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88319-EDE4-4002-AE17-90A66DEFDB99}" v="9" dt="2025-04-07T06:35:55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9183" autoAdjust="0"/>
  </p:normalViewPr>
  <p:slideViewPr>
    <p:cSldViewPr snapToGrid="0">
      <p:cViewPr varScale="1">
        <p:scale>
          <a:sx n="57" d="100"/>
          <a:sy n="57" d="100"/>
        </p:scale>
        <p:origin x="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A2D88319-EDE4-4002-AE17-90A66DEFDB99}"/>
    <pc:docChg chg="custSel modSld">
      <pc:chgData name="Alfred Smith" userId="3c60a3631c0db8ad" providerId="LiveId" clId="{A2D88319-EDE4-4002-AE17-90A66DEFDB99}" dt="2025-04-07T06:35:55.665" v="15"/>
      <pc:docMkLst>
        <pc:docMk/>
      </pc:docMkLst>
      <pc:sldChg chg="addSp delSp modSp mod">
        <pc:chgData name="Alfred Smith" userId="3c60a3631c0db8ad" providerId="LiveId" clId="{A2D88319-EDE4-4002-AE17-90A66DEFDB99}" dt="2025-04-07T06:34:31.942" v="4"/>
        <pc:sldMkLst>
          <pc:docMk/>
          <pc:sldMk cId="2869461528" sldId="308"/>
        </pc:sldMkLst>
        <pc:spChg chg="del">
          <ac:chgData name="Alfred Smith" userId="3c60a3631c0db8ad" providerId="LiveId" clId="{A2D88319-EDE4-4002-AE17-90A66DEFDB99}" dt="2025-04-07T06:34:27.121" v="0" actId="478"/>
          <ac:spMkLst>
            <pc:docMk/>
            <pc:sldMk cId="2869461528" sldId="308"/>
            <ac:spMk id="3" creationId="{77C8C5EB-7063-4EFF-9206-9F831A363AF1}"/>
          </ac:spMkLst>
        </pc:spChg>
        <pc:spChg chg="add del mod">
          <ac:chgData name="Alfred Smith" userId="3c60a3631c0db8ad" providerId="LiveId" clId="{A2D88319-EDE4-4002-AE17-90A66DEFDB99}" dt="2025-04-07T06:34:31.369" v="3" actId="478"/>
          <ac:spMkLst>
            <pc:docMk/>
            <pc:sldMk cId="2869461528" sldId="308"/>
            <ac:spMk id="6" creationId="{DAA9362E-7920-1BE3-F7D9-F6E102DD1E3C}"/>
          </ac:spMkLst>
        </pc:spChg>
        <pc:spChg chg="add mod">
          <ac:chgData name="Alfred Smith" userId="3c60a3631c0db8ad" providerId="LiveId" clId="{A2D88319-EDE4-4002-AE17-90A66DEFDB99}" dt="2025-04-07T06:34:29.232" v="2"/>
          <ac:spMkLst>
            <pc:docMk/>
            <pc:sldMk cId="2869461528" sldId="308"/>
            <ac:spMk id="7" creationId="{1C58EB1B-9799-C018-A72F-1C390EC59EDB}"/>
          </ac:spMkLst>
        </pc:spChg>
        <pc:spChg chg="add mod">
          <ac:chgData name="Alfred Smith" userId="3c60a3631c0db8ad" providerId="LiveId" clId="{A2D88319-EDE4-4002-AE17-90A66DEFDB99}" dt="2025-04-07T06:34:31.942" v="4"/>
          <ac:spMkLst>
            <pc:docMk/>
            <pc:sldMk cId="2869461528" sldId="308"/>
            <ac:spMk id="8" creationId="{6F5D58C4-90F6-2CEF-7DFB-8F51F588F43A}"/>
          </ac:spMkLst>
        </pc:spChg>
      </pc:sldChg>
      <pc:sldChg chg="addSp modSp">
        <pc:chgData name="Alfred Smith" userId="3c60a3631c0db8ad" providerId="LiveId" clId="{A2D88319-EDE4-4002-AE17-90A66DEFDB99}" dt="2025-04-07T06:34:47.516" v="5"/>
        <pc:sldMkLst>
          <pc:docMk/>
          <pc:sldMk cId="1727650077" sldId="427"/>
        </pc:sldMkLst>
        <pc:spChg chg="add mod">
          <ac:chgData name="Alfred Smith" userId="3c60a3631c0db8ad" providerId="LiveId" clId="{A2D88319-EDE4-4002-AE17-90A66DEFDB99}" dt="2025-04-07T06:34:47.516" v="5"/>
          <ac:spMkLst>
            <pc:docMk/>
            <pc:sldMk cId="1727650077" sldId="427"/>
            <ac:spMk id="2" creationId="{8EF868EE-3C2E-572B-242A-DA2BCEA10C81}"/>
          </ac:spMkLst>
        </pc:spChg>
      </pc:sldChg>
      <pc:sldChg chg="addSp delSp modSp mod">
        <pc:chgData name="Alfred Smith" userId="3c60a3631c0db8ad" providerId="LiveId" clId="{A2D88319-EDE4-4002-AE17-90A66DEFDB99}" dt="2025-04-07T06:34:59.096" v="7"/>
        <pc:sldMkLst>
          <pc:docMk/>
          <pc:sldMk cId="2174129452" sldId="428"/>
        </pc:sldMkLst>
        <pc:spChg chg="add mod">
          <ac:chgData name="Alfred Smith" userId="3c60a3631c0db8ad" providerId="LiveId" clId="{A2D88319-EDE4-4002-AE17-90A66DEFDB99}" dt="2025-04-07T06:34:59.096" v="7"/>
          <ac:spMkLst>
            <pc:docMk/>
            <pc:sldMk cId="2174129452" sldId="428"/>
            <ac:spMk id="2" creationId="{EC9EB966-801E-79AB-F500-9F31F4F5845E}"/>
          </ac:spMkLst>
        </pc:spChg>
        <pc:spChg chg="add mod">
          <ac:chgData name="Alfred Smith" userId="3c60a3631c0db8ad" providerId="LiveId" clId="{A2D88319-EDE4-4002-AE17-90A66DEFDB99}" dt="2025-04-07T06:34:59.096" v="7"/>
          <ac:spMkLst>
            <pc:docMk/>
            <pc:sldMk cId="2174129452" sldId="428"/>
            <ac:spMk id="3" creationId="{A566E67A-5D20-4D06-6AD8-2FED98C8BF76}"/>
          </ac:spMkLst>
        </pc:spChg>
        <pc:spChg chg="del">
          <ac:chgData name="Alfred Smith" userId="3c60a3631c0db8ad" providerId="LiveId" clId="{A2D88319-EDE4-4002-AE17-90A66DEFDB99}" dt="2025-04-07T06:34:58.437" v="6" actId="478"/>
          <ac:spMkLst>
            <pc:docMk/>
            <pc:sldMk cId="2174129452" sldId="428"/>
            <ac:spMk id="4" creationId="{9A13E2D8-2F59-44C1-B1D2-79C300C26DD4}"/>
          </ac:spMkLst>
        </pc:spChg>
        <pc:spChg chg="del">
          <ac:chgData name="Alfred Smith" userId="3c60a3631c0db8ad" providerId="LiveId" clId="{A2D88319-EDE4-4002-AE17-90A66DEFDB99}" dt="2025-04-07T06:34:58.437" v="6" actId="478"/>
          <ac:spMkLst>
            <pc:docMk/>
            <pc:sldMk cId="2174129452" sldId="428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2D88319-EDE4-4002-AE17-90A66DEFDB99}" dt="2025-04-07T06:35:10.710" v="9"/>
        <pc:sldMkLst>
          <pc:docMk/>
          <pc:sldMk cId="942615762" sldId="430"/>
        </pc:sldMkLst>
        <pc:spChg chg="add mod">
          <ac:chgData name="Alfred Smith" userId="3c60a3631c0db8ad" providerId="LiveId" clId="{A2D88319-EDE4-4002-AE17-90A66DEFDB99}" dt="2025-04-07T06:35:10.710" v="9"/>
          <ac:spMkLst>
            <pc:docMk/>
            <pc:sldMk cId="942615762" sldId="430"/>
            <ac:spMk id="3" creationId="{2963DB3C-47DF-B048-5429-E7E7056F7ACD}"/>
          </ac:spMkLst>
        </pc:spChg>
        <pc:spChg chg="del">
          <ac:chgData name="Alfred Smith" userId="3c60a3631c0db8ad" providerId="LiveId" clId="{A2D88319-EDE4-4002-AE17-90A66DEFDB99}" dt="2025-04-07T06:35:10.118" v="8" actId="478"/>
          <ac:spMkLst>
            <pc:docMk/>
            <pc:sldMk cId="942615762" sldId="430"/>
            <ac:spMk id="4" creationId="{9A13E2D8-2F59-44C1-B1D2-79C300C26DD4}"/>
          </ac:spMkLst>
        </pc:spChg>
        <pc:spChg chg="add mod">
          <ac:chgData name="Alfred Smith" userId="3c60a3631c0db8ad" providerId="LiveId" clId="{A2D88319-EDE4-4002-AE17-90A66DEFDB99}" dt="2025-04-07T06:35:10.710" v="9"/>
          <ac:spMkLst>
            <pc:docMk/>
            <pc:sldMk cId="942615762" sldId="430"/>
            <ac:spMk id="5" creationId="{13D06B5A-591F-BA77-4EDE-23045577B661}"/>
          </ac:spMkLst>
        </pc:spChg>
        <pc:spChg chg="del">
          <ac:chgData name="Alfred Smith" userId="3c60a3631c0db8ad" providerId="LiveId" clId="{A2D88319-EDE4-4002-AE17-90A66DEFDB99}" dt="2025-04-07T06:35:10.118" v="8" actId="478"/>
          <ac:spMkLst>
            <pc:docMk/>
            <pc:sldMk cId="942615762" sldId="430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2D88319-EDE4-4002-AE17-90A66DEFDB99}" dt="2025-04-07T06:35:22.676" v="11"/>
        <pc:sldMkLst>
          <pc:docMk/>
          <pc:sldMk cId="1886351016" sldId="432"/>
        </pc:sldMkLst>
        <pc:spChg chg="add mod">
          <ac:chgData name="Alfred Smith" userId="3c60a3631c0db8ad" providerId="LiveId" clId="{A2D88319-EDE4-4002-AE17-90A66DEFDB99}" dt="2025-04-07T06:35:22.676" v="11"/>
          <ac:spMkLst>
            <pc:docMk/>
            <pc:sldMk cId="1886351016" sldId="432"/>
            <ac:spMk id="2" creationId="{18343DDE-5FD2-E5D6-89F1-C21648C8B42B}"/>
          </ac:spMkLst>
        </pc:spChg>
        <pc:spChg chg="del">
          <ac:chgData name="Alfred Smith" userId="3c60a3631c0db8ad" providerId="LiveId" clId="{A2D88319-EDE4-4002-AE17-90A66DEFDB99}" dt="2025-04-07T06:35:22.030" v="10" actId="478"/>
          <ac:spMkLst>
            <pc:docMk/>
            <pc:sldMk cId="1886351016" sldId="432"/>
            <ac:spMk id="4" creationId="{9A13E2D8-2F59-44C1-B1D2-79C300C26DD4}"/>
          </ac:spMkLst>
        </pc:spChg>
        <pc:spChg chg="add mod">
          <ac:chgData name="Alfred Smith" userId="3c60a3631c0db8ad" providerId="LiveId" clId="{A2D88319-EDE4-4002-AE17-90A66DEFDB99}" dt="2025-04-07T06:35:22.676" v="11"/>
          <ac:spMkLst>
            <pc:docMk/>
            <pc:sldMk cId="1886351016" sldId="432"/>
            <ac:spMk id="5" creationId="{60E87216-EB49-60A7-ADB5-2FAADDEF5FF5}"/>
          </ac:spMkLst>
        </pc:spChg>
        <pc:spChg chg="del">
          <ac:chgData name="Alfred Smith" userId="3c60a3631c0db8ad" providerId="LiveId" clId="{A2D88319-EDE4-4002-AE17-90A66DEFDB99}" dt="2025-04-07T06:35:22.030" v="10" actId="478"/>
          <ac:spMkLst>
            <pc:docMk/>
            <pc:sldMk cId="1886351016" sldId="432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2D88319-EDE4-4002-AE17-90A66DEFDB99}" dt="2025-04-07T06:35:42.741" v="13"/>
        <pc:sldMkLst>
          <pc:docMk/>
          <pc:sldMk cId="882125327" sldId="434"/>
        </pc:sldMkLst>
        <pc:spChg chg="add mod">
          <ac:chgData name="Alfred Smith" userId="3c60a3631c0db8ad" providerId="LiveId" clId="{A2D88319-EDE4-4002-AE17-90A66DEFDB99}" dt="2025-04-07T06:35:42.741" v="13"/>
          <ac:spMkLst>
            <pc:docMk/>
            <pc:sldMk cId="882125327" sldId="434"/>
            <ac:spMk id="2" creationId="{ABAFC1A1-4314-1D1A-B4BA-6B84685A2657}"/>
          </ac:spMkLst>
        </pc:spChg>
        <pc:spChg chg="del">
          <ac:chgData name="Alfred Smith" userId="3c60a3631c0db8ad" providerId="LiveId" clId="{A2D88319-EDE4-4002-AE17-90A66DEFDB99}" dt="2025-04-07T06:35:42.231" v="12" actId="478"/>
          <ac:spMkLst>
            <pc:docMk/>
            <pc:sldMk cId="882125327" sldId="434"/>
            <ac:spMk id="4" creationId="{9A13E2D8-2F59-44C1-B1D2-79C300C26DD4}"/>
          </ac:spMkLst>
        </pc:spChg>
        <pc:spChg chg="del">
          <ac:chgData name="Alfred Smith" userId="3c60a3631c0db8ad" providerId="LiveId" clId="{A2D88319-EDE4-4002-AE17-90A66DEFDB99}" dt="2025-04-07T06:35:42.231" v="12" actId="478"/>
          <ac:spMkLst>
            <pc:docMk/>
            <pc:sldMk cId="882125327" sldId="434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2D88319-EDE4-4002-AE17-90A66DEFDB99}" dt="2025-04-07T06:35:55.665" v="15"/>
        <pc:sldMkLst>
          <pc:docMk/>
          <pc:sldMk cId="3195935868" sldId="436"/>
        </pc:sldMkLst>
        <pc:spChg chg="add mod">
          <ac:chgData name="Alfred Smith" userId="3c60a3631c0db8ad" providerId="LiveId" clId="{A2D88319-EDE4-4002-AE17-90A66DEFDB99}" dt="2025-04-07T06:35:55.665" v="15"/>
          <ac:spMkLst>
            <pc:docMk/>
            <pc:sldMk cId="3195935868" sldId="436"/>
            <ac:spMk id="2" creationId="{5249440A-1256-6D82-16D0-99B8D63C1FDD}"/>
          </ac:spMkLst>
        </pc:spChg>
        <pc:spChg chg="add mod">
          <ac:chgData name="Alfred Smith" userId="3c60a3631c0db8ad" providerId="LiveId" clId="{A2D88319-EDE4-4002-AE17-90A66DEFDB99}" dt="2025-04-07T06:35:55.665" v="15"/>
          <ac:spMkLst>
            <pc:docMk/>
            <pc:sldMk cId="3195935868" sldId="436"/>
            <ac:spMk id="3" creationId="{7E89AB7F-BFD5-7F17-E5B6-65C1520EE29A}"/>
          </ac:spMkLst>
        </pc:spChg>
        <pc:spChg chg="del">
          <ac:chgData name="Alfred Smith" userId="3c60a3631c0db8ad" providerId="LiveId" clId="{A2D88319-EDE4-4002-AE17-90A66DEFDB99}" dt="2025-04-07T06:35:54.708" v="14" actId="478"/>
          <ac:spMkLst>
            <pc:docMk/>
            <pc:sldMk cId="3195935868" sldId="436"/>
            <ac:spMk id="4" creationId="{9A13E2D8-2F59-44C1-B1D2-79C300C26DD4}"/>
          </ac:spMkLst>
        </pc:spChg>
        <pc:spChg chg="del">
          <ac:chgData name="Alfred Smith" userId="3c60a3631c0db8ad" providerId="LiveId" clId="{A2D88319-EDE4-4002-AE17-90A66DEFDB99}" dt="2025-04-07T06:35:54.708" v="14" actId="478"/>
          <ac:spMkLst>
            <pc:docMk/>
            <pc:sldMk cId="3195935868" sldId="436"/>
            <ac:spMk id="6" creationId="{416C064E-628E-47C0-A712-DB178FE9901E}"/>
          </ac:spMkLst>
        </pc:spChg>
      </pc:sldChg>
    </pc:docChg>
  </pc:docChgLst>
  <pc:docChgLst>
    <pc:chgData name="Leonie Smith" userId="fed1330f33f5650e" providerId="LiveId" clId="{F65C50F0-A317-4ECE-AB3D-3CB129CF8C8B}"/>
    <pc:docChg chg="custSel delSld modSld">
      <pc:chgData name="Leonie Smith" userId="fed1330f33f5650e" providerId="LiveId" clId="{F65C50F0-A317-4ECE-AB3D-3CB129CF8C8B}" dt="2022-05-19T07:09:25.548" v="90"/>
      <pc:docMkLst>
        <pc:docMk/>
      </pc:docMkLst>
      <pc:sldChg chg="addSp modSp">
        <pc:chgData name="Leonie Smith" userId="fed1330f33f5650e" providerId="LiveId" clId="{F65C50F0-A317-4ECE-AB3D-3CB129CF8C8B}" dt="2022-05-19T06:44:18.040" v="16"/>
        <pc:sldMkLst>
          <pc:docMk/>
          <pc:sldMk cId="2869461528" sldId="308"/>
        </pc:sldMkLst>
      </pc:sldChg>
      <pc:sldChg chg="addSp delSp modSp modTransition modAnim">
        <pc:chgData name="Leonie Smith" userId="fed1330f33f5650e" providerId="LiveId" clId="{F65C50F0-A317-4ECE-AB3D-3CB129CF8C8B}" dt="2022-05-19T06:46:56.976" v="24"/>
        <pc:sldMkLst>
          <pc:docMk/>
          <pc:sldMk cId="1003827451" sldId="426"/>
        </pc:sldMkLst>
      </pc:sldChg>
      <pc:sldChg chg="addSp delSp modSp mod modTransition modAnim">
        <pc:chgData name="Leonie Smith" userId="fed1330f33f5650e" providerId="LiveId" clId="{F65C50F0-A317-4ECE-AB3D-3CB129CF8C8B}" dt="2022-05-19T06:56:39.565" v="76"/>
        <pc:sldMkLst>
          <pc:docMk/>
          <pc:sldMk cId="2174129452" sldId="428"/>
        </pc:sldMkLst>
      </pc:sldChg>
      <pc:sldChg chg="addSp modSp">
        <pc:chgData name="Leonie Smith" userId="fed1330f33f5650e" providerId="LiveId" clId="{F65C50F0-A317-4ECE-AB3D-3CB129CF8C8B}" dt="2022-05-19T06:59:36.442" v="77"/>
        <pc:sldMkLst>
          <pc:docMk/>
          <pc:sldMk cId="942615762" sldId="430"/>
        </pc:sldMkLst>
      </pc:sldChg>
      <pc:sldChg chg="addSp delSp modSp modTransition modAnim">
        <pc:chgData name="Leonie Smith" userId="fed1330f33f5650e" providerId="LiveId" clId="{F65C50F0-A317-4ECE-AB3D-3CB129CF8C8B}" dt="2022-05-19T07:01:12.100" v="80"/>
        <pc:sldMkLst>
          <pc:docMk/>
          <pc:sldMk cId="1886351016" sldId="432"/>
        </pc:sldMkLst>
      </pc:sldChg>
      <pc:sldChg chg="addSp delSp modSp mod modTransition modAnim">
        <pc:chgData name="Leonie Smith" userId="fed1330f33f5650e" providerId="LiveId" clId="{F65C50F0-A317-4ECE-AB3D-3CB129CF8C8B}" dt="2022-05-19T07:06:04.377" v="83"/>
        <pc:sldMkLst>
          <pc:docMk/>
          <pc:sldMk cId="882125327" sldId="434"/>
        </pc:sldMkLst>
      </pc:sldChg>
      <pc:sldChg chg="addSp delSp modSp modTransition modAnim">
        <pc:chgData name="Leonie Smith" userId="fed1330f33f5650e" providerId="LiveId" clId="{F65C50F0-A317-4ECE-AB3D-3CB129CF8C8B}" dt="2022-05-19T07:09:25.548" v="90"/>
        <pc:sldMkLst>
          <pc:docMk/>
          <pc:sldMk cId="3195935868" sldId="436"/>
        </pc:sldMkLst>
      </pc:sldChg>
      <pc:sldChg chg="del">
        <pc:chgData name="Leonie Smith" userId="fed1330f33f5650e" providerId="LiveId" clId="{F65C50F0-A317-4ECE-AB3D-3CB129CF8C8B}" dt="2022-05-19T06:30:45.016" v="0" actId="47"/>
        <pc:sldMkLst>
          <pc:docMk/>
          <pc:sldMk cId="3261377596" sldId="438"/>
        </pc:sldMkLst>
      </pc:sldChg>
      <pc:sldChg chg="del">
        <pc:chgData name="Leonie Smith" userId="fed1330f33f5650e" providerId="LiveId" clId="{F65C50F0-A317-4ECE-AB3D-3CB129CF8C8B}" dt="2022-05-19T06:30:45.571" v="1" actId="47"/>
        <pc:sldMkLst>
          <pc:docMk/>
          <pc:sldMk cId="3759221820" sldId="439"/>
        </pc:sldMkLst>
      </pc:sldChg>
      <pc:sldChg chg="del">
        <pc:chgData name="Leonie Smith" userId="fed1330f33f5650e" providerId="LiveId" clId="{F65C50F0-A317-4ECE-AB3D-3CB129CF8C8B}" dt="2022-05-19T06:30:46.264" v="2" actId="47"/>
        <pc:sldMkLst>
          <pc:docMk/>
          <pc:sldMk cId="923867738" sldId="440"/>
        </pc:sldMkLst>
      </pc:sldChg>
      <pc:sldChg chg="del">
        <pc:chgData name="Leonie Smith" userId="fed1330f33f5650e" providerId="LiveId" clId="{F65C50F0-A317-4ECE-AB3D-3CB129CF8C8B}" dt="2022-05-19T06:30:46.905" v="3" actId="47"/>
        <pc:sldMkLst>
          <pc:docMk/>
          <pc:sldMk cId="3676245138" sldId="441"/>
        </pc:sldMkLst>
      </pc:sldChg>
      <pc:sldChg chg="del">
        <pc:chgData name="Leonie Smith" userId="fed1330f33f5650e" providerId="LiveId" clId="{F65C50F0-A317-4ECE-AB3D-3CB129CF8C8B}" dt="2022-05-19T06:30:47.856" v="4" actId="47"/>
        <pc:sldMkLst>
          <pc:docMk/>
          <pc:sldMk cId="2180228365" sldId="442"/>
        </pc:sldMkLst>
      </pc:sldChg>
      <pc:sldChg chg="del">
        <pc:chgData name="Leonie Smith" userId="fed1330f33f5650e" providerId="LiveId" clId="{F65C50F0-A317-4ECE-AB3D-3CB129CF8C8B}" dt="2022-05-19T06:30:48.685" v="5" actId="47"/>
        <pc:sldMkLst>
          <pc:docMk/>
          <pc:sldMk cId="3095902142" sldId="443"/>
        </pc:sldMkLst>
      </pc:sldChg>
      <pc:sldChg chg="del">
        <pc:chgData name="Leonie Smith" userId="fed1330f33f5650e" providerId="LiveId" clId="{F65C50F0-A317-4ECE-AB3D-3CB129CF8C8B}" dt="2022-05-19T06:30:49.485" v="6" actId="47"/>
        <pc:sldMkLst>
          <pc:docMk/>
          <pc:sldMk cId="1718612039" sldId="444"/>
        </pc:sldMkLst>
      </pc:sldChg>
      <pc:sldChg chg="del">
        <pc:chgData name="Leonie Smith" userId="fed1330f33f5650e" providerId="LiveId" clId="{F65C50F0-A317-4ECE-AB3D-3CB129CF8C8B}" dt="2022-05-19T06:30:50.294" v="7" actId="47"/>
        <pc:sldMkLst>
          <pc:docMk/>
          <pc:sldMk cId="2166098122" sldId="445"/>
        </pc:sldMkLst>
      </pc:sldChg>
      <pc:sldChg chg="del">
        <pc:chgData name="Leonie Smith" userId="fed1330f33f5650e" providerId="LiveId" clId="{F65C50F0-A317-4ECE-AB3D-3CB129CF8C8B}" dt="2022-05-19T06:30:51.308" v="8" actId="47"/>
        <pc:sldMkLst>
          <pc:docMk/>
          <pc:sldMk cId="665805102" sldId="446"/>
        </pc:sldMkLst>
      </pc:sldChg>
      <pc:sldChg chg="del">
        <pc:chgData name="Leonie Smith" userId="fed1330f33f5650e" providerId="LiveId" clId="{F65C50F0-A317-4ECE-AB3D-3CB129CF8C8B}" dt="2022-05-19T06:30:52.274" v="9" actId="47"/>
        <pc:sldMkLst>
          <pc:docMk/>
          <pc:sldMk cId="2422728137" sldId="447"/>
        </pc:sldMkLst>
      </pc:sldChg>
      <pc:sldChg chg="del">
        <pc:chgData name="Leonie Smith" userId="fed1330f33f5650e" providerId="LiveId" clId="{F65C50F0-A317-4ECE-AB3D-3CB129CF8C8B}" dt="2022-05-19T06:30:53.182" v="10" actId="47"/>
        <pc:sldMkLst>
          <pc:docMk/>
          <pc:sldMk cId="843663555" sldId="448"/>
        </pc:sldMkLst>
      </pc:sldChg>
      <pc:sldChg chg="del">
        <pc:chgData name="Leonie Smith" userId="fed1330f33f5650e" providerId="LiveId" clId="{F65C50F0-A317-4ECE-AB3D-3CB129CF8C8B}" dt="2022-05-19T06:30:53.936" v="11" actId="47"/>
        <pc:sldMkLst>
          <pc:docMk/>
          <pc:sldMk cId="4160448636" sldId="449"/>
        </pc:sldMkLst>
      </pc:sldChg>
      <pc:sldChg chg="del">
        <pc:chgData name="Leonie Smith" userId="fed1330f33f5650e" providerId="LiveId" clId="{F65C50F0-A317-4ECE-AB3D-3CB129CF8C8B}" dt="2022-05-19T06:30:54.683" v="12" actId="47"/>
        <pc:sldMkLst>
          <pc:docMk/>
          <pc:sldMk cId="538051216" sldId="450"/>
        </pc:sldMkLst>
      </pc:sldChg>
      <pc:sldChg chg="del">
        <pc:chgData name="Leonie Smith" userId="fed1330f33f5650e" providerId="LiveId" clId="{F65C50F0-A317-4ECE-AB3D-3CB129CF8C8B}" dt="2022-05-19T06:30:55.637" v="13" actId="47"/>
        <pc:sldMkLst>
          <pc:docMk/>
          <pc:sldMk cId="3386340796" sldId="451"/>
        </pc:sldMkLst>
      </pc:sldChg>
      <pc:sldChg chg="del">
        <pc:chgData name="Leonie Smith" userId="fed1330f33f5650e" providerId="LiveId" clId="{F65C50F0-A317-4ECE-AB3D-3CB129CF8C8B}" dt="2022-05-19T06:30:56.375" v="14" actId="47"/>
        <pc:sldMkLst>
          <pc:docMk/>
          <pc:sldMk cId="4002949039" sldId="452"/>
        </pc:sldMkLst>
      </pc:sldChg>
      <pc:sldChg chg="del">
        <pc:chgData name="Leonie Smith" userId="fed1330f33f5650e" providerId="LiveId" clId="{F65C50F0-A317-4ECE-AB3D-3CB129CF8C8B}" dt="2022-05-19T06:30:57.727" v="15" actId="47"/>
        <pc:sldMkLst>
          <pc:docMk/>
          <pc:sldMk cId="283334129" sldId="453"/>
        </pc:sldMkLst>
      </pc:sldChg>
    </pc:docChg>
  </pc:docChgLst>
  <pc:docChgLst>
    <pc:chgData name="Leonie Smith" userId="fed1330f33f5650e" providerId="LiveId" clId="{6135A2F4-FEDF-4D77-BB1A-B492D72BC1F2}"/>
    <pc:docChg chg="modSld">
      <pc:chgData name="Leonie Smith" userId="fed1330f33f5650e" providerId="LiveId" clId="{6135A2F4-FEDF-4D77-BB1A-B492D72BC1F2}" dt="2022-06-27T16:43:26.964" v="22" actId="20577"/>
      <pc:docMkLst>
        <pc:docMk/>
      </pc:docMkLst>
      <pc:sldChg chg="addSp modSp mod">
        <pc:chgData name="Leonie Smith" userId="fed1330f33f5650e" providerId="LiveId" clId="{6135A2F4-FEDF-4D77-BB1A-B492D72BC1F2}" dt="2022-06-27T16:40:05.926" v="4" actId="1076"/>
        <pc:sldMkLst>
          <pc:docMk/>
          <pc:sldMk cId="1237137471" sldId="310"/>
        </pc:sldMkLst>
      </pc:sldChg>
      <pc:sldChg chg="addSp modSp">
        <pc:chgData name="Leonie Smith" userId="fed1330f33f5650e" providerId="LiveId" clId="{6135A2F4-FEDF-4D77-BB1A-B492D72BC1F2}" dt="2022-06-27T16:40:12.008" v="5"/>
        <pc:sldMkLst>
          <pc:docMk/>
          <pc:sldMk cId="1727650077" sldId="427"/>
        </pc:sldMkLst>
      </pc:sldChg>
      <pc:sldChg chg="addSp modSp mod">
        <pc:chgData name="Leonie Smith" userId="fed1330f33f5650e" providerId="LiveId" clId="{6135A2F4-FEDF-4D77-BB1A-B492D72BC1F2}" dt="2022-06-27T16:42:24.049" v="14" actId="20577"/>
        <pc:sldMkLst>
          <pc:docMk/>
          <pc:sldMk cId="703207630" sldId="429"/>
        </pc:sldMkLst>
      </pc:sldChg>
      <pc:sldChg chg="addSp modSp mod">
        <pc:chgData name="Leonie Smith" userId="fed1330f33f5650e" providerId="LiveId" clId="{6135A2F4-FEDF-4D77-BB1A-B492D72BC1F2}" dt="2022-06-27T16:42:54.449" v="16" actId="20577"/>
        <pc:sldMkLst>
          <pc:docMk/>
          <pc:sldMk cId="579800659" sldId="431"/>
        </pc:sldMkLst>
      </pc:sldChg>
      <pc:sldChg chg="addSp modSp mod">
        <pc:chgData name="Leonie Smith" userId="fed1330f33f5650e" providerId="LiveId" clId="{6135A2F4-FEDF-4D77-BB1A-B492D72BC1F2}" dt="2022-06-27T16:43:05.644" v="18" actId="20577"/>
        <pc:sldMkLst>
          <pc:docMk/>
          <pc:sldMk cId="484949745" sldId="433"/>
        </pc:sldMkLst>
      </pc:sldChg>
      <pc:sldChg chg="addSp modSp mod">
        <pc:chgData name="Leonie Smith" userId="fed1330f33f5650e" providerId="LiveId" clId="{6135A2F4-FEDF-4D77-BB1A-B492D72BC1F2}" dt="2022-06-27T16:43:15.482" v="20" actId="20577"/>
        <pc:sldMkLst>
          <pc:docMk/>
          <pc:sldMk cId="381388045" sldId="435"/>
        </pc:sldMkLst>
      </pc:sldChg>
      <pc:sldChg chg="addSp modSp mod">
        <pc:chgData name="Leonie Smith" userId="fed1330f33f5650e" providerId="LiveId" clId="{6135A2F4-FEDF-4D77-BB1A-B492D72BC1F2}" dt="2022-06-27T16:43:26.964" v="22" actId="20577"/>
        <pc:sldMkLst>
          <pc:docMk/>
          <pc:sldMk cId="630368776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050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3894573-D153-80F1-AD4A-9689FFA1D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D58C4-90F6-2CEF-7DFB-8F51F588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7200" dirty="0"/>
              <a:t>21-1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1E159-4B38-564F-432F-CE69280B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404"/>
            <a:ext cx="12192000" cy="6988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1065AC-B110-0A4C-C96B-FB620680B03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F9F9459-5551-987D-58B9-1F330C1EA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AFC1A1-4314-1D1A-B4BA-6B84685A265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1Now Elijah the </a:t>
            </a:r>
            <a:r>
              <a:rPr lang="en-US" sz="3600" dirty="0" err="1">
                <a:solidFill>
                  <a:srgbClr val="121212"/>
                </a:solidFill>
                <a:latin typeface="ArialMT"/>
              </a:rPr>
              <a:t>Tishbite</a:t>
            </a:r>
            <a:r>
              <a:rPr lang="en-US" sz="3600" dirty="0">
                <a:solidFill>
                  <a:srgbClr val="121212"/>
                </a:solidFill>
                <a:latin typeface="ArialMT"/>
              </a:rPr>
              <a:t>, who was among the settlers of Gilead, said to Ahab, “As surely as the Lord lives—the God of Israel before whom I stand—…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5"/>
    </mc:Choice>
    <mc:Fallback xmlns="">
      <p:transition spd="slow" advTm="13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3E2B3-DC99-DDC0-104F-C19AAA4B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021"/>
            <a:ext cx="12191999" cy="7203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76D8A-3C04-D13B-7AAC-93F0816DF704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34897F7-9F19-DCDF-61CF-FA3EC5FCA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9440A-1256-6D82-16D0-99B8D63C1FD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there will be neither dew nor rain in these years except at my word!”</a:t>
            </a:r>
            <a:endParaRPr lang="en-ZA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9AB7F-BFD5-7F17-E5B6-65C1520EE29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ངས་གསོལ་བ་བཏབ་པ་མིན་ན་ལོ་འདི་དག་གི་ནང་དུ་ཟིལ་བའམ་ཆར་བ་གང་ཡང་འབབ་པར་མི་འགྱུར་རོ་ཞེས་གསུངས་པ་དང་།</a:t>
            </a:r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4"/>
    </mc:Choice>
    <mc:Fallback xmlns="">
      <p:transition spd="slow" advTm="10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35B96-C34C-99CC-42F5-170F9870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0330"/>
            <a:ext cx="12192000" cy="7378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1C7A0-ED8D-DE9D-5B7F-C43F4D8EBF5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C3D78-687C-8BCD-A489-F1077C70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11A28-C90C-1FD5-A4E1-D45FA14E3FEB}"/>
              </a:ext>
            </a:extLst>
          </p:cNvPr>
          <p:cNvSpPr txBox="1"/>
          <p:nvPr/>
        </p:nvSpPr>
        <p:spPr>
          <a:xfrm>
            <a:off x="174660" y="553453"/>
            <a:ext cx="6961247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16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ཨིསི་རཱཨེལ་གྱི་གྱལ་པོ་ཨ་ཧབ།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1. Elijah comes to Ahab - 1 Kings 16:28 – 17:1 (Left Top)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རྒྱལ་རབས་དང་པོ། 16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ཨིསི་རཱཨེལ་གྱི་གྱལ་པོ་ཨ་ཧབ།</a:t>
            </a:r>
            <a:endParaRPr lang="en-ZA" sz="8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6BFACC4-3DCA-3D8B-BAFD-3D5CD2F87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1"/>
    </mc:Choice>
    <mc:Fallback xmlns="">
      <p:transition spd="slow" advTm="9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F9376-7A97-2C01-DBC4-C67C3A62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76E25-39CD-7840-B8A0-9E43AC76F854}"/>
              </a:ext>
            </a:extLst>
          </p:cNvPr>
          <p:cNvSpPr txBox="1"/>
          <p:nvPr/>
        </p:nvSpPr>
        <p:spPr>
          <a:xfrm>
            <a:off x="174660" y="553453"/>
            <a:ext cx="6961247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16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ཨིསི་རཱཨེལ་གྱི་གྱལ་པོ་ཨ་ཧབ།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EF868EE-3C2E-572B-242A-DA2BCEA10C81}"/>
              </a:ext>
            </a:extLst>
          </p:cNvPr>
          <p:cNvSpPr txBox="1"/>
          <p:nvPr/>
        </p:nvSpPr>
        <p:spPr>
          <a:xfrm>
            <a:off x="272456" y="631793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7BBD80C-EC9D-DB87-0761-FB241F410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EB966-801E-79AB-F500-9F31F4F5845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000" dirty="0"/>
              <a:t>( After Solomon died, Ahab was the 8th king of Israel.)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30However, Ahab son of </a:t>
            </a:r>
            <a:r>
              <a:rPr lang="en-US" sz="4000" dirty="0" err="1">
                <a:solidFill>
                  <a:srgbClr val="121212"/>
                </a:solidFill>
                <a:latin typeface="ArialMT"/>
              </a:rPr>
              <a:t>Omri</a:t>
            </a:r>
            <a:r>
              <a:rPr lang="en-US" sz="4000" dirty="0">
                <a:solidFill>
                  <a:srgbClr val="121212"/>
                </a:solidFill>
                <a:latin typeface="ArialMT"/>
              </a:rPr>
              <a:t> did evil in the sight of the Lord, more than all who were before him. </a:t>
            </a:r>
            <a:endParaRPr lang="en-ZA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6E67A-5D20-4D06-6AD8-2FED98C8BF7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30ཨོམ་རིའི་བུ་ཨ་ཧབ་ཀྱིས་དཀོན་མཆོག་ཡ་ཝཱེའི་སྤྱན་སྔར་ངན་པ་གང་ཡིན་དེ་སྤྱད་ནས། ཁོའི་སྔོན་དུ་བྱུང་བའི་རྒྱལ་པོ་ཐམས་ཅད་ལས་ཀྱང་ངན་པ་བྱས་སོ། 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4"/>
    </mc:Choice>
    <mc:Fallback xmlns="">
      <p:transition spd="slow" advTm="1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A45A8-1FD5-EBF5-39B0-09FF9F95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9631"/>
            <a:ext cx="12191999" cy="716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71680-B9DA-CBA8-41C6-84B69B3CEC1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5747D4-2268-8C4A-E765-0941CF50C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3DB3C-47DF-B048-5429-E7E7056F7AC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31… and he then proceeded to serve and worship Baal.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32First, Ahab set up an altar for Baal in the temple of Baal that he had built in Samaria. 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06B5A-591F-BA77-4EDE-23045577B661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31</a:t>
            </a:r>
            <a:r>
              <a:rPr lang="en-IN" sz="6000" dirty="0">
                <a:solidFill>
                  <a:srgbClr val="121212"/>
                </a:solidFill>
                <a:latin typeface="ArialMT"/>
              </a:rPr>
              <a:t>…</a:t>
            </a:r>
            <a:r>
              <a:rPr lang="bo-CN" sz="6000" dirty="0">
                <a:solidFill>
                  <a:srgbClr val="121212"/>
                </a:solidFill>
                <a:latin typeface="ArialMT"/>
              </a:rPr>
              <a:t>་པཱ་ཨལ་ཞེས་པའི་ལྷ་ལ་རིམ་གྲོ་བྱས་ནས་དེར་ཕྱག་བཙལ་ཏོ། ། 32ཁོས་སཱ་མར་ཡ་རུ་པཱ་ཨལ་གྱི་མཆོད་ཁང་བརྩིགས་ནས་དེའི་ནང་དུ་པཱ་ཨལ་ལ་མཆོད་ཁྲི་ཞིག་ཀྱང་བརྩིགས་པ་དང་།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"/>
    </mc:Choice>
    <mc:Fallback xmlns="">
      <p:transition spd="slow" advTm="9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4889D-D071-A883-1C03-94B58B6F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897"/>
            <a:ext cx="12191999" cy="7467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87108-68D3-2059-7D48-BC63C964E4C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3A21D72-97F9-A1BE-3167-9E98A5148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43DDE-5FD2-E5D6-89F1-C21648C8B42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33Then he set up an Asherah pole. Thus Ahab did more to provoke the Lord, the God of Israel, to anger than all the kings of Israel before him.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87216-EB49-60A7-ADB5-2FAADDEF5FF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33ཨ་ཧབ་ཀྱིས་ལྷ་མོ་ཨ་ཤེ་རཱ་ཡི་སྐུ་ཞིག་ཀྱང་བཟོས། ཨ་ཧབ་ཀྱིས་ངན་པ་སྤྱད་ནས་ཡེས་ར་ཨེལ་གྱི་དཀོན་མཆོག་ཡ་ཝཱེའི་ཐུགས་དཀྲུགས་ཤིང་། ཁོའི་སྔོན་དུ་བྱུང་བའི་ཡེས་ར་ཨེལ་གྱི་རྒྱལ་པོ་ཐམས་ཅད་ལས་ཀྱང་ཐུའོ། 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4"/>
    </mc:Choice>
    <mc:Fallback xmlns="">
      <p:transition spd="slow" advTm="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677</Words>
  <Application>Microsoft Office PowerPoint</Application>
  <PresentationFormat>Widescreen</PresentationFormat>
  <Paragraphs>44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2025-04-07T06:36:00Z</dcterms:modified>
</cp:coreProperties>
</file>