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8" r:id="rId2"/>
    <p:sldId id="310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01BE99-B20E-4306-9CB3-886D2285864A}" v="7" dt="2025-04-07T06:37:55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3852" autoAdjust="0"/>
  </p:normalViewPr>
  <p:slideViewPr>
    <p:cSldViewPr snapToGrid="0">
      <p:cViewPr varScale="1">
        <p:scale>
          <a:sx n="57" d="100"/>
          <a:sy n="57" d="100"/>
        </p:scale>
        <p:origin x="72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3799E8B1-EBBE-4294-B50D-D65A06E827ED}"/>
    <pc:docChg chg="modSld">
      <pc:chgData name="Leonie Smith" userId="fed1330f33f5650e" providerId="LiveId" clId="{3799E8B1-EBBE-4294-B50D-D65A06E827ED}" dt="2022-06-27T16:59:30.837" v="26" actId="20577"/>
      <pc:docMkLst>
        <pc:docMk/>
      </pc:docMkLst>
      <pc:sldChg chg="addSp modSp mod">
        <pc:chgData name="Leonie Smith" userId="fed1330f33f5650e" providerId="LiveId" clId="{3799E8B1-EBBE-4294-B50D-D65A06E827ED}" dt="2022-06-27T16:57:24.527" v="4" actId="1076"/>
        <pc:sldMkLst>
          <pc:docMk/>
          <pc:sldMk cId="1237137471" sldId="310"/>
        </pc:sldMkLst>
      </pc:sldChg>
      <pc:sldChg chg="addSp modSp mod">
        <pc:chgData name="Leonie Smith" userId="fed1330f33f5650e" providerId="LiveId" clId="{3799E8B1-EBBE-4294-B50D-D65A06E827ED}" dt="2022-06-27T16:57:42.070" v="7" actId="1076"/>
        <pc:sldMkLst>
          <pc:docMk/>
          <pc:sldMk cId="1727650077" sldId="427"/>
        </pc:sldMkLst>
      </pc:sldChg>
      <pc:sldChg chg="addSp modSp mod">
        <pc:chgData name="Leonie Smith" userId="fed1330f33f5650e" providerId="LiveId" clId="{3799E8B1-EBBE-4294-B50D-D65A06E827ED}" dt="2022-06-27T16:59:02.183" v="22" actId="20577"/>
        <pc:sldMkLst>
          <pc:docMk/>
          <pc:sldMk cId="703207630" sldId="429"/>
        </pc:sldMkLst>
      </pc:sldChg>
      <pc:sldChg chg="addSp modSp mod">
        <pc:chgData name="Leonie Smith" userId="fed1330f33f5650e" providerId="LiveId" clId="{3799E8B1-EBBE-4294-B50D-D65A06E827ED}" dt="2022-06-27T16:59:10.548" v="23" actId="20577"/>
        <pc:sldMkLst>
          <pc:docMk/>
          <pc:sldMk cId="579800659" sldId="431"/>
        </pc:sldMkLst>
      </pc:sldChg>
      <pc:sldChg chg="addSp modSp mod">
        <pc:chgData name="Leonie Smith" userId="fed1330f33f5650e" providerId="LiveId" clId="{3799E8B1-EBBE-4294-B50D-D65A06E827ED}" dt="2022-06-27T16:59:17.557" v="24" actId="20577"/>
        <pc:sldMkLst>
          <pc:docMk/>
          <pc:sldMk cId="484949745" sldId="433"/>
        </pc:sldMkLst>
      </pc:sldChg>
      <pc:sldChg chg="addSp modSp mod">
        <pc:chgData name="Leonie Smith" userId="fed1330f33f5650e" providerId="LiveId" clId="{3799E8B1-EBBE-4294-B50D-D65A06E827ED}" dt="2022-06-27T16:59:23.659" v="25" actId="20577"/>
        <pc:sldMkLst>
          <pc:docMk/>
          <pc:sldMk cId="381388045" sldId="435"/>
        </pc:sldMkLst>
      </pc:sldChg>
      <pc:sldChg chg="addSp modSp mod">
        <pc:chgData name="Leonie Smith" userId="fed1330f33f5650e" providerId="LiveId" clId="{3799E8B1-EBBE-4294-B50D-D65A06E827ED}" dt="2022-06-27T16:59:30.837" v="26" actId="20577"/>
        <pc:sldMkLst>
          <pc:docMk/>
          <pc:sldMk cId="630368776" sldId="437"/>
        </pc:sldMkLst>
      </pc:sldChg>
    </pc:docChg>
  </pc:docChgLst>
  <pc:docChgLst>
    <pc:chgData name="Leonie Smith" userId="fed1330f33f5650e" providerId="LiveId" clId="{05244668-E97B-4318-B098-4156BB0F16D0}"/>
    <pc:docChg chg="delSld modSld">
      <pc:chgData name="Leonie Smith" userId="fed1330f33f5650e" providerId="LiveId" clId="{05244668-E97B-4318-B098-4156BB0F16D0}" dt="2022-05-19T07:29:30.802" v="44"/>
      <pc:docMkLst>
        <pc:docMk/>
      </pc:docMkLst>
      <pc:sldChg chg="addSp delSp modSp modTransition modAnim">
        <pc:chgData name="Leonie Smith" userId="fed1330f33f5650e" providerId="LiveId" clId="{05244668-E97B-4318-B098-4156BB0F16D0}" dt="2022-05-19T07:17:44.270" v="22"/>
        <pc:sldMkLst>
          <pc:docMk/>
          <pc:sldMk cId="2869461528" sldId="308"/>
        </pc:sldMkLst>
      </pc:sldChg>
      <pc:sldChg chg="addSp modSp mod">
        <pc:chgData name="Leonie Smith" userId="fed1330f33f5650e" providerId="LiveId" clId="{05244668-E97B-4318-B098-4156BB0F16D0}" dt="2022-05-19T07:18:07.753" v="23"/>
        <pc:sldMkLst>
          <pc:docMk/>
          <pc:sldMk cId="1003827451" sldId="426"/>
        </pc:sldMkLst>
      </pc:sldChg>
      <pc:sldChg chg="addSp delSp modSp modTransition modAnim">
        <pc:chgData name="Leonie Smith" userId="fed1330f33f5650e" providerId="LiveId" clId="{05244668-E97B-4318-B098-4156BB0F16D0}" dt="2022-05-19T07:22:34.808" v="32"/>
        <pc:sldMkLst>
          <pc:docMk/>
          <pc:sldMk cId="2174129452" sldId="428"/>
        </pc:sldMkLst>
      </pc:sldChg>
      <pc:sldChg chg="addSp modSp">
        <pc:chgData name="Leonie Smith" userId="fed1330f33f5650e" providerId="LiveId" clId="{05244668-E97B-4318-B098-4156BB0F16D0}" dt="2022-05-19T07:25:05.455" v="33"/>
        <pc:sldMkLst>
          <pc:docMk/>
          <pc:sldMk cId="942615762" sldId="430"/>
        </pc:sldMkLst>
      </pc:sldChg>
      <pc:sldChg chg="addSp delSp modSp modTransition modAnim">
        <pc:chgData name="Leonie Smith" userId="fed1330f33f5650e" providerId="LiveId" clId="{05244668-E97B-4318-B098-4156BB0F16D0}" dt="2022-05-19T07:26:20.504" v="36"/>
        <pc:sldMkLst>
          <pc:docMk/>
          <pc:sldMk cId="1886351016" sldId="432"/>
        </pc:sldMkLst>
      </pc:sldChg>
      <pc:sldChg chg="addSp delSp modSp modTransition modAnim">
        <pc:chgData name="Leonie Smith" userId="fed1330f33f5650e" providerId="LiveId" clId="{05244668-E97B-4318-B098-4156BB0F16D0}" dt="2022-05-19T07:27:40.191" v="39"/>
        <pc:sldMkLst>
          <pc:docMk/>
          <pc:sldMk cId="882125327" sldId="434"/>
        </pc:sldMkLst>
      </pc:sldChg>
      <pc:sldChg chg="addSp delSp modSp modTransition modAnim">
        <pc:chgData name="Leonie Smith" userId="fed1330f33f5650e" providerId="LiveId" clId="{05244668-E97B-4318-B098-4156BB0F16D0}" dt="2022-05-19T07:29:30.802" v="44"/>
        <pc:sldMkLst>
          <pc:docMk/>
          <pc:sldMk cId="3195935868" sldId="436"/>
        </pc:sldMkLst>
      </pc:sldChg>
      <pc:sldChg chg="del">
        <pc:chgData name="Leonie Smith" userId="fed1330f33f5650e" providerId="LiveId" clId="{05244668-E97B-4318-B098-4156BB0F16D0}" dt="2022-05-19T06:31:39.668" v="0" actId="47"/>
        <pc:sldMkLst>
          <pc:docMk/>
          <pc:sldMk cId="3261377596" sldId="438"/>
        </pc:sldMkLst>
      </pc:sldChg>
      <pc:sldChg chg="del">
        <pc:chgData name="Leonie Smith" userId="fed1330f33f5650e" providerId="LiveId" clId="{05244668-E97B-4318-B098-4156BB0F16D0}" dt="2022-05-19T06:31:40.086" v="1" actId="47"/>
        <pc:sldMkLst>
          <pc:docMk/>
          <pc:sldMk cId="3759221820" sldId="439"/>
        </pc:sldMkLst>
      </pc:sldChg>
      <pc:sldChg chg="del">
        <pc:chgData name="Leonie Smith" userId="fed1330f33f5650e" providerId="LiveId" clId="{05244668-E97B-4318-B098-4156BB0F16D0}" dt="2022-05-19T06:31:40.877" v="2" actId="47"/>
        <pc:sldMkLst>
          <pc:docMk/>
          <pc:sldMk cId="923867738" sldId="440"/>
        </pc:sldMkLst>
      </pc:sldChg>
      <pc:sldChg chg="del">
        <pc:chgData name="Leonie Smith" userId="fed1330f33f5650e" providerId="LiveId" clId="{05244668-E97B-4318-B098-4156BB0F16D0}" dt="2022-05-19T06:31:41.972" v="3" actId="47"/>
        <pc:sldMkLst>
          <pc:docMk/>
          <pc:sldMk cId="3676245138" sldId="441"/>
        </pc:sldMkLst>
      </pc:sldChg>
      <pc:sldChg chg="del">
        <pc:chgData name="Leonie Smith" userId="fed1330f33f5650e" providerId="LiveId" clId="{05244668-E97B-4318-B098-4156BB0F16D0}" dt="2022-05-19T06:31:42.692" v="4" actId="47"/>
        <pc:sldMkLst>
          <pc:docMk/>
          <pc:sldMk cId="2180228365" sldId="442"/>
        </pc:sldMkLst>
      </pc:sldChg>
      <pc:sldChg chg="del">
        <pc:chgData name="Leonie Smith" userId="fed1330f33f5650e" providerId="LiveId" clId="{05244668-E97B-4318-B098-4156BB0F16D0}" dt="2022-05-19T06:31:43.291" v="5" actId="47"/>
        <pc:sldMkLst>
          <pc:docMk/>
          <pc:sldMk cId="3095902142" sldId="443"/>
        </pc:sldMkLst>
      </pc:sldChg>
      <pc:sldChg chg="del">
        <pc:chgData name="Leonie Smith" userId="fed1330f33f5650e" providerId="LiveId" clId="{05244668-E97B-4318-B098-4156BB0F16D0}" dt="2022-05-19T06:31:43.889" v="6" actId="47"/>
        <pc:sldMkLst>
          <pc:docMk/>
          <pc:sldMk cId="1718612039" sldId="444"/>
        </pc:sldMkLst>
      </pc:sldChg>
      <pc:sldChg chg="del">
        <pc:chgData name="Leonie Smith" userId="fed1330f33f5650e" providerId="LiveId" clId="{05244668-E97B-4318-B098-4156BB0F16D0}" dt="2022-05-19T06:31:44.460" v="7" actId="47"/>
        <pc:sldMkLst>
          <pc:docMk/>
          <pc:sldMk cId="2166098122" sldId="445"/>
        </pc:sldMkLst>
      </pc:sldChg>
      <pc:sldChg chg="del">
        <pc:chgData name="Leonie Smith" userId="fed1330f33f5650e" providerId="LiveId" clId="{05244668-E97B-4318-B098-4156BB0F16D0}" dt="2022-05-19T06:31:45.109" v="8" actId="47"/>
        <pc:sldMkLst>
          <pc:docMk/>
          <pc:sldMk cId="665805102" sldId="446"/>
        </pc:sldMkLst>
      </pc:sldChg>
      <pc:sldChg chg="del">
        <pc:chgData name="Leonie Smith" userId="fed1330f33f5650e" providerId="LiveId" clId="{05244668-E97B-4318-B098-4156BB0F16D0}" dt="2022-05-19T06:31:45.659" v="9" actId="47"/>
        <pc:sldMkLst>
          <pc:docMk/>
          <pc:sldMk cId="2422728137" sldId="447"/>
        </pc:sldMkLst>
      </pc:sldChg>
      <pc:sldChg chg="del">
        <pc:chgData name="Leonie Smith" userId="fed1330f33f5650e" providerId="LiveId" clId="{05244668-E97B-4318-B098-4156BB0F16D0}" dt="2022-05-19T06:31:46.285" v="10" actId="47"/>
        <pc:sldMkLst>
          <pc:docMk/>
          <pc:sldMk cId="843663555" sldId="448"/>
        </pc:sldMkLst>
      </pc:sldChg>
      <pc:sldChg chg="del">
        <pc:chgData name="Leonie Smith" userId="fed1330f33f5650e" providerId="LiveId" clId="{05244668-E97B-4318-B098-4156BB0F16D0}" dt="2022-05-19T06:31:47.325" v="11" actId="47"/>
        <pc:sldMkLst>
          <pc:docMk/>
          <pc:sldMk cId="4160448636" sldId="449"/>
        </pc:sldMkLst>
      </pc:sldChg>
      <pc:sldChg chg="del">
        <pc:chgData name="Leonie Smith" userId="fed1330f33f5650e" providerId="LiveId" clId="{05244668-E97B-4318-B098-4156BB0F16D0}" dt="2022-05-19T06:31:48.197" v="12" actId="47"/>
        <pc:sldMkLst>
          <pc:docMk/>
          <pc:sldMk cId="538051216" sldId="450"/>
        </pc:sldMkLst>
      </pc:sldChg>
      <pc:sldChg chg="del">
        <pc:chgData name="Leonie Smith" userId="fed1330f33f5650e" providerId="LiveId" clId="{05244668-E97B-4318-B098-4156BB0F16D0}" dt="2022-05-19T06:31:48.892" v="13" actId="47"/>
        <pc:sldMkLst>
          <pc:docMk/>
          <pc:sldMk cId="3386340796" sldId="451"/>
        </pc:sldMkLst>
      </pc:sldChg>
      <pc:sldChg chg="del">
        <pc:chgData name="Leonie Smith" userId="fed1330f33f5650e" providerId="LiveId" clId="{05244668-E97B-4318-B098-4156BB0F16D0}" dt="2022-05-19T06:31:49.797" v="14" actId="47"/>
        <pc:sldMkLst>
          <pc:docMk/>
          <pc:sldMk cId="4002949039" sldId="452"/>
        </pc:sldMkLst>
      </pc:sldChg>
      <pc:sldChg chg="del">
        <pc:chgData name="Leonie Smith" userId="fed1330f33f5650e" providerId="LiveId" clId="{05244668-E97B-4318-B098-4156BB0F16D0}" dt="2022-05-19T06:31:50.616" v="15" actId="47"/>
        <pc:sldMkLst>
          <pc:docMk/>
          <pc:sldMk cId="283334129" sldId="453"/>
        </pc:sldMkLst>
      </pc:sldChg>
    </pc:docChg>
  </pc:docChgLst>
  <pc:docChgLst>
    <pc:chgData name="Alfred Smith" userId="3c60a3631c0db8ad" providerId="LiveId" clId="{AE01BE99-B20E-4306-9CB3-886D2285864A}"/>
    <pc:docChg chg="custSel modSld">
      <pc:chgData name="Alfred Smith" userId="3c60a3631c0db8ad" providerId="LiveId" clId="{AE01BE99-B20E-4306-9CB3-886D2285864A}" dt="2025-04-07T06:37:55.045" v="12"/>
      <pc:docMkLst>
        <pc:docMk/>
      </pc:docMkLst>
      <pc:sldChg chg="addSp delSp modSp mod">
        <pc:chgData name="Alfred Smith" userId="3c60a3631c0db8ad" providerId="LiveId" clId="{AE01BE99-B20E-4306-9CB3-886D2285864A}" dt="2025-04-07T06:36:50.571" v="1"/>
        <pc:sldMkLst>
          <pc:docMk/>
          <pc:sldMk cId="2869461528" sldId="308"/>
        </pc:sldMkLst>
        <pc:spChg chg="del">
          <ac:chgData name="Alfred Smith" userId="3c60a3631c0db8ad" providerId="LiveId" clId="{AE01BE99-B20E-4306-9CB3-886D2285864A}" dt="2025-04-07T06:36:49.779" v="0" actId="478"/>
          <ac:spMkLst>
            <pc:docMk/>
            <pc:sldMk cId="2869461528" sldId="308"/>
            <ac:spMk id="3" creationId="{77C8C5EB-7063-4EFF-9206-9F831A363AF1}"/>
          </ac:spMkLst>
        </pc:spChg>
        <pc:spChg chg="add mod">
          <ac:chgData name="Alfred Smith" userId="3c60a3631c0db8ad" providerId="LiveId" clId="{AE01BE99-B20E-4306-9CB3-886D2285864A}" dt="2025-04-07T06:36:50.571" v="1"/>
          <ac:spMkLst>
            <pc:docMk/>
            <pc:sldMk cId="2869461528" sldId="308"/>
            <ac:spMk id="4" creationId="{7EE78DC1-C290-E74F-80A6-6CC0D4CFB9B7}"/>
          </ac:spMkLst>
        </pc:spChg>
      </pc:sldChg>
      <pc:sldChg chg="addSp modSp">
        <pc:chgData name="Alfred Smith" userId="3c60a3631c0db8ad" providerId="LiveId" clId="{AE01BE99-B20E-4306-9CB3-886D2285864A}" dt="2025-04-07T06:37:01.927" v="2"/>
        <pc:sldMkLst>
          <pc:docMk/>
          <pc:sldMk cId="1727650077" sldId="427"/>
        </pc:sldMkLst>
        <pc:spChg chg="add mod">
          <ac:chgData name="Alfred Smith" userId="3c60a3631c0db8ad" providerId="LiveId" clId="{AE01BE99-B20E-4306-9CB3-886D2285864A}" dt="2025-04-07T06:37:01.927" v="2"/>
          <ac:spMkLst>
            <pc:docMk/>
            <pc:sldMk cId="1727650077" sldId="427"/>
            <ac:spMk id="2" creationId="{2634458B-A7EC-2DC3-66F2-523A24D95984}"/>
          </ac:spMkLst>
        </pc:spChg>
      </pc:sldChg>
      <pc:sldChg chg="addSp delSp modSp mod">
        <pc:chgData name="Alfred Smith" userId="3c60a3631c0db8ad" providerId="LiveId" clId="{AE01BE99-B20E-4306-9CB3-886D2285864A}" dt="2025-04-07T06:37:12.766" v="4"/>
        <pc:sldMkLst>
          <pc:docMk/>
          <pc:sldMk cId="2174129452" sldId="428"/>
        </pc:sldMkLst>
        <pc:spChg chg="add mod">
          <ac:chgData name="Alfred Smith" userId="3c60a3631c0db8ad" providerId="LiveId" clId="{AE01BE99-B20E-4306-9CB3-886D2285864A}" dt="2025-04-07T06:37:12.766" v="4"/>
          <ac:spMkLst>
            <pc:docMk/>
            <pc:sldMk cId="2174129452" sldId="428"/>
            <ac:spMk id="2" creationId="{69303209-7D08-756A-C3C5-3E8BA9BCB201}"/>
          </ac:spMkLst>
        </pc:spChg>
        <pc:spChg chg="add mod">
          <ac:chgData name="Alfred Smith" userId="3c60a3631c0db8ad" providerId="LiveId" clId="{AE01BE99-B20E-4306-9CB3-886D2285864A}" dt="2025-04-07T06:37:12.766" v="4"/>
          <ac:spMkLst>
            <pc:docMk/>
            <pc:sldMk cId="2174129452" sldId="428"/>
            <ac:spMk id="3" creationId="{1961F51A-A726-11D8-789A-A949DA218E94}"/>
          </ac:spMkLst>
        </pc:spChg>
        <pc:spChg chg="del">
          <ac:chgData name="Alfred Smith" userId="3c60a3631c0db8ad" providerId="LiveId" clId="{AE01BE99-B20E-4306-9CB3-886D2285864A}" dt="2025-04-07T06:37:12.012" v="3" actId="478"/>
          <ac:spMkLst>
            <pc:docMk/>
            <pc:sldMk cId="2174129452" sldId="428"/>
            <ac:spMk id="4" creationId="{9A13E2D8-2F59-44C1-B1D2-79C300C26DD4}"/>
          </ac:spMkLst>
        </pc:spChg>
        <pc:spChg chg="del">
          <ac:chgData name="Alfred Smith" userId="3c60a3631c0db8ad" providerId="LiveId" clId="{AE01BE99-B20E-4306-9CB3-886D2285864A}" dt="2025-04-07T06:37:12.012" v="3" actId="478"/>
          <ac:spMkLst>
            <pc:docMk/>
            <pc:sldMk cId="2174129452" sldId="428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AE01BE99-B20E-4306-9CB3-886D2285864A}" dt="2025-04-07T06:37:21.980" v="6"/>
        <pc:sldMkLst>
          <pc:docMk/>
          <pc:sldMk cId="942615762" sldId="430"/>
        </pc:sldMkLst>
        <pc:spChg chg="add mod">
          <ac:chgData name="Alfred Smith" userId="3c60a3631c0db8ad" providerId="LiveId" clId="{AE01BE99-B20E-4306-9CB3-886D2285864A}" dt="2025-04-07T06:37:21.980" v="6"/>
          <ac:spMkLst>
            <pc:docMk/>
            <pc:sldMk cId="942615762" sldId="430"/>
            <ac:spMk id="3" creationId="{E21EDAAE-61FE-D6A4-4F6B-B83626DB4A4D}"/>
          </ac:spMkLst>
        </pc:spChg>
        <pc:spChg chg="del">
          <ac:chgData name="Alfred Smith" userId="3c60a3631c0db8ad" providerId="LiveId" clId="{AE01BE99-B20E-4306-9CB3-886D2285864A}" dt="2025-04-07T06:37:21.232" v="5" actId="478"/>
          <ac:spMkLst>
            <pc:docMk/>
            <pc:sldMk cId="942615762" sldId="430"/>
            <ac:spMk id="4" creationId="{9A13E2D8-2F59-44C1-B1D2-79C300C26DD4}"/>
          </ac:spMkLst>
        </pc:spChg>
        <pc:spChg chg="add mod">
          <ac:chgData name="Alfred Smith" userId="3c60a3631c0db8ad" providerId="LiveId" clId="{AE01BE99-B20E-4306-9CB3-886D2285864A}" dt="2025-04-07T06:37:21.980" v="6"/>
          <ac:spMkLst>
            <pc:docMk/>
            <pc:sldMk cId="942615762" sldId="430"/>
            <ac:spMk id="5" creationId="{F2697B68-FFAE-309D-3228-FBEC22DFB0E8}"/>
          </ac:spMkLst>
        </pc:spChg>
        <pc:spChg chg="del">
          <ac:chgData name="Alfred Smith" userId="3c60a3631c0db8ad" providerId="LiveId" clId="{AE01BE99-B20E-4306-9CB3-886D2285864A}" dt="2025-04-07T06:37:21.232" v="5" actId="478"/>
          <ac:spMkLst>
            <pc:docMk/>
            <pc:sldMk cId="942615762" sldId="430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AE01BE99-B20E-4306-9CB3-886D2285864A}" dt="2025-04-07T06:37:31.170" v="8"/>
        <pc:sldMkLst>
          <pc:docMk/>
          <pc:sldMk cId="1886351016" sldId="432"/>
        </pc:sldMkLst>
        <pc:spChg chg="add mod">
          <ac:chgData name="Alfred Smith" userId="3c60a3631c0db8ad" providerId="LiveId" clId="{AE01BE99-B20E-4306-9CB3-886D2285864A}" dt="2025-04-07T06:37:31.170" v="8"/>
          <ac:spMkLst>
            <pc:docMk/>
            <pc:sldMk cId="1886351016" sldId="432"/>
            <ac:spMk id="2" creationId="{5C7D6D6C-C708-DDFC-9396-471066EBE23A}"/>
          </ac:spMkLst>
        </pc:spChg>
        <pc:spChg chg="del">
          <ac:chgData name="Alfred Smith" userId="3c60a3631c0db8ad" providerId="LiveId" clId="{AE01BE99-B20E-4306-9CB3-886D2285864A}" dt="2025-04-07T06:37:30.498" v="7" actId="478"/>
          <ac:spMkLst>
            <pc:docMk/>
            <pc:sldMk cId="1886351016" sldId="432"/>
            <ac:spMk id="4" creationId="{9A13E2D8-2F59-44C1-B1D2-79C300C26DD4}"/>
          </ac:spMkLst>
        </pc:spChg>
        <pc:spChg chg="add mod">
          <ac:chgData name="Alfred Smith" userId="3c60a3631c0db8ad" providerId="LiveId" clId="{AE01BE99-B20E-4306-9CB3-886D2285864A}" dt="2025-04-07T06:37:31.170" v="8"/>
          <ac:spMkLst>
            <pc:docMk/>
            <pc:sldMk cId="1886351016" sldId="432"/>
            <ac:spMk id="5" creationId="{F689A5E9-855F-A281-7689-D2DCA3F16999}"/>
          </ac:spMkLst>
        </pc:spChg>
        <pc:spChg chg="del">
          <ac:chgData name="Alfred Smith" userId="3c60a3631c0db8ad" providerId="LiveId" clId="{AE01BE99-B20E-4306-9CB3-886D2285864A}" dt="2025-04-07T06:37:30.498" v="7" actId="478"/>
          <ac:spMkLst>
            <pc:docMk/>
            <pc:sldMk cId="1886351016" sldId="432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AE01BE99-B20E-4306-9CB3-886D2285864A}" dt="2025-04-07T06:37:45.594" v="10"/>
        <pc:sldMkLst>
          <pc:docMk/>
          <pc:sldMk cId="882125327" sldId="434"/>
        </pc:sldMkLst>
        <pc:spChg chg="add mod">
          <ac:chgData name="Alfred Smith" userId="3c60a3631c0db8ad" providerId="LiveId" clId="{AE01BE99-B20E-4306-9CB3-886D2285864A}" dt="2025-04-07T06:37:45.594" v="10"/>
          <ac:spMkLst>
            <pc:docMk/>
            <pc:sldMk cId="882125327" sldId="434"/>
            <ac:spMk id="2" creationId="{F6D8C30C-7218-3FEE-4436-6B43FDABED7F}"/>
          </ac:spMkLst>
        </pc:spChg>
        <pc:spChg chg="del">
          <ac:chgData name="Alfred Smith" userId="3c60a3631c0db8ad" providerId="LiveId" clId="{AE01BE99-B20E-4306-9CB3-886D2285864A}" dt="2025-04-07T06:37:44.962" v="9" actId="478"/>
          <ac:spMkLst>
            <pc:docMk/>
            <pc:sldMk cId="882125327" sldId="434"/>
            <ac:spMk id="4" creationId="{9A13E2D8-2F59-44C1-B1D2-79C300C26DD4}"/>
          </ac:spMkLst>
        </pc:spChg>
        <pc:spChg chg="add mod">
          <ac:chgData name="Alfred Smith" userId="3c60a3631c0db8ad" providerId="LiveId" clId="{AE01BE99-B20E-4306-9CB3-886D2285864A}" dt="2025-04-07T06:37:45.594" v="10"/>
          <ac:spMkLst>
            <pc:docMk/>
            <pc:sldMk cId="882125327" sldId="434"/>
            <ac:spMk id="5" creationId="{56D61503-6EF6-1655-33B9-02FDAE901809}"/>
          </ac:spMkLst>
        </pc:spChg>
        <pc:spChg chg="del">
          <ac:chgData name="Alfred Smith" userId="3c60a3631c0db8ad" providerId="LiveId" clId="{AE01BE99-B20E-4306-9CB3-886D2285864A}" dt="2025-04-07T06:37:44.962" v="9" actId="478"/>
          <ac:spMkLst>
            <pc:docMk/>
            <pc:sldMk cId="882125327" sldId="434"/>
            <ac:spMk id="6" creationId="{416C064E-628E-47C0-A712-DB178FE9901E}"/>
          </ac:spMkLst>
        </pc:spChg>
      </pc:sldChg>
      <pc:sldChg chg="addSp delSp modSp mod">
        <pc:chgData name="Alfred Smith" userId="3c60a3631c0db8ad" providerId="LiveId" clId="{AE01BE99-B20E-4306-9CB3-886D2285864A}" dt="2025-04-07T06:37:55.045" v="12"/>
        <pc:sldMkLst>
          <pc:docMk/>
          <pc:sldMk cId="3195935868" sldId="436"/>
        </pc:sldMkLst>
        <pc:spChg chg="add mod">
          <ac:chgData name="Alfred Smith" userId="3c60a3631c0db8ad" providerId="LiveId" clId="{AE01BE99-B20E-4306-9CB3-886D2285864A}" dt="2025-04-07T06:37:55.045" v="12"/>
          <ac:spMkLst>
            <pc:docMk/>
            <pc:sldMk cId="3195935868" sldId="436"/>
            <ac:spMk id="2" creationId="{47D4DF11-159D-E55E-2DFE-AE44E8B9866D}"/>
          </ac:spMkLst>
        </pc:spChg>
        <pc:spChg chg="add mod">
          <ac:chgData name="Alfred Smith" userId="3c60a3631c0db8ad" providerId="LiveId" clId="{AE01BE99-B20E-4306-9CB3-886D2285864A}" dt="2025-04-07T06:37:55.045" v="12"/>
          <ac:spMkLst>
            <pc:docMk/>
            <pc:sldMk cId="3195935868" sldId="436"/>
            <ac:spMk id="3" creationId="{3CEA451E-E026-8CA7-A7BF-E0124642185D}"/>
          </ac:spMkLst>
        </pc:spChg>
        <pc:spChg chg="del">
          <ac:chgData name="Alfred Smith" userId="3c60a3631c0db8ad" providerId="LiveId" clId="{AE01BE99-B20E-4306-9CB3-886D2285864A}" dt="2025-04-07T06:37:54.315" v="11" actId="478"/>
          <ac:spMkLst>
            <pc:docMk/>
            <pc:sldMk cId="3195935868" sldId="436"/>
            <ac:spMk id="4" creationId="{9A13E2D8-2F59-44C1-B1D2-79C300C26DD4}"/>
          </ac:spMkLst>
        </pc:spChg>
        <pc:spChg chg="del">
          <ac:chgData name="Alfred Smith" userId="3c60a3631c0db8ad" providerId="LiveId" clId="{AE01BE99-B20E-4306-9CB3-886D2285864A}" dt="2025-04-07T06:37:54.315" v="11" actId="478"/>
          <ac:spMkLst>
            <pc:docMk/>
            <pc:sldMk cId="3195935868" sldId="436"/>
            <ac:spMk id="6" creationId="{416C064E-628E-47C0-A712-DB178FE9901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 dirty="0">
                <a:latin typeface="TimesNewRomanPS-BoldMT"/>
              </a:rPr>
              <a:t>21 Elijah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Elijah comes to Ahab - 1 Kings 16:28 – 17:1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Ravens feed Elijah – 1 Kings 17:2-7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Elijah and the widow – 1 Kings 17:8-24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Mt. Carmel – 1 Kings 18:17-40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Rain comes – 1 kings 18:41-46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Elisha called – 1 Kings 19:19-21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Elijah taken up to Heaven - 2 Kings 2:1-13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444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2025/04/07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D1AE-C111-43F0-AD47-18572ADF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21-2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2A46CDE-BBB8-D0A8-CABD-19E25EA506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E78DC1-C290-E74F-80A6-6CC0D4CF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6946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3"/>
    </mc:Choice>
    <mc:Fallback xmlns="">
      <p:transition spd="slow" advTm="33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221E8-1870-CE26-DD03-EF8AC9F5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688"/>
            <a:ext cx="14127480" cy="6944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C8370E-F1D8-1CEE-F321-867BDB7BAD74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17:5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4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C30EEF5-43D8-26D3-6599-4C465F94E2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D8C30C-7218-3FEE-4436-6B43FDABED7F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6The ravens would bring him bread and meat in the morning and evening, and he would drink from the brook.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61503-6EF6-1655-33B9-02FDAE901809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6ཕོ་རོག་རྣམས་ཀྱིས་ཞོགས་པ་ཁོང་ལ་བག་ལེབ་དང་ཤ་དྲངས་ཤིང་དགོང་མོ་ཡང་བག་ལེབ་དང་ཤ་དྲངས་པ་དང་། ཁོང་གིས་ཀྱང་ཆུ་བོ་དེའི་ཆུ་འཐུང་བའོ། །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8821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7"/>
    </mc:Choice>
    <mc:Fallback xmlns="">
      <p:transition spd="slow" advTm="9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436C3-08D8-7377-B95B-2F88085EB0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E9DA7-512E-4ADF-B88D-4887AA4CF0AE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17:6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0E75DCE-9DD7-6F1B-BD11-62C43F6D2B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D4DF11-159D-E55E-2DFE-AE44E8B9866D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7Some time later, however, the brook dried up because there had been no rain in the land.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EA451E-E026-8CA7-A7BF-E0124642185D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dirty="0">
                <a:solidFill>
                  <a:srgbClr val="121212"/>
                </a:solidFill>
                <a:latin typeface="ArialMT"/>
              </a:rPr>
              <a:t>7ཡང་ཡུལ་དེར་ཆར་མ་བབས་པས། དུས་ཡུན་ངེས་ཅན་ཞིག་གི་རྗེས་སུ་ཆུ་བོ་དེ་བསྐམས་པ་དང་། 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1959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4"/>
    </mc:Choice>
    <mc:Fallback xmlns="">
      <p:transition spd="slow" advTm="5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52614-C62A-AFCF-1DCC-5C89CB109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276249" cy="6829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6F75A0-333B-01BA-AE8B-A80D5E139E51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17:7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6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5BA11-C92D-0B26-5067-F4FD32EC8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9DA333-EAC9-6FEC-59DD-4E5F9688241D}"/>
              </a:ext>
            </a:extLst>
          </p:cNvPr>
          <p:cNvSpPr txBox="1"/>
          <p:nvPr/>
        </p:nvSpPr>
        <p:spPr>
          <a:xfrm>
            <a:off x="6216871" y="4030134"/>
            <a:ext cx="5975129" cy="2980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རྒྱལ་རབས་དང་པོ། 17</a:t>
            </a:r>
          </a:p>
          <a:p>
            <a:r>
              <a:rPr lang="bo-CN" sz="8000" b="1" dirty="0">
                <a:solidFill>
                  <a:schemeClr val="bg1"/>
                </a:solidFill>
                <a:latin typeface="ArialMT"/>
              </a:rPr>
              <a:t>ཨེ་ལི་ཡཱ་དང་ཕོ་རོག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713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latin typeface="TimesNewRomanPSMT"/>
              </a:rPr>
              <a:t>2. Ravens feed Elijah – 1 Kings 17:2-7 (Center Top)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རྒྱལ་རབས་དང་པོ། 17</a:t>
            </a:r>
          </a:p>
          <a:p>
            <a:r>
              <a:rPr lang="bo-CN" sz="8000" b="1" dirty="0">
                <a:solidFill>
                  <a:srgbClr val="121212"/>
                </a:solidFill>
                <a:latin typeface="ArialMT"/>
              </a:rPr>
              <a:t>ཨེ་ལི་ཡཱ་དང་ཕོ་རོག</a:t>
            </a:r>
          </a:p>
          <a:p>
            <a:endParaRPr lang="en-ZA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B68FBE-FAE8-BF60-0B5F-AF546D553F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6"/>
    </mc:Choice>
    <mc:Fallback xmlns="">
      <p:transition spd="slow" advTm="5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CDA53-AD48-96AD-1E25-8FB7C28CF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004"/>
            <a:ext cx="12322221" cy="6976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78B69F-8E02-7E6F-C3A7-D9699DCCCD28}"/>
              </a:ext>
            </a:extLst>
          </p:cNvPr>
          <p:cNvSpPr txBox="1"/>
          <p:nvPr/>
        </p:nvSpPr>
        <p:spPr>
          <a:xfrm>
            <a:off x="6216871" y="4030134"/>
            <a:ext cx="5975129" cy="2980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རྒྱལ་རབས་དང་པོ། 17</a:t>
            </a:r>
          </a:p>
          <a:p>
            <a:r>
              <a:rPr lang="bo-CN" sz="8000" b="1" dirty="0">
                <a:solidFill>
                  <a:schemeClr val="bg1"/>
                </a:solidFill>
                <a:latin typeface="ArialMT"/>
              </a:rPr>
              <a:t>ཨེ་ལི་ཡཱ་དང་ཕོ་རོག</a:t>
            </a:r>
          </a:p>
          <a:p>
            <a:endParaRPr lang="en-ZA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2634458B-A7EC-2DC3-66F2-523A24D95984}"/>
              </a:ext>
            </a:extLst>
          </p:cNvPr>
          <p:cNvSpPr txBox="1"/>
          <p:nvPr/>
        </p:nvSpPr>
        <p:spPr>
          <a:xfrm>
            <a:off x="272456" y="6317933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</a:t>
            </a:r>
            <a:r>
              <a:rPr lang="en-US" sz="1000" kern="1200" dirty="0" err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4.0 International License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5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F0C7A8B7-696B-FA3A-F999-976DA9A250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303209-7D08-756A-C3C5-3E8BA9BCB201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ZA" sz="4400" dirty="0"/>
              <a:t>Elijah told king Ahab that there would be no rain.</a:t>
            </a:r>
          </a:p>
          <a:p>
            <a:r>
              <a:rPr lang="en-US" sz="4400" dirty="0"/>
              <a:t>2Then a revelation from the Lord came to Elijah: 3“Leave here, turn eastward, and hide yourself by the Brook of Cherith, east of the Jordan.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1F51A-A726-11D8-789A-A949DA218E94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400" dirty="0">
                <a:solidFill>
                  <a:srgbClr val="121212"/>
                </a:solidFill>
                <a:latin typeface="ArialMT"/>
              </a:rPr>
              <a:t> རྗེས་མ་ལོ་གཉིས་སམ་གསུམ་རིང་ངས་མ་སྨྲས་པའི་བར་དུ་ཟིལ་པ་དང་ཆར་པ་འབབ་པར་མི་འགྱུར་གསུངས་སོ།</a:t>
            </a:r>
            <a:endParaRPr lang="en-IN" sz="4400" dirty="0">
              <a:solidFill>
                <a:srgbClr val="121212"/>
              </a:solidFill>
              <a:latin typeface="ArialMT"/>
            </a:endParaRPr>
          </a:p>
          <a:p>
            <a:r>
              <a:rPr lang="bo-CN" sz="4400" b="0" i="0" dirty="0">
                <a:solidFill>
                  <a:srgbClr val="121212"/>
                </a:solidFill>
                <a:effectLst/>
                <a:latin typeface="ArialMT"/>
              </a:rPr>
              <a:t>2དེ་ལ་དཀོན་མཆོག་ཡ་ཝཱེའི་བཀའ་བབས་ནས་འདི་སྐད་དུ། 3ཁྱོད་རང་འདི་ནས་ཤར་ཕྱོགས་སུ་སོང་ལ། ཡོར་དན་གཙང་པོའི་ཤར་ཕྱོགས་སུ་ཡོད་པའི་ཀེ་རིད་ཆུ་བོའི་འགྲམ་ལ་ཡིབ་ནས་སྡོད་ཅིག </a:t>
            </a:r>
            <a:endParaRPr lang="en-ZA" sz="4400" dirty="0"/>
          </a:p>
        </p:txBody>
      </p:sp>
    </p:spTree>
    <p:extLst>
      <p:ext uri="{BB962C8B-B14F-4D97-AF65-F5344CB8AC3E}">
        <p14:creationId xmlns:p14="http://schemas.microsoft.com/office/powerpoint/2010/main" val="21741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29"/>
    </mc:Choice>
    <mc:Fallback xmlns="">
      <p:transition spd="slow" advTm="19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0AD549-1016-4AB9-E580-4D879EB19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7235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1AAB3E-9FD6-9C6F-DB04-945F27320EBE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17:1,2,3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0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5078FA2-100B-7EBC-BB24-83A0AC6868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1EDAAE-61FE-D6A4-4F6B-B83626DB4A4D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>
                <a:solidFill>
                  <a:srgbClr val="121212"/>
                </a:solidFill>
                <a:latin typeface="ArialMT"/>
              </a:rPr>
              <a:t>4And you are to drink from the brook, and I have commanded the ravens to feed you there.”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97B68-FFAE-309D-3228-FBEC22DFB0E8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MT"/>
              </a:rPr>
              <a:t>4ཁྱོད་ཀྱིས་ཆུ་བོ་དེ་ལས་ཆུ་འཐུང་བར་འགྱུར་ཞིང་བདག་གིས་ཕོ་རོག་རྣམས་ལ་ཁྱོད་ལ་ཁ་ཟས་སྟེར་བའི་བཀའ་བསྒོས་ཡོད་ཅེས་གསུངས་པས། 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94261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1"/>
    </mc:Choice>
    <mc:Fallback xmlns="">
      <p:transition spd="slow" advTm="7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6E064-04D3-CC01-AFDB-C030933A55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E6C679-5992-77DC-4F59-CC6846C8F429}"/>
              </a:ext>
            </a:extLst>
          </p:cNvPr>
          <p:cNvSpPr txBox="1"/>
          <p:nvPr/>
        </p:nvSpPr>
        <p:spPr>
          <a:xfrm>
            <a:off x="0" y="128789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རྒྱལ་རབས་དང་པོ།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17:4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0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1DE8BDA-12BF-53FE-8764-DAD5764CC3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7D6D6C-C708-DDFC-9396-471066EBE23A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121212"/>
                </a:solidFill>
                <a:latin typeface="ArialMT"/>
              </a:rPr>
              <a:t>5So Elijah did what the Lord had told him, and he went and lived by the Brook of Cherith, east of the Jordan.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89A5E9-855F-A281-7689-D2DCA3F16999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121212"/>
                </a:solidFill>
                <a:latin typeface="ArialMT"/>
              </a:rPr>
              <a:t>5ཨེ་ལི་ཡཱ་ནི་དཀོན་མཆོག་ཡ་ཝཱེའི་བཀའ་བཞིན་དུ་ཆས་ཏེ། ཡོར་དན་གཙང་པོའི་ཤར་ཕྱོགས་སུ་ཡོད་པའི་ཀེ་རིད་ཆུ་བོའི་འགྲམ་དུ་སོང་ནས་བསྡད་དོ། །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8863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2"/>
    </mc:Choice>
    <mc:Fallback xmlns="">
      <p:transition spd="slow" advTm="13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677</Words>
  <Application>Microsoft Office PowerPoint</Application>
  <PresentationFormat>Widescreen</PresentationFormat>
  <Paragraphs>44</Paragraphs>
  <Slides>14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 New Roman</vt:lpstr>
      <vt:lpstr>TimesNewRomanPS-BoldMT</vt:lpstr>
      <vt:lpstr>TimesNewRomanPSMT</vt:lpstr>
      <vt:lpstr>Office Theme</vt:lpstr>
      <vt:lpstr>21-2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10</cp:revision>
  <dcterms:created xsi:type="dcterms:W3CDTF">2021-07-20T09:23:46Z</dcterms:created>
  <dcterms:modified xsi:type="dcterms:W3CDTF">2025-04-07T06:37:55Z</dcterms:modified>
</cp:coreProperties>
</file>