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68" r:id="rId2"/>
    <p:sldId id="438" r:id="rId3"/>
    <p:sldId id="439" r:id="rId4"/>
    <p:sldId id="440" r:id="rId5"/>
    <p:sldId id="443" r:id="rId6"/>
    <p:sldId id="442" r:id="rId7"/>
    <p:sldId id="441" r:id="rId8"/>
    <p:sldId id="444" r:id="rId9"/>
    <p:sldId id="445" r:id="rId10"/>
    <p:sldId id="446" r:id="rId11"/>
    <p:sldId id="447" r:id="rId12"/>
    <p:sldId id="448" r:id="rId13"/>
    <p:sldId id="449" r:id="rId14"/>
    <p:sldId id="479" r:id="rId15"/>
    <p:sldId id="450" r:id="rId16"/>
    <p:sldId id="478" r:id="rId17"/>
    <p:sldId id="451" r:id="rId18"/>
    <p:sldId id="452" r:id="rId19"/>
    <p:sldId id="453" r:id="rId20"/>
    <p:sldId id="454" r:id="rId21"/>
    <p:sldId id="455" r:id="rId22"/>
    <p:sldId id="456" r:id="rId23"/>
    <p:sldId id="457" r:id="rId24"/>
    <p:sldId id="458" r:id="rId25"/>
    <p:sldId id="459" r:id="rId26"/>
    <p:sldId id="460" r:id="rId27"/>
    <p:sldId id="461" r:id="rId28"/>
    <p:sldId id="462" r:id="rId29"/>
    <p:sldId id="463" r:id="rId30"/>
    <p:sldId id="464" r:id="rId31"/>
    <p:sldId id="465" r:id="rId32"/>
    <p:sldId id="466" r:id="rId33"/>
    <p:sldId id="467" r:id="rId34"/>
    <p:sldId id="469" r:id="rId35"/>
    <p:sldId id="470" r:id="rId36"/>
    <p:sldId id="471" r:id="rId37"/>
    <p:sldId id="472" r:id="rId38"/>
    <p:sldId id="473" r:id="rId39"/>
    <p:sldId id="474" r:id="rId40"/>
    <p:sldId id="47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F82FB9-BEF9-4B96-ACBE-7086D82DDE97}" v="20" dt="2025-04-07T06:42:27.7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3852" autoAdjust="0"/>
  </p:normalViewPr>
  <p:slideViewPr>
    <p:cSldViewPr snapToGrid="0">
      <p:cViewPr varScale="1">
        <p:scale>
          <a:sx n="57" d="100"/>
          <a:sy n="57" d="100"/>
        </p:scale>
        <p:origin x="72" y="9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DB6B8FC-6CF7-4517-9837-C2D8B5692035}"/>
    <pc:docChg chg="modSld">
      <pc:chgData name="Leonie Smith" userId="fed1330f33f5650e" providerId="LiveId" clId="{DDB6B8FC-6CF7-4517-9837-C2D8B5692035}" dt="2022-06-27T17:10:48.373" v="62" actId="20577"/>
      <pc:docMkLst>
        <pc:docMk/>
      </pc:docMkLst>
      <pc:sldChg chg="addSp modSp mod">
        <pc:chgData name="Leonie Smith" userId="fed1330f33f5650e" providerId="LiveId" clId="{DDB6B8FC-6CF7-4517-9837-C2D8B5692035}" dt="2022-06-27T17:05:23.468" v="7" actId="14100"/>
        <pc:sldMkLst>
          <pc:docMk/>
          <pc:sldMk cId="3261377596" sldId="438"/>
        </pc:sldMkLst>
      </pc:sldChg>
      <pc:sldChg chg="addSp modSp mod">
        <pc:chgData name="Leonie Smith" userId="fed1330f33f5650e" providerId="LiveId" clId="{DDB6B8FC-6CF7-4517-9837-C2D8B5692035}" dt="2022-06-27T17:05:11.511" v="6" actId="14100"/>
        <pc:sldMkLst>
          <pc:docMk/>
          <pc:sldMk cId="923867738" sldId="440"/>
        </pc:sldMkLst>
      </pc:sldChg>
      <pc:sldChg chg="addSp modSp mod">
        <pc:chgData name="Leonie Smith" userId="fed1330f33f5650e" providerId="LiveId" clId="{DDB6B8FC-6CF7-4517-9837-C2D8B5692035}" dt="2022-06-27T17:07:27.916" v="27" actId="20577"/>
        <pc:sldMkLst>
          <pc:docMk/>
          <pc:sldMk cId="2180228365" sldId="442"/>
        </pc:sldMkLst>
      </pc:sldChg>
      <pc:sldChg chg="addSp modSp mod">
        <pc:chgData name="Leonie Smith" userId="fed1330f33f5650e" providerId="LiveId" clId="{DDB6B8FC-6CF7-4517-9837-C2D8B5692035}" dt="2022-06-27T17:08:05.408" v="30" actId="20577"/>
        <pc:sldMkLst>
          <pc:docMk/>
          <pc:sldMk cId="1718612039" sldId="444"/>
        </pc:sldMkLst>
      </pc:sldChg>
      <pc:sldChg chg="addSp modSp mod">
        <pc:chgData name="Leonie Smith" userId="fed1330f33f5650e" providerId="LiveId" clId="{DDB6B8FC-6CF7-4517-9837-C2D8B5692035}" dt="2022-06-27T17:08:17.725" v="32" actId="20577"/>
        <pc:sldMkLst>
          <pc:docMk/>
          <pc:sldMk cId="665805102" sldId="446"/>
        </pc:sldMkLst>
      </pc:sldChg>
      <pc:sldChg chg="addSp modSp mod">
        <pc:chgData name="Leonie Smith" userId="fed1330f33f5650e" providerId="LiveId" clId="{DDB6B8FC-6CF7-4517-9837-C2D8B5692035}" dt="2022-06-27T17:08:26.691" v="34" actId="20577"/>
        <pc:sldMkLst>
          <pc:docMk/>
          <pc:sldMk cId="843663555" sldId="448"/>
        </pc:sldMkLst>
      </pc:sldChg>
      <pc:sldChg chg="addSp modSp mod">
        <pc:chgData name="Leonie Smith" userId="fed1330f33f5650e" providerId="LiveId" clId="{DDB6B8FC-6CF7-4517-9837-C2D8B5692035}" dt="2022-06-27T17:09:24.010" v="40" actId="20577"/>
        <pc:sldMkLst>
          <pc:docMk/>
          <pc:sldMk cId="4002949039" sldId="452"/>
        </pc:sldMkLst>
      </pc:sldChg>
      <pc:sldChg chg="addSp modSp mod">
        <pc:chgData name="Leonie Smith" userId="fed1330f33f5650e" providerId="LiveId" clId="{DDB6B8FC-6CF7-4517-9837-C2D8B5692035}" dt="2022-06-27T17:09:31.233" v="42" actId="20577"/>
        <pc:sldMkLst>
          <pc:docMk/>
          <pc:sldMk cId="2511564658" sldId="454"/>
        </pc:sldMkLst>
      </pc:sldChg>
      <pc:sldChg chg="addSp modSp mod">
        <pc:chgData name="Leonie Smith" userId="fed1330f33f5650e" providerId="LiveId" clId="{DDB6B8FC-6CF7-4517-9837-C2D8B5692035}" dt="2022-06-27T17:09:39.241" v="44" actId="20577"/>
        <pc:sldMkLst>
          <pc:docMk/>
          <pc:sldMk cId="4049696417" sldId="456"/>
        </pc:sldMkLst>
      </pc:sldChg>
      <pc:sldChg chg="addSp modSp mod">
        <pc:chgData name="Leonie Smith" userId="fed1330f33f5650e" providerId="LiveId" clId="{DDB6B8FC-6CF7-4517-9837-C2D8B5692035}" dt="2022-06-27T17:09:46.948" v="46" actId="20577"/>
        <pc:sldMkLst>
          <pc:docMk/>
          <pc:sldMk cId="2789980734" sldId="458"/>
        </pc:sldMkLst>
      </pc:sldChg>
      <pc:sldChg chg="addSp modSp mod">
        <pc:chgData name="Leonie Smith" userId="fed1330f33f5650e" providerId="LiveId" clId="{DDB6B8FC-6CF7-4517-9837-C2D8B5692035}" dt="2022-06-27T17:09:54.324" v="48" actId="20577"/>
        <pc:sldMkLst>
          <pc:docMk/>
          <pc:sldMk cId="2691432836" sldId="460"/>
        </pc:sldMkLst>
      </pc:sldChg>
      <pc:sldChg chg="addSp modSp mod">
        <pc:chgData name="Leonie Smith" userId="fed1330f33f5650e" providerId="LiveId" clId="{DDB6B8FC-6CF7-4517-9837-C2D8B5692035}" dt="2022-06-27T17:10:01.278" v="50" actId="20577"/>
        <pc:sldMkLst>
          <pc:docMk/>
          <pc:sldMk cId="3941201962" sldId="462"/>
        </pc:sldMkLst>
      </pc:sldChg>
      <pc:sldChg chg="addSp modSp mod">
        <pc:chgData name="Leonie Smith" userId="fed1330f33f5650e" providerId="LiveId" clId="{DDB6B8FC-6CF7-4517-9837-C2D8B5692035}" dt="2022-06-27T17:10:07.885" v="52" actId="20577"/>
        <pc:sldMkLst>
          <pc:docMk/>
          <pc:sldMk cId="3471468068" sldId="464"/>
        </pc:sldMkLst>
      </pc:sldChg>
      <pc:sldChg chg="addSp modSp mod">
        <pc:chgData name="Leonie Smith" userId="fed1330f33f5650e" providerId="LiveId" clId="{DDB6B8FC-6CF7-4517-9837-C2D8B5692035}" dt="2022-06-27T17:10:15.910" v="54" actId="20577"/>
        <pc:sldMkLst>
          <pc:docMk/>
          <pc:sldMk cId="581074576" sldId="466"/>
        </pc:sldMkLst>
      </pc:sldChg>
      <pc:sldChg chg="addSp modSp mod">
        <pc:chgData name="Leonie Smith" userId="fed1330f33f5650e" providerId="LiveId" clId="{DDB6B8FC-6CF7-4517-9837-C2D8B5692035}" dt="2022-06-27T17:10:25.335" v="56" actId="20577"/>
        <pc:sldMkLst>
          <pc:docMk/>
          <pc:sldMk cId="1605756714" sldId="469"/>
        </pc:sldMkLst>
      </pc:sldChg>
      <pc:sldChg chg="addSp modSp mod">
        <pc:chgData name="Leonie Smith" userId="fed1330f33f5650e" providerId="LiveId" clId="{DDB6B8FC-6CF7-4517-9837-C2D8B5692035}" dt="2022-06-27T17:10:33.073" v="58" actId="20577"/>
        <pc:sldMkLst>
          <pc:docMk/>
          <pc:sldMk cId="2739561108" sldId="471"/>
        </pc:sldMkLst>
      </pc:sldChg>
      <pc:sldChg chg="addSp modSp mod">
        <pc:chgData name="Leonie Smith" userId="fed1330f33f5650e" providerId="LiveId" clId="{DDB6B8FC-6CF7-4517-9837-C2D8B5692035}" dt="2022-06-27T17:10:41.587" v="60" actId="20577"/>
        <pc:sldMkLst>
          <pc:docMk/>
          <pc:sldMk cId="1690482122" sldId="473"/>
        </pc:sldMkLst>
      </pc:sldChg>
      <pc:sldChg chg="addSp modSp mod">
        <pc:chgData name="Leonie Smith" userId="fed1330f33f5650e" providerId="LiveId" clId="{DDB6B8FC-6CF7-4517-9837-C2D8B5692035}" dt="2022-06-27T17:10:48.373" v="62" actId="20577"/>
        <pc:sldMkLst>
          <pc:docMk/>
          <pc:sldMk cId="139009902" sldId="475"/>
        </pc:sldMkLst>
      </pc:sldChg>
      <pc:sldChg chg="addSp modSp mod">
        <pc:chgData name="Leonie Smith" userId="fed1330f33f5650e" providerId="LiveId" clId="{DDB6B8FC-6CF7-4517-9837-C2D8B5692035}" dt="2022-06-27T17:09:08.038" v="38" actId="20577"/>
        <pc:sldMkLst>
          <pc:docMk/>
          <pc:sldMk cId="1836935079" sldId="478"/>
        </pc:sldMkLst>
      </pc:sldChg>
      <pc:sldChg chg="addSp modSp mod">
        <pc:chgData name="Leonie Smith" userId="fed1330f33f5650e" providerId="LiveId" clId="{DDB6B8FC-6CF7-4517-9837-C2D8B5692035}" dt="2022-06-27T17:08:37.532" v="36" actId="20577"/>
        <pc:sldMkLst>
          <pc:docMk/>
          <pc:sldMk cId="3693197168" sldId="479"/>
        </pc:sldMkLst>
      </pc:sldChg>
    </pc:docChg>
  </pc:docChgLst>
  <pc:docChgLst>
    <pc:chgData name="Alfred Smith" userId="3c60a3631c0db8ad" providerId="LiveId" clId="{4DF82FB9-BEF9-4B96-ACBE-7086D82DDE97}"/>
    <pc:docChg chg="custSel modSld">
      <pc:chgData name="Alfred Smith" userId="3c60a3631c0db8ad" providerId="LiveId" clId="{4DF82FB9-BEF9-4B96-ACBE-7086D82DDE97}" dt="2025-04-07T06:42:27.784" v="39"/>
      <pc:docMkLst>
        <pc:docMk/>
      </pc:docMkLst>
      <pc:sldChg chg="addSp delSp modSp mod">
        <pc:chgData name="Alfred Smith" userId="3c60a3631c0db8ad" providerId="LiveId" clId="{4DF82FB9-BEF9-4B96-ACBE-7086D82DDE97}" dt="2025-04-07T06:39:05.085" v="3"/>
        <pc:sldMkLst>
          <pc:docMk/>
          <pc:sldMk cId="923867738" sldId="440"/>
        </pc:sldMkLst>
        <pc:spChg chg="add mod">
          <ac:chgData name="Alfred Smith" userId="3c60a3631c0db8ad" providerId="LiveId" clId="{4DF82FB9-BEF9-4B96-ACBE-7086D82DDE97}" dt="2025-04-07T06:39:05.085" v="3"/>
          <ac:spMkLst>
            <pc:docMk/>
            <pc:sldMk cId="923867738" sldId="440"/>
            <ac:spMk id="2" creationId="{3DD701B4-095C-AC42-F94D-3C7ECBE9D090}"/>
          </ac:spMkLst>
        </pc:spChg>
        <pc:spChg chg="add mod">
          <ac:chgData name="Alfred Smith" userId="3c60a3631c0db8ad" providerId="LiveId" clId="{4DF82FB9-BEF9-4B96-ACBE-7086D82DDE97}" dt="2025-04-07T06:39:05.085" v="3"/>
          <ac:spMkLst>
            <pc:docMk/>
            <pc:sldMk cId="923867738" sldId="440"/>
            <ac:spMk id="3" creationId="{2E9CCD58-55F0-90B8-7D89-A493BEEA4E94}"/>
          </ac:spMkLst>
        </pc:spChg>
        <pc:spChg chg="del">
          <ac:chgData name="Alfred Smith" userId="3c60a3631c0db8ad" providerId="LiveId" clId="{4DF82FB9-BEF9-4B96-ACBE-7086D82DDE97}" dt="2025-04-07T06:39:03.200" v="2" actId="478"/>
          <ac:spMkLst>
            <pc:docMk/>
            <pc:sldMk cId="923867738" sldId="440"/>
            <ac:spMk id="7" creationId="{D693FDDD-0185-72D3-76CE-CECA26C45FC7}"/>
          </ac:spMkLst>
        </pc:spChg>
      </pc:sldChg>
      <pc:sldChg chg="addSp delSp modSp mod">
        <pc:chgData name="Alfred Smith" userId="3c60a3631c0db8ad" providerId="LiveId" clId="{4DF82FB9-BEF9-4B96-ACBE-7086D82DDE97}" dt="2025-04-07T06:39:26.037" v="7"/>
        <pc:sldMkLst>
          <pc:docMk/>
          <pc:sldMk cId="3676245138" sldId="441"/>
        </pc:sldMkLst>
        <pc:spChg chg="add mod">
          <ac:chgData name="Alfred Smith" userId="3c60a3631c0db8ad" providerId="LiveId" clId="{4DF82FB9-BEF9-4B96-ACBE-7086D82DDE97}" dt="2025-04-07T06:39:26.037" v="7"/>
          <ac:spMkLst>
            <pc:docMk/>
            <pc:sldMk cId="3676245138" sldId="441"/>
            <ac:spMk id="3" creationId="{E4806E23-8F00-2110-AB3C-23720771FC5A}"/>
          </ac:spMkLst>
        </pc:spChg>
        <pc:spChg chg="del">
          <ac:chgData name="Alfred Smith" userId="3c60a3631c0db8ad" providerId="LiveId" clId="{4DF82FB9-BEF9-4B96-ACBE-7086D82DDE97}" dt="2025-04-07T06:39:25.445" v="6" actId="478"/>
          <ac:spMkLst>
            <pc:docMk/>
            <pc:sldMk cId="3676245138" sldId="441"/>
            <ac:spMk id="4" creationId="{9A13E2D8-2F59-44C1-B1D2-79C300C26DD4}"/>
          </ac:spMkLst>
        </pc:spChg>
        <pc:spChg chg="add mod">
          <ac:chgData name="Alfred Smith" userId="3c60a3631c0db8ad" providerId="LiveId" clId="{4DF82FB9-BEF9-4B96-ACBE-7086D82DDE97}" dt="2025-04-07T06:39:26.037" v="7"/>
          <ac:spMkLst>
            <pc:docMk/>
            <pc:sldMk cId="3676245138" sldId="441"/>
            <ac:spMk id="5" creationId="{E071D64F-DE10-ED7F-75FC-E2FBC333F763}"/>
          </ac:spMkLst>
        </pc:spChg>
        <pc:spChg chg="del">
          <ac:chgData name="Alfred Smith" userId="3c60a3631c0db8ad" providerId="LiveId" clId="{4DF82FB9-BEF9-4B96-ACBE-7086D82DDE97}" dt="2025-04-07T06:39:25.445" v="6" actId="478"/>
          <ac:spMkLst>
            <pc:docMk/>
            <pc:sldMk cId="3676245138" sldId="441"/>
            <ac:spMk id="6" creationId="{416C064E-628E-47C0-A712-DB178FE9901E}"/>
          </ac:spMkLst>
        </pc:spChg>
      </pc:sldChg>
      <pc:sldChg chg="addSp delSp modSp mod">
        <pc:chgData name="Alfred Smith" userId="3c60a3631c0db8ad" providerId="LiveId" clId="{4DF82FB9-BEF9-4B96-ACBE-7086D82DDE97}" dt="2025-04-07T06:39:16.004" v="5"/>
        <pc:sldMkLst>
          <pc:docMk/>
          <pc:sldMk cId="3095902142" sldId="443"/>
        </pc:sldMkLst>
        <pc:spChg chg="add mod">
          <ac:chgData name="Alfred Smith" userId="3c60a3631c0db8ad" providerId="LiveId" clId="{4DF82FB9-BEF9-4B96-ACBE-7086D82DDE97}" dt="2025-04-07T06:39:16.004" v="5"/>
          <ac:spMkLst>
            <pc:docMk/>
            <pc:sldMk cId="3095902142" sldId="443"/>
            <ac:spMk id="2" creationId="{EA75E449-A559-B66C-30BB-01DA0CD2ED69}"/>
          </ac:spMkLst>
        </pc:spChg>
        <pc:spChg chg="add mod">
          <ac:chgData name="Alfred Smith" userId="3c60a3631c0db8ad" providerId="LiveId" clId="{4DF82FB9-BEF9-4B96-ACBE-7086D82DDE97}" dt="2025-04-07T06:39:16.004" v="5"/>
          <ac:spMkLst>
            <pc:docMk/>
            <pc:sldMk cId="3095902142" sldId="443"/>
            <ac:spMk id="3" creationId="{0DED610E-C6D7-981A-A718-968062B5F971}"/>
          </ac:spMkLst>
        </pc:spChg>
        <pc:spChg chg="del">
          <ac:chgData name="Alfred Smith" userId="3c60a3631c0db8ad" providerId="LiveId" clId="{4DF82FB9-BEF9-4B96-ACBE-7086D82DDE97}" dt="2025-04-07T06:39:15.282" v="4" actId="478"/>
          <ac:spMkLst>
            <pc:docMk/>
            <pc:sldMk cId="3095902142" sldId="443"/>
            <ac:spMk id="4" creationId="{9A13E2D8-2F59-44C1-B1D2-79C300C26DD4}"/>
          </ac:spMkLst>
        </pc:spChg>
        <pc:spChg chg="del">
          <ac:chgData name="Alfred Smith" userId="3c60a3631c0db8ad" providerId="LiveId" clId="{4DF82FB9-BEF9-4B96-ACBE-7086D82DDE97}" dt="2025-04-07T06:39:15.282" v="4" actId="478"/>
          <ac:spMkLst>
            <pc:docMk/>
            <pc:sldMk cId="3095902142" sldId="443"/>
            <ac:spMk id="6" creationId="{416C064E-628E-47C0-A712-DB178FE9901E}"/>
          </ac:spMkLst>
        </pc:spChg>
      </pc:sldChg>
      <pc:sldChg chg="addSp delSp modSp mod">
        <pc:chgData name="Alfred Smith" userId="3c60a3631c0db8ad" providerId="LiveId" clId="{4DF82FB9-BEF9-4B96-ACBE-7086D82DDE97}" dt="2025-04-07T06:39:35.034" v="9"/>
        <pc:sldMkLst>
          <pc:docMk/>
          <pc:sldMk cId="2166098122" sldId="445"/>
        </pc:sldMkLst>
        <pc:spChg chg="add mod">
          <ac:chgData name="Alfred Smith" userId="3c60a3631c0db8ad" providerId="LiveId" clId="{4DF82FB9-BEF9-4B96-ACBE-7086D82DDE97}" dt="2025-04-07T06:39:35.034" v="9"/>
          <ac:spMkLst>
            <pc:docMk/>
            <pc:sldMk cId="2166098122" sldId="445"/>
            <ac:spMk id="2" creationId="{930BA5BB-5C3A-D0C7-1AC2-DE3D183BFEB6}"/>
          </ac:spMkLst>
        </pc:spChg>
        <pc:spChg chg="add mod">
          <ac:chgData name="Alfred Smith" userId="3c60a3631c0db8ad" providerId="LiveId" clId="{4DF82FB9-BEF9-4B96-ACBE-7086D82DDE97}" dt="2025-04-07T06:39:35.034" v="9"/>
          <ac:spMkLst>
            <pc:docMk/>
            <pc:sldMk cId="2166098122" sldId="445"/>
            <ac:spMk id="3" creationId="{013F2FC3-3447-4F49-4678-5C1BE535545C}"/>
          </ac:spMkLst>
        </pc:spChg>
        <pc:spChg chg="del">
          <ac:chgData name="Alfred Smith" userId="3c60a3631c0db8ad" providerId="LiveId" clId="{4DF82FB9-BEF9-4B96-ACBE-7086D82DDE97}" dt="2025-04-07T06:39:34.455" v="8" actId="478"/>
          <ac:spMkLst>
            <pc:docMk/>
            <pc:sldMk cId="2166098122" sldId="445"/>
            <ac:spMk id="4" creationId="{9A13E2D8-2F59-44C1-B1D2-79C300C26DD4}"/>
          </ac:spMkLst>
        </pc:spChg>
        <pc:spChg chg="del">
          <ac:chgData name="Alfred Smith" userId="3c60a3631c0db8ad" providerId="LiveId" clId="{4DF82FB9-BEF9-4B96-ACBE-7086D82DDE97}" dt="2025-04-07T06:39:34.455" v="8" actId="478"/>
          <ac:spMkLst>
            <pc:docMk/>
            <pc:sldMk cId="2166098122" sldId="445"/>
            <ac:spMk id="6" creationId="{416C064E-628E-47C0-A712-DB178FE9901E}"/>
          </ac:spMkLst>
        </pc:spChg>
      </pc:sldChg>
      <pc:sldChg chg="addSp delSp modSp mod">
        <pc:chgData name="Alfred Smith" userId="3c60a3631c0db8ad" providerId="LiveId" clId="{4DF82FB9-BEF9-4B96-ACBE-7086D82DDE97}" dt="2025-04-07T06:39:53.423" v="11"/>
        <pc:sldMkLst>
          <pc:docMk/>
          <pc:sldMk cId="2422728137" sldId="447"/>
        </pc:sldMkLst>
        <pc:spChg chg="add mod">
          <ac:chgData name="Alfred Smith" userId="3c60a3631c0db8ad" providerId="LiveId" clId="{4DF82FB9-BEF9-4B96-ACBE-7086D82DDE97}" dt="2025-04-07T06:39:53.423" v="11"/>
          <ac:spMkLst>
            <pc:docMk/>
            <pc:sldMk cId="2422728137" sldId="447"/>
            <ac:spMk id="2" creationId="{8F86E528-DA29-EDB4-DDB8-006C556CB4AD}"/>
          </ac:spMkLst>
        </pc:spChg>
        <pc:spChg chg="add mod">
          <ac:chgData name="Alfred Smith" userId="3c60a3631c0db8ad" providerId="LiveId" clId="{4DF82FB9-BEF9-4B96-ACBE-7086D82DDE97}" dt="2025-04-07T06:39:53.423" v="11"/>
          <ac:spMkLst>
            <pc:docMk/>
            <pc:sldMk cId="2422728137" sldId="447"/>
            <ac:spMk id="3" creationId="{417F104E-F38E-2D7A-75D7-3D6CE0829866}"/>
          </ac:spMkLst>
        </pc:spChg>
        <pc:spChg chg="del">
          <ac:chgData name="Alfred Smith" userId="3c60a3631c0db8ad" providerId="LiveId" clId="{4DF82FB9-BEF9-4B96-ACBE-7086D82DDE97}" dt="2025-04-07T06:39:52.804" v="10" actId="478"/>
          <ac:spMkLst>
            <pc:docMk/>
            <pc:sldMk cId="2422728137" sldId="447"/>
            <ac:spMk id="4" creationId="{9A13E2D8-2F59-44C1-B1D2-79C300C26DD4}"/>
          </ac:spMkLst>
        </pc:spChg>
        <pc:spChg chg="del">
          <ac:chgData name="Alfred Smith" userId="3c60a3631c0db8ad" providerId="LiveId" clId="{4DF82FB9-BEF9-4B96-ACBE-7086D82DDE97}" dt="2025-04-07T06:39:52.804" v="10" actId="478"/>
          <ac:spMkLst>
            <pc:docMk/>
            <pc:sldMk cId="2422728137" sldId="447"/>
            <ac:spMk id="6" creationId="{416C064E-628E-47C0-A712-DB178FE9901E}"/>
          </ac:spMkLst>
        </pc:spChg>
      </pc:sldChg>
      <pc:sldChg chg="addSp delSp modSp mod">
        <pc:chgData name="Alfred Smith" userId="3c60a3631c0db8ad" providerId="LiveId" clId="{4DF82FB9-BEF9-4B96-ACBE-7086D82DDE97}" dt="2025-04-07T06:40:05.558" v="13"/>
        <pc:sldMkLst>
          <pc:docMk/>
          <pc:sldMk cId="4160448636" sldId="449"/>
        </pc:sldMkLst>
        <pc:spChg chg="add mod">
          <ac:chgData name="Alfred Smith" userId="3c60a3631c0db8ad" providerId="LiveId" clId="{4DF82FB9-BEF9-4B96-ACBE-7086D82DDE97}" dt="2025-04-07T06:40:05.558" v="13"/>
          <ac:spMkLst>
            <pc:docMk/>
            <pc:sldMk cId="4160448636" sldId="449"/>
            <ac:spMk id="2" creationId="{29035182-5CEA-1419-E2CD-95ECA160874A}"/>
          </ac:spMkLst>
        </pc:spChg>
        <pc:spChg chg="add mod">
          <ac:chgData name="Alfred Smith" userId="3c60a3631c0db8ad" providerId="LiveId" clId="{4DF82FB9-BEF9-4B96-ACBE-7086D82DDE97}" dt="2025-04-07T06:40:05.558" v="13"/>
          <ac:spMkLst>
            <pc:docMk/>
            <pc:sldMk cId="4160448636" sldId="449"/>
            <ac:spMk id="3" creationId="{AAE96255-1A69-06A7-C4BB-D0271335201F}"/>
          </ac:spMkLst>
        </pc:spChg>
        <pc:spChg chg="del">
          <ac:chgData name="Alfred Smith" userId="3c60a3631c0db8ad" providerId="LiveId" clId="{4DF82FB9-BEF9-4B96-ACBE-7086D82DDE97}" dt="2025-04-07T06:40:04.912" v="12" actId="478"/>
          <ac:spMkLst>
            <pc:docMk/>
            <pc:sldMk cId="4160448636" sldId="449"/>
            <ac:spMk id="4" creationId="{9A13E2D8-2F59-44C1-B1D2-79C300C26DD4}"/>
          </ac:spMkLst>
        </pc:spChg>
        <pc:spChg chg="del">
          <ac:chgData name="Alfred Smith" userId="3c60a3631c0db8ad" providerId="LiveId" clId="{4DF82FB9-BEF9-4B96-ACBE-7086D82DDE97}" dt="2025-04-07T06:40:04.912" v="12" actId="478"/>
          <ac:spMkLst>
            <pc:docMk/>
            <pc:sldMk cId="4160448636" sldId="449"/>
            <ac:spMk id="6" creationId="{416C064E-628E-47C0-A712-DB178FE9901E}"/>
          </ac:spMkLst>
        </pc:spChg>
      </pc:sldChg>
      <pc:sldChg chg="addSp delSp modSp mod">
        <pc:chgData name="Alfred Smith" userId="3c60a3631c0db8ad" providerId="LiveId" clId="{4DF82FB9-BEF9-4B96-ACBE-7086D82DDE97}" dt="2025-04-07T06:40:14.492" v="15"/>
        <pc:sldMkLst>
          <pc:docMk/>
          <pc:sldMk cId="538051216" sldId="450"/>
        </pc:sldMkLst>
        <pc:spChg chg="add mod">
          <ac:chgData name="Alfred Smith" userId="3c60a3631c0db8ad" providerId="LiveId" clId="{4DF82FB9-BEF9-4B96-ACBE-7086D82DDE97}" dt="2025-04-07T06:40:14.492" v="15"/>
          <ac:spMkLst>
            <pc:docMk/>
            <pc:sldMk cId="538051216" sldId="450"/>
            <ac:spMk id="2" creationId="{4843049D-31A2-9DCB-2C6E-80BBADA09957}"/>
          </ac:spMkLst>
        </pc:spChg>
        <pc:spChg chg="add mod">
          <ac:chgData name="Alfred Smith" userId="3c60a3631c0db8ad" providerId="LiveId" clId="{4DF82FB9-BEF9-4B96-ACBE-7086D82DDE97}" dt="2025-04-07T06:40:14.492" v="15"/>
          <ac:spMkLst>
            <pc:docMk/>
            <pc:sldMk cId="538051216" sldId="450"/>
            <ac:spMk id="3" creationId="{BF9ACE1E-4019-6358-9C65-82B6BDC8CCC4}"/>
          </ac:spMkLst>
        </pc:spChg>
        <pc:spChg chg="del">
          <ac:chgData name="Alfred Smith" userId="3c60a3631c0db8ad" providerId="LiveId" clId="{4DF82FB9-BEF9-4B96-ACBE-7086D82DDE97}" dt="2025-04-07T06:40:13.947" v="14" actId="478"/>
          <ac:spMkLst>
            <pc:docMk/>
            <pc:sldMk cId="538051216" sldId="450"/>
            <ac:spMk id="4" creationId="{9A13E2D8-2F59-44C1-B1D2-79C300C26DD4}"/>
          </ac:spMkLst>
        </pc:spChg>
        <pc:spChg chg="del">
          <ac:chgData name="Alfred Smith" userId="3c60a3631c0db8ad" providerId="LiveId" clId="{4DF82FB9-BEF9-4B96-ACBE-7086D82DDE97}" dt="2025-04-07T06:40:13.947" v="14" actId="478"/>
          <ac:spMkLst>
            <pc:docMk/>
            <pc:sldMk cId="538051216" sldId="450"/>
            <ac:spMk id="6" creationId="{416C064E-628E-47C0-A712-DB178FE9901E}"/>
          </ac:spMkLst>
        </pc:spChg>
      </pc:sldChg>
      <pc:sldChg chg="addSp delSp modSp mod">
        <pc:chgData name="Alfred Smith" userId="3c60a3631c0db8ad" providerId="LiveId" clId="{4DF82FB9-BEF9-4B96-ACBE-7086D82DDE97}" dt="2025-04-07T06:40:23.622" v="17"/>
        <pc:sldMkLst>
          <pc:docMk/>
          <pc:sldMk cId="3386340796" sldId="451"/>
        </pc:sldMkLst>
        <pc:spChg chg="add mod">
          <ac:chgData name="Alfred Smith" userId="3c60a3631c0db8ad" providerId="LiveId" clId="{4DF82FB9-BEF9-4B96-ACBE-7086D82DDE97}" dt="2025-04-07T06:40:23.622" v="17"/>
          <ac:spMkLst>
            <pc:docMk/>
            <pc:sldMk cId="3386340796" sldId="451"/>
            <ac:spMk id="2" creationId="{C3FE8F5D-5D61-0A79-A19F-B47775D0A373}"/>
          </ac:spMkLst>
        </pc:spChg>
        <pc:spChg chg="del">
          <ac:chgData name="Alfred Smith" userId="3c60a3631c0db8ad" providerId="LiveId" clId="{4DF82FB9-BEF9-4B96-ACBE-7086D82DDE97}" dt="2025-04-07T06:40:22.543" v="16" actId="478"/>
          <ac:spMkLst>
            <pc:docMk/>
            <pc:sldMk cId="3386340796" sldId="451"/>
            <ac:spMk id="4" creationId="{9A13E2D8-2F59-44C1-B1D2-79C300C26DD4}"/>
          </ac:spMkLst>
        </pc:spChg>
        <pc:spChg chg="add mod">
          <ac:chgData name="Alfred Smith" userId="3c60a3631c0db8ad" providerId="LiveId" clId="{4DF82FB9-BEF9-4B96-ACBE-7086D82DDE97}" dt="2025-04-07T06:40:23.622" v="17"/>
          <ac:spMkLst>
            <pc:docMk/>
            <pc:sldMk cId="3386340796" sldId="451"/>
            <ac:spMk id="5" creationId="{BB24E342-9AEB-040C-2FCE-BBE29115B523}"/>
          </ac:spMkLst>
        </pc:spChg>
        <pc:spChg chg="del">
          <ac:chgData name="Alfred Smith" userId="3c60a3631c0db8ad" providerId="LiveId" clId="{4DF82FB9-BEF9-4B96-ACBE-7086D82DDE97}" dt="2025-04-07T06:40:22.543" v="16" actId="478"/>
          <ac:spMkLst>
            <pc:docMk/>
            <pc:sldMk cId="3386340796" sldId="451"/>
            <ac:spMk id="6" creationId="{416C064E-628E-47C0-A712-DB178FE9901E}"/>
          </ac:spMkLst>
        </pc:spChg>
      </pc:sldChg>
      <pc:sldChg chg="addSp delSp modSp mod">
        <pc:chgData name="Alfred Smith" userId="3c60a3631c0db8ad" providerId="LiveId" clId="{4DF82FB9-BEF9-4B96-ACBE-7086D82DDE97}" dt="2025-04-07T06:40:34.047" v="19"/>
        <pc:sldMkLst>
          <pc:docMk/>
          <pc:sldMk cId="283334129" sldId="453"/>
        </pc:sldMkLst>
        <pc:spChg chg="add mod">
          <ac:chgData name="Alfred Smith" userId="3c60a3631c0db8ad" providerId="LiveId" clId="{4DF82FB9-BEF9-4B96-ACBE-7086D82DDE97}" dt="2025-04-07T06:40:34.047" v="19"/>
          <ac:spMkLst>
            <pc:docMk/>
            <pc:sldMk cId="283334129" sldId="453"/>
            <ac:spMk id="2" creationId="{A685C57D-8835-A892-2A21-0E92A396B635}"/>
          </ac:spMkLst>
        </pc:spChg>
        <pc:spChg chg="add mod">
          <ac:chgData name="Alfred Smith" userId="3c60a3631c0db8ad" providerId="LiveId" clId="{4DF82FB9-BEF9-4B96-ACBE-7086D82DDE97}" dt="2025-04-07T06:40:34.047" v="19"/>
          <ac:spMkLst>
            <pc:docMk/>
            <pc:sldMk cId="283334129" sldId="453"/>
            <ac:spMk id="3" creationId="{81AC8F55-3C87-C493-BC3F-487A0A2D1B6D}"/>
          </ac:spMkLst>
        </pc:spChg>
        <pc:spChg chg="del">
          <ac:chgData name="Alfred Smith" userId="3c60a3631c0db8ad" providerId="LiveId" clId="{4DF82FB9-BEF9-4B96-ACBE-7086D82DDE97}" dt="2025-04-07T06:40:33.368" v="18" actId="478"/>
          <ac:spMkLst>
            <pc:docMk/>
            <pc:sldMk cId="283334129" sldId="453"/>
            <ac:spMk id="4" creationId="{9A13E2D8-2F59-44C1-B1D2-79C300C26DD4}"/>
          </ac:spMkLst>
        </pc:spChg>
        <pc:spChg chg="del">
          <ac:chgData name="Alfred Smith" userId="3c60a3631c0db8ad" providerId="LiveId" clId="{4DF82FB9-BEF9-4B96-ACBE-7086D82DDE97}" dt="2025-04-07T06:40:33.368" v="18" actId="478"/>
          <ac:spMkLst>
            <pc:docMk/>
            <pc:sldMk cId="283334129" sldId="453"/>
            <ac:spMk id="6" creationId="{416C064E-628E-47C0-A712-DB178FE9901E}"/>
          </ac:spMkLst>
        </pc:spChg>
      </pc:sldChg>
      <pc:sldChg chg="addSp delSp modSp mod">
        <pc:chgData name="Alfred Smith" userId="3c60a3631c0db8ad" providerId="LiveId" clId="{4DF82FB9-BEF9-4B96-ACBE-7086D82DDE97}" dt="2025-04-07T06:40:47.117" v="21"/>
        <pc:sldMkLst>
          <pc:docMk/>
          <pc:sldMk cId="1799939013" sldId="455"/>
        </pc:sldMkLst>
        <pc:spChg chg="add mod">
          <ac:chgData name="Alfred Smith" userId="3c60a3631c0db8ad" providerId="LiveId" clId="{4DF82FB9-BEF9-4B96-ACBE-7086D82DDE97}" dt="2025-04-07T06:40:47.117" v="21"/>
          <ac:spMkLst>
            <pc:docMk/>
            <pc:sldMk cId="1799939013" sldId="455"/>
            <ac:spMk id="2" creationId="{F3200E9A-2353-0C3F-4522-54269C137D49}"/>
          </ac:spMkLst>
        </pc:spChg>
        <pc:spChg chg="add mod">
          <ac:chgData name="Alfred Smith" userId="3c60a3631c0db8ad" providerId="LiveId" clId="{4DF82FB9-BEF9-4B96-ACBE-7086D82DDE97}" dt="2025-04-07T06:40:47.117" v="21"/>
          <ac:spMkLst>
            <pc:docMk/>
            <pc:sldMk cId="1799939013" sldId="455"/>
            <ac:spMk id="3" creationId="{DD438C51-5279-FE50-1ADE-6DEE237E0DDA}"/>
          </ac:spMkLst>
        </pc:spChg>
        <pc:spChg chg="del">
          <ac:chgData name="Alfred Smith" userId="3c60a3631c0db8ad" providerId="LiveId" clId="{4DF82FB9-BEF9-4B96-ACBE-7086D82DDE97}" dt="2025-04-07T06:40:46.471" v="20" actId="478"/>
          <ac:spMkLst>
            <pc:docMk/>
            <pc:sldMk cId="1799939013" sldId="455"/>
            <ac:spMk id="4" creationId="{9A13E2D8-2F59-44C1-B1D2-79C300C26DD4}"/>
          </ac:spMkLst>
        </pc:spChg>
        <pc:spChg chg="del">
          <ac:chgData name="Alfred Smith" userId="3c60a3631c0db8ad" providerId="LiveId" clId="{4DF82FB9-BEF9-4B96-ACBE-7086D82DDE97}" dt="2025-04-07T06:40:46.471" v="20" actId="478"/>
          <ac:spMkLst>
            <pc:docMk/>
            <pc:sldMk cId="1799939013" sldId="455"/>
            <ac:spMk id="6" creationId="{416C064E-628E-47C0-A712-DB178FE9901E}"/>
          </ac:spMkLst>
        </pc:spChg>
      </pc:sldChg>
      <pc:sldChg chg="addSp delSp modSp mod">
        <pc:chgData name="Alfred Smith" userId="3c60a3631c0db8ad" providerId="LiveId" clId="{4DF82FB9-BEF9-4B96-ACBE-7086D82DDE97}" dt="2025-04-07T06:40:57.738" v="23"/>
        <pc:sldMkLst>
          <pc:docMk/>
          <pc:sldMk cId="2618424304" sldId="457"/>
        </pc:sldMkLst>
        <pc:spChg chg="add mod">
          <ac:chgData name="Alfred Smith" userId="3c60a3631c0db8ad" providerId="LiveId" clId="{4DF82FB9-BEF9-4B96-ACBE-7086D82DDE97}" dt="2025-04-07T06:40:57.738" v="23"/>
          <ac:spMkLst>
            <pc:docMk/>
            <pc:sldMk cId="2618424304" sldId="457"/>
            <ac:spMk id="2" creationId="{3F7ABD4C-1794-DBCD-9858-26CB67B8340E}"/>
          </ac:spMkLst>
        </pc:spChg>
        <pc:spChg chg="add mod">
          <ac:chgData name="Alfred Smith" userId="3c60a3631c0db8ad" providerId="LiveId" clId="{4DF82FB9-BEF9-4B96-ACBE-7086D82DDE97}" dt="2025-04-07T06:40:57.738" v="23"/>
          <ac:spMkLst>
            <pc:docMk/>
            <pc:sldMk cId="2618424304" sldId="457"/>
            <ac:spMk id="3" creationId="{2A3BCC59-63AF-7251-F37A-F03F8348C240}"/>
          </ac:spMkLst>
        </pc:spChg>
        <pc:spChg chg="del">
          <ac:chgData name="Alfred Smith" userId="3c60a3631c0db8ad" providerId="LiveId" clId="{4DF82FB9-BEF9-4B96-ACBE-7086D82DDE97}" dt="2025-04-07T06:40:57.171" v="22" actId="478"/>
          <ac:spMkLst>
            <pc:docMk/>
            <pc:sldMk cId="2618424304" sldId="457"/>
            <ac:spMk id="4" creationId="{9A13E2D8-2F59-44C1-B1D2-79C300C26DD4}"/>
          </ac:spMkLst>
        </pc:spChg>
        <pc:spChg chg="del">
          <ac:chgData name="Alfred Smith" userId="3c60a3631c0db8ad" providerId="LiveId" clId="{4DF82FB9-BEF9-4B96-ACBE-7086D82DDE97}" dt="2025-04-07T06:40:57.171" v="22" actId="478"/>
          <ac:spMkLst>
            <pc:docMk/>
            <pc:sldMk cId="2618424304" sldId="457"/>
            <ac:spMk id="6" creationId="{416C064E-628E-47C0-A712-DB178FE9901E}"/>
          </ac:spMkLst>
        </pc:spChg>
      </pc:sldChg>
      <pc:sldChg chg="addSp delSp modSp mod">
        <pc:chgData name="Alfred Smith" userId="3c60a3631c0db8ad" providerId="LiveId" clId="{4DF82FB9-BEF9-4B96-ACBE-7086D82DDE97}" dt="2025-04-07T06:41:06.324" v="25"/>
        <pc:sldMkLst>
          <pc:docMk/>
          <pc:sldMk cId="783514268" sldId="459"/>
        </pc:sldMkLst>
        <pc:spChg chg="add mod">
          <ac:chgData name="Alfred Smith" userId="3c60a3631c0db8ad" providerId="LiveId" clId="{4DF82FB9-BEF9-4B96-ACBE-7086D82DDE97}" dt="2025-04-07T06:41:06.324" v="25"/>
          <ac:spMkLst>
            <pc:docMk/>
            <pc:sldMk cId="783514268" sldId="459"/>
            <ac:spMk id="3" creationId="{C48AC733-ABCC-4DC6-0092-3A3345A34EF9}"/>
          </ac:spMkLst>
        </pc:spChg>
        <pc:spChg chg="del">
          <ac:chgData name="Alfred Smith" userId="3c60a3631c0db8ad" providerId="LiveId" clId="{4DF82FB9-BEF9-4B96-ACBE-7086D82DDE97}" dt="2025-04-07T06:41:05.760" v="24" actId="478"/>
          <ac:spMkLst>
            <pc:docMk/>
            <pc:sldMk cId="783514268" sldId="459"/>
            <ac:spMk id="4" creationId="{9A13E2D8-2F59-44C1-B1D2-79C300C26DD4}"/>
          </ac:spMkLst>
        </pc:spChg>
        <pc:spChg chg="add mod">
          <ac:chgData name="Alfred Smith" userId="3c60a3631c0db8ad" providerId="LiveId" clId="{4DF82FB9-BEF9-4B96-ACBE-7086D82DDE97}" dt="2025-04-07T06:41:06.324" v="25"/>
          <ac:spMkLst>
            <pc:docMk/>
            <pc:sldMk cId="783514268" sldId="459"/>
            <ac:spMk id="5" creationId="{BCBD99A8-618C-251B-9B89-54AAF5617FD0}"/>
          </ac:spMkLst>
        </pc:spChg>
        <pc:spChg chg="del">
          <ac:chgData name="Alfred Smith" userId="3c60a3631c0db8ad" providerId="LiveId" clId="{4DF82FB9-BEF9-4B96-ACBE-7086D82DDE97}" dt="2025-04-07T06:41:05.760" v="24" actId="478"/>
          <ac:spMkLst>
            <pc:docMk/>
            <pc:sldMk cId="783514268" sldId="459"/>
            <ac:spMk id="6" creationId="{416C064E-628E-47C0-A712-DB178FE9901E}"/>
          </ac:spMkLst>
        </pc:spChg>
      </pc:sldChg>
      <pc:sldChg chg="addSp delSp modSp mod">
        <pc:chgData name="Alfred Smith" userId="3c60a3631c0db8ad" providerId="LiveId" clId="{4DF82FB9-BEF9-4B96-ACBE-7086D82DDE97}" dt="2025-04-07T06:41:17.465" v="27"/>
        <pc:sldMkLst>
          <pc:docMk/>
          <pc:sldMk cId="3868250199" sldId="461"/>
        </pc:sldMkLst>
        <pc:spChg chg="add mod">
          <ac:chgData name="Alfred Smith" userId="3c60a3631c0db8ad" providerId="LiveId" clId="{4DF82FB9-BEF9-4B96-ACBE-7086D82DDE97}" dt="2025-04-07T06:41:17.465" v="27"/>
          <ac:spMkLst>
            <pc:docMk/>
            <pc:sldMk cId="3868250199" sldId="461"/>
            <ac:spMk id="3" creationId="{E722A550-67AC-1945-762A-5D163135DA3F}"/>
          </ac:spMkLst>
        </pc:spChg>
        <pc:spChg chg="del">
          <ac:chgData name="Alfred Smith" userId="3c60a3631c0db8ad" providerId="LiveId" clId="{4DF82FB9-BEF9-4B96-ACBE-7086D82DDE97}" dt="2025-04-07T06:41:16.878" v="26" actId="478"/>
          <ac:spMkLst>
            <pc:docMk/>
            <pc:sldMk cId="3868250199" sldId="461"/>
            <ac:spMk id="4" creationId="{9A13E2D8-2F59-44C1-B1D2-79C300C26DD4}"/>
          </ac:spMkLst>
        </pc:spChg>
        <pc:spChg chg="add mod">
          <ac:chgData name="Alfred Smith" userId="3c60a3631c0db8ad" providerId="LiveId" clId="{4DF82FB9-BEF9-4B96-ACBE-7086D82DDE97}" dt="2025-04-07T06:41:17.465" v="27"/>
          <ac:spMkLst>
            <pc:docMk/>
            <pc:sldMk cId="3868250199" sldId="461"/>
            <ac:spMk id="5" creationId="{35F626D5-9735-A526-683F-1B37EB9C1319}"/>
          </ac:spMkLst>
        </pc:spChg>
        <pc:spChg chg="del">
          <ac:chgData name="Alfred Smith" userId="3c60a3631c0db8ad" providerId="LiveId" clId="{4DF82FB9-BEF9-4B96-ACBE-7086D82DDE97}" dt="2025-04-07T06:41:16.878" v="26" actId="478"/>
          <ac:spMkLst>
            <pc:docMk/>
            <pc:sldMk cId="3868250199" sldId="461"/>
            <ac:spMk id="6" creationId="{416C064E-628E-47C0-A712-DB178FE9901E}"/>
          </ac:spMkLst>
        </pc:spChg>
      </pc:sldChg>
      <pc:sldChg chg="addSp delSp modSp mod">
        <pc:chgData name="Alfred Smith" userId="3c60a3631c0db8ad" providerId="LiveId" clId="{4DF82FB9-BEF9-4B96-ACBE-7086D82DDE97}" dt="2025-04-07T06:41:27.745" v="29"/>
        <pc:sldMkLst>
          <pc:docMk/>
          <pc:sldMk cId="2982327576" sldId="463"/>
        </pc:sldMkLst>
        <pc:spChg chg="add mod">
          <ac:chgData name="Alfred Smith" userId="3c60a3631c0db8ad" providerId="LiveId" clId="{4DF82FB9-BEF9-4B96-ACBE-7086D82DDE97}" dt="2025-04-07T06:41:27.745" v="29"/>
          <ac:spMkLst>
            <pc:docMk/>
            <pc:sldMk cId="2982327576" sldId="463"/>
            <ac:spMk id="2" creationId="{AF5F4743-4F96-1F98-CF9C-A5FB3B97A23B}"/>
          </ac:spMkLst>
        </pc:spChg>
        <pc:spChg chg="add mod">
          <ac:chgData name="Alfred Smith" userId="3c60a3631c0db8ad" providerId="LiveId" clId="{4DF82FB9-BEF9-4B96-ACBE-7086D82DDE97}" dt="2025-04-07T06:41:27.745" v="29"/>
          <ac:spMkLst>
            <pc:docMk/>
            <pc:sldMk cId="2982327576" sldId="463"/>
            <ac:spMk id="3" creationId="{A804BF41-EA42-4346-C761-5030991AFD03}"/>
          </ac:spMkLst>
        </pc:spChg>
        <pc:spChg chg="del">
          <ac:chgData name="Alfred Smith" userId="3c60a3631c0db8ad" providerId="LiveId" clId="{4DF82FB9-BEF9-4B96-ACBE-7086D82DDE97}" dt="2025-04-07T06:41:26.834" v="28" actId="478"/>
          <ac:spMkLst>
            <pc:docMk/>
            <pc:sldMk cId="2982327576" sldId="463"/>
            <ac:spMk id="4" creationId="{9A13E2D8-2F59-44C1-B1D2-79C300C26DD4}"/>
          </ac:spMkLst>
        </pc:spChg>
        <pc:spChg chg="del">
          <ac:chgData name="Alfred Smith" userId="3c60a3631c0db8ad" providerId="LiveId" clId="{4DF82FB9-BEF9-4B96-ACBE-7086D82DDE97}" dt="2025-04-07T06:41:26.834" v="28" actId="478"/>
          <ac:spMkLst>
            <pc:docMk/>
            <pc:sldMk cId="2982327576" sldId="463"/>
            <ac:spMk id="6" creationId="{416C064E-628E-47C0-A712-DB178FE9901E}"/>
          </ac:spMkLst>
        </pc:spChg>
      </pc:sldChg>
      <pc:sldChg chg="addSp delSp modSp mod">
        <pc:chgData name="Alfred Smith" userId="3c60a3631c0db8ad" providerId="LiveId" clId="{4DF82FB9-BEF9-4B96-ACBE-7086D82DDE97}" dt="2025-04-07T06:41:44.624" v="31"/>
        <pc:sldMkLst>
          <pc:docMk/>
          <pc:sldMk cId="3894174290" sldId="465"/>
        </pc:sldMkLst>
        <pc:spChg chg="add mod">
          <ac:chgData name="Alfred Smith" userId="3c60a3631c0db8ad" providerId="LiveId" clId="{4DF82FB9-BEF9-4B96-ACBE-7086D82DDE97}" dt="2025-04-07T06:41:44.624" v="31"/>
          <ac:spMkLst>
            <pc:docMk/>
            <pc:sldMk cId="3894174290" sldId="465"/>
            <ac:spMk id="2" creationId="{726474C9-448E-ACAF-8425-57A5257F76D0}"/>
          </ac:spMkLst>
        </pc:spChg>
        <pc:spChg chg="del">
          <ac:chgData name="Alfred Smith" userId="3c60a3631c0db8ad" providerId="LiveId" clId="{4DF82FB9-BEF9-4B96-ACBE-7086D82DDE97}" dt="2025-04-07T06:41:43.547" v="30" actId="478"/>
          <ac:spMkLst>
            <pc:docMk/>
            <pc:sldMk cId="3894174290" sldId="465"/>
            <ac:spMk id="4" creationId="{9A13E2D8-2F59-44C1-B1D2-79C300C26DD4}"/>
          </ac:spMkLst>
        </pc:spChg>
        <pc:spChg chg="add mod">
          <ac:chgData name="Alfred Smith" userId="3c60a3631c0db8ad" providerId="LiveId" clId="{4DF82FB9-BEF9-4B96-ACBE-7086D82DDE97}" dt="2025-04-07T06:41:44.624" v="31"/>
          <ac:spMkLst>
            <pc:docMk/>
            <pc:sldMk cId="3894174290" sldId="465"/>
            <ac:spMk id="5" creationId="{8836D8A6-E2E3-D344-D58C-4575A566E904}"/>
          </ac:spMkLst>
        </pc:spChg>
        <pc:spChg chg="del">
          <ac:chgData name="Alfred Smith" userId="3c60a3631c0db8ad" providerId="LiveId" clId="{4DF82FB9-BEF9-4B96-ACBE-7086D82DDE97}" dt="2025-04-07T06:41:43.547" v="30" actId="478"/>
          <ac:spMkLst>
            <pc:docMk/>
            <pc:sldMk cId="3894174290" sldId="465"/>
            <ac:spMk id="6" creationId="{416C064E-628E-47C0-A712-DB178FE9901E}"/>
          </ac:spMkLst>
        </pc:spChg>
      </pc:sldChg>
      <pc:sldChg chg="addSp delSp modSp mod">
        <pc:chgData name="Alfred Smith" userId="3c60a3631c0db8ad" providerId="LiveId" clId="{4DF82FB9-BEF9-4B96-ACBE-7086D82DDE97}" dt="2025-04-07T06:41:55.864" v="33"/>
        <pc:sldMkLst>
          <pc:docMk/>
          <pc:sldMk cId="2711152741" sldId="467"/>
        </pc:sldMkLst>
        <pc:spChg chg="add mod">
          <ac:chgData name="Alfred Smith" userId="3c60a3631c0db8ad" providerId="LiveId" clId="{4DF82FB9-BEF9-4B96-ACBE-7086D82DDE97}" dt="2025-04-07T06:41:55.864" v="33"/>
          <ac:spMkLst>
            <pc:docMk/>
            <pc:sldMk cId="2711152741" sldId="467"/>
            <ac:spMk id="3" creationId="{D8A0D2A3-0204-D3D6-6298-85559ACB7493}"/>
          </ac:spMkLst>
        </pc:spChg>
        <pc:spChg chg="del">
          <ac:chgData name="Alfred Smith" userId="3c60a3631c0db8ad" providerId="LiveId" clId="{4DF82FB9-BEF9-4B96-ACBE-7086D82DDE97}" dt="2025-04-07T06:41:55.149" v="32" actId="478"/>
          <ac:spMkLst>
            <pc:docMk/>
            <pc:sldMk cId="2711152741" sldId="467"/>
            <ac:spMk id="4" creationId="{9A13E2D8-2F59-44C1-B1D2-79C300C26DD4}"/>
          </ac:spMkLst>
        </pc:spChg>
        <pc:spChg chg="add mod">
          <ac:chgData name="Alfred Smith" userId="3c60a3631c0db8ad" providerId="LiveId" clId="{4DF82FB9-BEF9-4B96-ACBE-7086D82DDE97}" dt="2025-04-07T06:41:55.864" v="33"/>
          <ac:spMkLst>
            <pc:docMk/>
            <pc:sldMk cId="2711152741" sldId="467"/>
            <ac:spMk id="5" creationId="{8FEE1DF9-8158-1750-C266-74B8E7889A46}"/>
          </ac:spMkLst>
        </pc:spChg>
        <pc:spChg chg="del">
          <ac:chgData name="Alfred Smith" userId="3c60a3631c0db8ad" providerId="LiveId" clId="{4DF82FB9-BEF9-4B96-ACBE-7086D82DDE97}" dt="2025-04-07T06:41:55.149" v="32" actId="478"/>
          <ac:spMkLst>
            <pc:docMk/>
            <pc:sldMk cId="2711152741" sldId="467"/>
            <ac:spMk id="6" creationId="{416C064E-628E-47C0-A712-DB178FE9901E}"/>
          </ac:spMkLst>
        </pc:spChg>
      </pc:sldChg>
      <pc:sldChg chg="addSp delSp modSp mod">
        <pc:chgData name="Alfred Smith" userId="3c60a3631c0db8ad" providerId="LiveId" clId="{4DF82FB9-BEF9-4B96-ACBE-7086D82DDE97}" dt="2025-04-07T06:38:39.561" v="1"/>
        <pc:sldMkLst>
          <pc:docMk/>
          <pc:sldMk cId="3596600315" sldId="468"/>
        </pc:sldMkLst>
        <pc:spChg chg="del">
          <ac:chgData name="Alfred Smith" userId="3c60a3631c0db8ad" providerId="LiveId" clId="{4DF82FB9-BEF9-4B96-ACBE-7086D82DDE97}" dt="2025-04-07T06:38:38.736" v="0" actId="478"/>
          <ac:spMkLst>
            <pc:docMk/>
            <pc:sldMk cId="3596600315" sldId="468"/>
            <ac:spMk id="3" creationId="{0162BEE1-134B-8B70-2BB8-9226F1DF1614}"/>
          </ac:spMkLst>
        </pc:spChg>
        <pc:spChg chg="add mod">
          <ac:chgData name="Alfred Smith" userId="3c60a3631c0db8ad" providerId="LiveId" clId="{4DF82FB9-BEF9-4B96-ACBE-7086D82DDE97}" dt="2025-04-07T06:38:39.561" v="1"/>
          <ac:spMkLst>
            <pc:docMk/>
            <pc:sldMk cId="3596600315" sldId="468"/>
            <ac:spMk id="5" creationId="{D4A9F6B9-1685-DCF1-2634-1F0F3E811D9C}"/>
          </ac:spMkLst>
        </pc:spChg>
      </pc:sldChg>
      <pc:sldChg chg="addSp delSp modSp mod">
        <pc:chgData name="Alfred Smith" userId="3c60a3631c0db8ad" providerId="LiveId" clId="{4DF82FB9-BEF9-4B96-ACBE-7086D82DDE97}" dt="2025-04-07T06:42:04.960" v="35"/>
        <pc:sldMkLst>
          <pc:docMk/>
          <pc:sldMk cId="670467591" sldId="470"/>
        </pc:sldMkLst>
        <pc:spChg chg="add mod">
          <ac:chgData name="Alfred Smith" userId="3c60a3631c0db8ad" providerId="LiveId" clId="{4DF82FB9-BEF9-4B96-ACBE-7086D82DDE97}" dt="2025-04-07T06:42:04.960" v="35"/>
          <ac:spMkLst>
            <pc:docMk/>
            <pc:sldMk cId="670467591" sldId="470"/>
            <ac:spMk id="3" creationId="{4E63A078-C59B-5FDB-EBAD-36961926A59E}"/>
          </ac:spMkLst>
        </pc:spChg>
        <pc:spChg chg="del">
          <ac:chgData name="Alfred Smith" userId="3c60a3631c0db8ad" providerId="LiveId" clId="{4DF82FB9-BEF9-4B96-ACBE-7086D82DDE97}" dt="2025-04-07T06:42:04.330" v="34" actId="478"/>
          <ac:spMkLst>
            <pc:docMk/>
            <pc:sldMk cId="670467591" sldId="470"/>
            <ac:spMk id="4" creationId="{9A13E2D8-2F59-44C1-B1D2-79C300C26DD4}"/>
          </ac:spMkLst>
        </pc:spChg>
        <pc:spChg chg="add mod">
          <ac:chgData name="Alfred Smith" userId="3c60a3631c0db8ad" providerId="LiveId" clId="{4DF82FB9-BEF9-4B96-ACBE-7086D82DDE97}" dt="2025-04-07T06:42:04.960" v="35"/>
          <ac:spMkLst>
            <pc:docMk/>
            <pc:sldMk cId="670467591" sldId="470"/>
            <ac:spMk id="5" creationId="{23A8A3D4-63BF-ACB2-0F7C-6D1C26B3E1BB}"/>
          </ac:spMkLst>
        </pc:spChg>
        <pc:spChg chg="del">
          <ac:chgData name="Alfred Smith" userId="3c60a3631c0db8ad" providerId="LiveId" clId="{4DF82FB9-BEF9-4B96-ACBE-7086D82DDE97}" dt="2025-04-07T06:42:04.330" v="34" actId="478"/>
          <ac:spMkLst>
            <pc:docMk/>
            <pc:sldMk cId="670467591" sldId="470"/>
            <ac:spMk id="6" creationId="{416C064E-628E-47C0-A712-DB178FE9901E}"/>
          </ac:spMkLst>
        </pc:spChg>
      </pc:sldChg>
      <pc:sldChg chg="addSp delSp modSp mod">
        <pc:chgData name="Alfred Smith" userId="3c60a3631c0db8ad" providerId="LiveId" clId="{4DF82FB9-BEF9-4B96-ACBE-7086D82DDE97}" dt="2025-04-07T06:42:17.269" v="37"/>
        <pc:sldMkLst>
          <pc:docMk/>
          <pc:sldMk cId="3359376376" sldId="472"/>
        </pc:sldMkLst>
        <pc:spChg chg="add mod">
          <ac:chgData name="Alfred Smith" userId="3c60a3631c0db8ad" providerId="LiveId" clId="{4DF82FB9-BEF9-4B96-ACBE-7086D82DDE97}" dt="2025-04-07T06:42:17.269" v="37"/>
          <ac:spMkLst>
            <pc:docMk/>
            <pc:sldMk cId="3359376376" sldId="472"/>
            <ac:spMk id="2" creationId="{1414E1D2-AB48-6663-7729-67A887F07CDE}"/>
          </ac:spMkLst>
        </pc:spChg>
        <pc:spChg chg="del">
          <ac:chgData name="Alfred Smith" userId="3c60a3631c0db8ad" providerId="LiveId" clId="{4DF82FB9-BEF9-4B96-ACBE-7086D82DDE97}" dt="2025-04-07T06:42:16.637" v="36" actId="478"/>
          <ac:spMkLst>
            <pc:docMk/>
            <pc:sldMk cId="3359376376" sldId="472"/>
            <ac:spMk id="4" creationId="{9A13E2D8-2F59-44C1-B1D2-79C300C26DD4}"/>
          </ac:spMkLst>
        </pc:spChg>
        <pc:spChg chg="add mod">
          <ac:chgData name="Alfred Smith" userId="3c60a3631c0db8ad" providerId="LiveId" clId="{4DF82FB9-BEF9-4B96-ACBE-7086D82DDE97}" dt="2025-04-07T06:42:17.269" v="37"/>
          <ac:spMkLst>
            <pc:docMk/>
            <pc:sldMk cId="3359376376" sldId="472"/>
            <ac:spMk id="5" creationId="{FCDEA9D9-9783-A973-7206-A2870AB14D44}"/>
          </ac:spMkLst>
        </pc:spChg>
        <pc:spChg chg="del">
          <ac:chgData name="Alfred Smith" userId="3c60a3631c0db8ad" providerId="LiveId" clId="{4DF82FB9-BEF9-4B96-ACBE-7086D82DDE97}" dt="2025-04-07T06:42:16.637" v="36" actId="478"/>
          <ac:spMkLst>
            <pc:docMk/>
            <pc:sldMk cId="3359376376" sldId="472"/>
            <ac:spMk id="6" creationId="{416C064E-628E-47C0-A712-DB178FE9901E}"/>
          </ac:spMkLst>
        </pc:spChg>
      </pc:sldChg>
      <pc:sldChg chg="addSp delSp modSp mod">
        <pc:chgData name="Alfred Smith" userId="3c60a3631c0db8ad" providerId="LiveId" clId="{4DF82FB9-BEF9-4B96-ACBE-7086D82DDE97}" dt="2025-04-07T06:42:27.784" v="39"/>
        <pc:sldMkLst>
          <pc:docMk/>
          <pc:sldMk cId="2737540979" sldId="474"/>
        </pc:sldMkLst>
        <pc:spChg chg="add mod">
          <ac:chgData name="Alfred Smith" userId="3c60a3631c0db8ad" providerId="LiveId" clId="{4DF82FB9-BEF9-4B96-ACBE-7086D82DDE97}" dt="2025-04-07T06:42:27.784" v="39"/>
          <ac:spMkLst>
            <pc:docMk/>
            <pc:sldMk cId="2737540979" sldId="474"/>
            <ac:spMk id="2" creationId="{5A3A514B-2980-5EF0-228B-7234B38E0B7B}"/>
          </ac:spMkLst>
        </pc:spChg>
        <pc:spChg chg="add mod">
          <ac:chgData name="Alfred Smith" userId="3c60a3631c0db8ad" providerId="LiveId" clId="{4DF82FB9-BEF9-4B96-ACBE-7086D82DDE97}" dt="2025-04-07T06:42:27.784" v="39"/>
          <ac:spMkLst>
            <pc:docMk/>
            <pc:sldMk cId="2737540979" sldId="474"/>
            <ac:spMk id="3" creationId="{B3C9C117-579B-5FD2-A346-A35EC9931401}"/>
          </ac:spMkLst>
        </pc:spChg>
        <pc:spChg chg="del">
          <ac:chgData name="Alfred Smith" userId="3c60a3631c0db8ad" providerId="LiveId" clId="{4DF82FB9-BEF9-4B96-ACBE-7086D82DDE97}" dt="2025-04-07T06:42:27.181" v="38" actId="478"/>
          <ac:spMkLst>
            <pc:docMk/>
            <pc:sldMk cId="2737540979" sldId="474"/>
            <ac:spMk id="4" creationId="{9A13E2D8-2F59-44C1-B1D2-79C300C26DD4}"/>
          </ac:spMkLst>
        </pc:spChg>
        <pc:spChg chg="del">
          <ac:chgData name="Alfred Smith" userId="3c60a3631c0db8ad" providerId="LiveId" clId="{4DF82FB9-BEF9-4B96-ACBE-7086D82DDE97}" dt="2025-04-07T06:42:27.181" v="38" actId="478"/>
          <ac:spMkLst>
            <pc:docMk/>
            <pc:sldMk cId="2737540979" sldId="474"/>
            <ac:spMk id="6" creationId="{416C064E-628E-47C0-A712-DB178FE9901E}"/>
          </ac:spMkLst>
        </pc:spChg>
      </pc:sldChg>
    </pc:docChg>
  </pc:docChgLst>
  <pc:docChgLst>
    <pc:chgData name="Leonie Smith" userId="fed1330f33f5650e" providerId="LiveId" clId="{3D081D76-9FDC-4DD7-9374-551217516073}"/>
    <pc:docChg chg="modSld">
      <pc:chgData name="Leonie Smith" userId="fed1330f33f5650e" providerId="LiveId" clId="{3D081D76-9FDC-4DD7-9374-551217516073}" dt="2022-05-23T06:31:15.687" v="90"/>
      <pc:docMkLst>
        <pc:docMk/>
      </pc:docMkLst>
      <pc:sldChg chg="addSp modSp mod">
        <pc:chgData name="Leonie Smith" userId="fed1330f33f5650e" providerId="LiveId" clId="{3D081D76-9FDC-4DD7-9374-551217516073}" dt="2022-05-23T05:47:22.826" v="2"/>
        <pc:sldMkLst>
          <pc:docMk/>
          <pc:sldMk cId="3759221820" sldId="439"/>
        </pc:sldMkLst>
      </pc:sldChg>
      <pc:sldChg chg="addSp modSp">
        <pc:chgData name="Leonie Smith" userId="fed1330f33f5650e" providerId="LiveId" clId="{3D081D76-9FDC-4DD7-9374-551217516073}" dt="2022-05-23T05:51:36.812" v="6"/>
        <pc:sldMkLst>
          <pc:docMk/>
          <pc:sldMk cId="3676245138" sldId="441"/>
        </pc:sldMkLst>
      </pc:sldChg>
      <pc:sldChg chg="addSp delSp modSp modTransition modAnim">
        <pc:chgData name="Leonie Smith" userId="fed1330f33f5650e" providerId="LiveId" clId="{3D081D76-9FDC-4DD7-9374-551217516073}" dt="2022-05-23T06:31:15.687" v="90"/>
        <pc:sldMkLst>
          <pc:docMk/>
          <pc:sldMk cId="3095902142" sldId="443"/>
        </pc:sldMkLst>
      </pc:sldChg>
      <pc:sldChg chg="addSp delSp modSp modTransition modAnim">
        <pc:chgData name="Leonie Smith" userId="fed1330f33f5650e" providerId="LiveId" clId="{3D081D76-9FDC-4DD7-9374-551217516073}" dt="2022-05-23T05:53:20.285" v="11"/>
        <pc:sldMkLst>
          <pc:docMk/>
          <pc:sldMk cId="2166098122" sldId="445"/>
        </pc:sldMkLst>
      </pc:sldChg>
      <pc:sldChg chg="addSp delSp modSp modTransition modAnim">
        <pc:chgData name="Leonie Smith" userId="fed1330f33f5650e" providerId="LiveId" clId="{3D081D76-9FDC-4DD7-9374-551217516073}" dt="2022-05-23T05:54:54.398" v="18"/>
        <pc:sldMkLst>
          <pc:docMk/>
          <pc:sldMk cId="2422728137" sldId="447"/>
        </pc:sldMkLst>
      </pc:sldChg>
      <pc:sldChg chg="addSp delSp modSp modTransition modAnim">
        <pc:chgData name="Leonie Smith" userId="fed1330f33f5650e" providerId="LiveId" clId="{3D081D76-9FDC-4DD7-9374-551217516073}" dt="2022-05-23T06:04:22.616" v="29"/>
        <pc:sldMkLst>
          <pc:docMk/>
          <pc:sldMk cId="4160448636" sldId="449"/>
        </pc:sldMkLst>
      </pc:sldChg>
      <pc:sldChg chg="addSp delSp modSp modTransition modAnim">
        <pc:chgData name="Leonie Smith" userId="fed1330f33f5650e" providerId="LiveId" clId="{3D081D76-9FDC-4DD7-9374-551217516073}" dt="2022-05-23T06:07:51.305" v="36"/>
        <pc:sldMkLst>
          <pc:docMk/>
          <pc:sldMk cId="538051216" sldId="450"/>
        </pc:sldMkLst>
      </pc:sldChg>
      <pc:sldChg chg="addSp delSp modSp modTransition modAnim">
        <pc:chgData name="Leonie Smith" userId="fed1330f33f5650e" providerId="LiveId" clId="{3D081D76-9FDC-4DD7-9374-551217516073}" dt="2022-05-23T06:09:35.687" v="39"/>
        <pc:sldMkLst>
          <pc:docMk/>
          <pc:sldMk cId="3386340796" sldId="451"/>
        </pc:sldMkLst>
      </pc:sldChg>
      <pc:sldChg chg="addSp delSp modSp modTransition modAnim">
        <pc:chgData name="Leonie Smith" userId="fed1330f33f5650e" providerId="LiveId" clId="{3D081D76-9FDC-4DD7-9374-551217516073}" dt="2022-05-23T06:13:58.457" v="54"/>
        <pc:sldMkLst>
          <pc:docMk/>
          <pc:sldMk cId="283334129" sldId="453"/>
        </pc:sldMkLst>
      </pc:sldChg>
      <pc:sldChg chg="addSp delSp modSp modTransition modAnim">
        <pc:chgData name="Leonie Smith" userId="fed1330f33f5650e" providerId="LiveId" clId="{3D081D76-9FDC-4DD7-9374-551217516073}" dt="2022-05-23T06:15:38.478" v="59"/>
        <pc:sldMkLst>
          <pc:docMk/>
          <pc:sldMk cId="1799939013" sldId="455"/>
        </pc:sldMkLst>
      </pc:sldChg>
      <pc:sldChg chg="addSp delSp modSp modTransition modAnim">
        <pc:chgData name="Leonie Smith" userId="fed1330f33f5650e" providerId="LiveId" clId="{3D081D76-9FDC-4DD7-9374-551217516073}" dt="2022-05-23T06:17:50.118" v="66"/>
        <pc:sldMkLst>
          <pc:docMk/>
          <pc:sldMk cId="2618424304" sldId="457"/>
        </pc:sldMkLst>
      </pc:sldChg>
      <pc:sldChg chg="addSp modSp">
        <pc:chgData name="Leonie Smith" userId="fed1330f33f5650e" providerId="LiveId" clId="{3D081D76-9FDC-4DD7-9374-551217516073}" dt="2022-05-23T06:19:00.153" v="67"/>
        <pc:sldMkLst>
          <pc:docMk/>
          <pc:sldMk cId="783514268" sldId="459"/>
        </pc:sldMkLst>
      </pc:sldChg>
      <pc:sldChg chg="addSp modSp">
        <pc:chgData name="Leonie Smith" userId="fed1330f33f5650e" providerId="LiveId" clId="{3D081D76-9FDC-4DD7-9374-551217516073}" dt="2022-05-23T06:20:41.822" v="68"/>
        <pc:sldMkLst>
          <pc:docMk/>
          <pc:sldMk cId="3868250199" sldId="461"/>
        </pc:sldMkLst>
      </pc:sldChg>
      <pc:sldChg chg="addSp delSp modSp modTransition modAnim">
        <pc:chgData name="Leonie Smith" userId="fed1330f33f5650e" providerId="LiveId" clId="{3D081D76-9FDC-4DD7-9374-551217516073}" dt="2022-05-23T06:23:02.354" v="75"/>
        <pc:sldMkLst>
          <pc:docMk/>
          <pc:sldMk cId="2982327576" sldId="463"/>
        </pc:sldMkLst>
      </pc:sldChg>
      <pc:sldChg chg="addSp delSp modSp modTransition modAnim">
        <pc:chgData name="Leonie Smith" userId="fed1330f33f5650e" providerId="LiveId" clId="{3D081D76-9FDC-4DD7-9374-551217516073}" dt="2022-05-23T06:24:26.123" v="78"/>
        <pc:sldMkLst>
          <pc:docMk/>
          <pc:sldMk cId="3894174290" sldId="465"/>
        </pc:sldMkLst>
      </pc:sldChg>
      <pc:sldChg chg="addSp modSp">
        <pc:chgData name="Leonie Smith" userId="fed1330f33f5650e" providerId="LiveId" clId="{3D081D76-9FDC-4DD7-9374-551217516073}" dt="2022-05-23T06:25:20.525" v="79"/>
        <pc:sldMkLst>
          <pc:docMk/>
          <pc:sldMk cId="2711152741" sldId="467"/>
        </pc:sldMkLst>
      </pc:sldChg>
      <pc:sldChg chg="addSp modSp">
        <pc:chgData name="Leonie Smith" userId="fed1330f33f5650e" providerId="LiveId" clId="{3D081D76-9FDC-4DD7-9374-551217516073}" dt="2022-05-23T05:36:08.050" v="0"/>
        <pc:sldMkLst>
          <pc:docMk/>
          <pc:sldMk cId="3596600315" sldId="468"/>
        </pc:sldMkLst>
      </pc:sldChg>
      <pc:sldChg chg="addSp modSp">
        <pc:chgData name="Leonie Smith" userId="fed1330f33f5650e" providerId="LiveId" clId="{3D081D76-9FDC-4DD7-9374-551217516073}" dt="2022-05-23T06:26:59.406" v="80"/>
        <pc:sldMkLst>
          <pc:docMk/>
          <pc:sldMk cId="670467591" sldId="470"/>
        </pc:sldMkLst>
      </pc:sldChg>
      <pc:sldChg chg="addSp delSp modSp modTransition modAnim">
        <pc:chgData name="Leonie Smith" userId="fed1330f33f5650e" providerId="LiveId" clId="{3D081D76-9FDC-4DD7-9374-551217516073}" dt="2022-05-23T06:28:12.257" v="83"/>
        <pc:sldMkLst>
          <pc:docMk/>
          <pc:sldMk cId="3359376376" sldId="472"/>
        </pc:sldMkLst>
      </pc:sldChg>
      <pc:sldChg chg="addSp delSp modSp modTransition modAnim">
        <pc:chgData name="Leonie Smith" userId="fed1330f33f5650e" providerId="LiveId" clId="{3D081D76-9FDC-4DD7-9374-551217516073}" dt="2022-05-23T06:29:34.545" v="88"/>
        <pc:sldMkLst>
          <pc:docMk/>
          <pc:sldMk cId="2737540979" sldId="474"/>
        </pc:sldMkLst>
      </pc:sldChg>
    </pc:docChg>
  </pc:docChgLst>
  <pc:docChgLst>
    <pc:chgData name="Leonie Smith" userId="fed1330f33f5650e" providerId="LiveId" clId="{9DFCF74A-5725-4DAE-9971-C0BB3BFC1CB5}"/>
    <pc:docChg chg="delSld">
      <pc:chgData name="Leonie Smith" userId="fed1330f33f5650e" providerId="LiveId" clId="{9DFCF74A-5725-4DAE-9971-C0BB3BFC1CB5}" dt="2022-05-02T09:48:39.032" v="1" actId="47"/>
      <pc:docMkLst>
        <pc:docMk/>
      </pc:docMkLst>
      <pc:sldChg chg="del">
        <pc:chgData name="Leonie Smith" userId="fed1330f33f5650e" providerId="LiveId" clId="{9DFCF74A-5725-4DAE-9971-C0BB3BFC1CB5}" dt="2022-05-02T09:48:39.032" v="1" actId="47"/>
        <pc:sldMkLst>
          <pc:docMk/>
          <pc:sldMk cId="2826122921" sldId="476"/>
        </pc:sldMkLst>
      </pc:sldChg>
      <pc:sldChg chg="del">
        <pc:chgData name="Leonie Smith" userId="fed1330f33f5650e" providerId="LiveId" clId="{9DFCF74A-5725-4DAE-9971-C0BB3BFC1CB5}" dt="2022-05-02T09:48:38.532" v="0" actId="47"/>
        <pc:sldMkLst>
          <pc:docMk/>
          <pc:sldMk cId="1259779643" sldId="4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21 Elijah</a:t>
            </a:r>
          </a:p>
          <a:p>
            <a:pPr algn="l"/>
            <a:r>
              <a:rPr lang="en-US" sz="1200" b="0" i="0" u="none" strike="noStrike" baseline="0" dirty="0">
                <a:latin typeface="TimesNewRomanPSMT"/>
              </a:rPr>
              <a:t>1. Elijah comes to Ahab - 1 Kings 16:28 – 17:1 (Left Top)</a:t>
            </a:r>
          </a:p>
          <a:p>
            <a:pPr algn="l"/>
            <a:r>
              <a:rPr lang="en-US" sz="1200" b="0" i="0" u="none" strike="noStrike" baseline="0" dirty="0">
                <a:latin typeface="TimesNewRomanPSMT"/>
              </a:rPr>
              <a:t>2. Ravens feed Elijah – 1 Kings 17:2-7 (Center Top)</a:t>
            </a:r>
          </a:p>
          <a:p>
            <a:pPr algn="l"/>
            <a:r>
              <a:rPr lang="en-US" sz="1200" b="0" i="0" u="none" strike="noStrike" baseline="0" dirty="0">
                <a:latin typeface="TimesNewRomanPSMT"/>
              </a:rPr>
              <a:t>3. Elijah and the widow – 1 Kings 17:8-24 (Right Top)</a:t>
            </a:r>
          </a:p>
          <a:p>
            <a:pPr algn="l"/>
            <a:r>
              <a:rPr lang="en-US" sz="1200" b="0" i="0" u="none" strike="noStrike" baseline="0" dirty="0">
                <a:latin typeface="TimesNewRomanPSMT"/>
              </a:rPr>
              <a:t>4. Mt. Carmel – 1 Kings 18:17-40 (Right Center)</a:t>
            </a:r>
          </a:p>
          <a:p>
            <a:pPr algn="l"/>
            <a:r>
              <a:rPr lang="en-US" sz="1200" b="0" i="0" u="none" strike="noStrike" baseline="0" dirty="0">
                <a:latin typeface="TimesNewRomanPSMT"/>
              </a:rPr>
              <a:t>5. Rain comes – 1 kings 18:41-46 (Right Bottom)</a:t>
            </a:r>
          </a:p>
          <a:p>
            <a:pPr algn="l"/>
            <a:r>
              <a:rPr lang="en-US" sz="1200" b="0" i="0" u="none" strike="noStrike" baseline="0" dirty="0">
                <a:latin typeface="TimesNewRomanPSMT"/>
              </a:rPr>
              <a:t>6. Elisha called – 1 Kings 19:19-21 (Left Bottom)</a:t>
            </a:r>
          </a:p>
          <a:p>
            <a:pPr algn="l"/>
            <a:r>
              <a:rPr lang="en-US" sz="1200" b="0" i="0" u="none" strike="noStrike" baseline="0" dirty="0">
                <a:latin typeface="TimesNewRomanPSMT"/>
              </a:rPr>
              <a:t>7. Elijah taken up to Heaven - 2 Kings 2:1-13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502091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21-3</a:t>
            </a:r>
          </a:p>
        </p:txBody>
      </p:sp>
      <p:pic>
        <p:nvPicPr>
          <p:cNvPr id="4" name="Audio 3">
            <a:hlinkClick r:id="" action="ppaction://media"/>
            <a:extLst>
              <a:ext uri="{FF2B5EF4-FFF2-40B4-BE49-F238E27FC236}">
                <a16:creationId xmlns:a16="http://schemas.microsoft.com/office/drawing/2014/main" id="{13C03228-B5CB-240E-D46E-BA4BBB0910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D4A9F6B9-1685-DCF1-2634-1F0F3E811D9C}"/>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427"/>
    </mc:Choice>
    <mc:Fallback xmlns="">
      <p:transition spd="slow" advTm="3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F4347BF-6648-05A4-2139-383DE29D7E38}"/>
              </a:ext>
            </a:extLst>
          </p:cNvPr>
          <p:cNvPicPr>
            <a:picLocks noChangeAspect="1"/>
          </p:cNvPicPr>
          <p:nvPr/>
        </p:nvPicPr>
        <p:blipFill>
          <a:blip r:embed="rId2"/>
          <a:stretch>
            <a:fillRect/>
          </a:stretch>
        </p:blipFill>
        <p:spPr>
          <a:xfrm>
            <a:off x="0" y="1"/>
            <a:ext cx="12581594" cy="6858000"/>
          </a:xfrm>
          <a:prstGeom prst="rect">
            <a:avLst/>
          </a:prstGeom>
        </p:spPr>
      </p:pic>
      <p:sp>
        <p:nvSpPr>
          <p:cNvPr id="5" name="TextBox 4">
            <a:extLst>
              <a:ext uri="{FF2B5EF4-FFF2-40B4-BE49-F238E27FC236}">
                <a16:creationId xmlns:a16="http://schemas.microsoft.com/office/drawing/2014/main" id="{3A9402D0-ED3C-9C94-4BDE-60237069AEB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5154FFEF-9BC9-D9B5-8DC6-89ACAED249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F86E528-DA29-EDB4-DDB8-006C556CB4AD}"/>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11And as she was going to get it, he called to her and said, “Please bring me a piece of bread.”</a:t>
            </a:r>
            <a:endParaRPr lang="en-ZA" dirty="0"/>
          </a:p>
        </p:txBody>
      </p:sp>
      <p:sp>
        <p:nvSpPr>
          <p:cNvPr id="3" name="TextBox 2">
            <a:extLst>
              <a:ext uri="{FF2B5EF4-FFF2-40B4-BE49-F238E27FC236}">
                <a16:creationId xmlns:a16="http://schemas.microsoft.com/office/drawing/2014/main" id="{417F104E-F38E-2D7A-75D7-3D6CE0829866}"/>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11ཁོ་མོ་ཕར་དེ་ལེན་དུ་སོང་བ་ན། ཁོང་གིས་ཡང་མོ་བོས་ནས། ང་ལ་བག་ལེབ་དུམ་བུ་ཞིག་ཀྱང་ཁྱེར་འོང་རོགས་ཞེས་སྨྲས་པ་ན། </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7393"/>
    </mc:Choice>
    <mc:Fallback xmlns="">
      <p:transition spd="slow" advTm="7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596CB5D5-D0CF-63E9-FE45-7C8BD313B249}"/>
              </a:ext>
            </a:extLst>
          </p:cNvPr>
          <p:cNvPicPr>
            <a:picLocks noChangeAspect="1"/>
          </p:cNvPicPr>
          <p:nvPr/>
        </p:nvPicPr>
        <p:blipFill>
          <a:blip r:embed="rId2"/>
          <a:stretch>
            <a:fillRect/>
          </a:stretch>
        </p:blipFill>
        <p:spPr>
          <a:xfrm>
            <a:off x="-891562" y="1"/>
            <a:ext cx="13083562" cy="6858000"/>
          </a:xfrm>
          <a:prstGeom prst="rect">
            <a:avLst/>
          </a:prstGeom>
        </p:spPr>
      </p:pic>
      <p:sp>
        <p:nvSpPr>
          <p:cNvPr id="5" name="TextBox 4">
            <a:extLst>
              <a:ext uri="{FF2B5EF4-FFF2-40B4-BE49-F238E27FC236}">
                <a16:creationId xmlns:a16="http://schemas.microsoft.com/office/drawing/2014/main" id="{E0F4C1A9-63DA-8D61-E011-BC468E637CC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EB5CA1C8-19CE-929A-DCE8-C3BBA76BFF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9035182-5CEA-1419-E2CD-95ECA160874A}"/>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12But she replied, “As surely as the Lord your God lives, I have no bread—only a handful of flour in a jar and a little oil in a jug… </a:t>
            </a:r>
            <a:endParaRPr lang="en-ZA" sz="2800" dirty="0"/>
          </a:p>
        </p:txBody>
      </p:sp>
      <p:sp>
        <p:nvSpPr>
          <p:cNvPr id="3" name="TextBox 2">
            <a:extLst>
              <a:ext uri="{FF2B5EF4-FFF2-40B4-BE49-F238E27FC236}">
                <a16:creationId xmlns:a16="http://schemas.microsoft.com/office/drawing/2014/main" id="{AAE96255-1A69-06A7-C4BB-D0271335201F}"/>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12མོས་ཁོང་ལ། ངས་ཁྱེད་ཀྱི་གཏན་དུ་བཞུགས་པའི་དཀོན་མཆོག་ཡ་ཝཱེ་དཔང་དུ་བཙུགས་ནས་མནའ་བསྐྱལ་བ་ཡིན། ང་ལ་བག་ལེབ་ནི་མེད། རྫ་མའི་ནང་དུ་ཕྱེ་སྤར་བ་གང་དང་། </a:t>
            </a:r>
            <a:r>
              <a:rPr lang="en-IN" sz="5400" dirty="0">
                <a:solidFill>
                  <a:srgbClr val="121212"/>
                </a:solidFill>
                <a:latin typeface="ArialMT"/>
              </a:rPr>
              <a:t>…</a:t>
            </a:r>
            <a:endParaRPr lang="en-ZA"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5288"/>
    </mc:Choice>
    <mc:Fallback xmlns="">
      <p:transition spd="slow" advTm="15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8E7C714-DC8A-412F-A544-624DA02B23FA}"/>
              </a:ext>
            </a:extLst>
          </p:cNvPr>
          <p:cNvPicPr>
            <a:picLocks noChangeAspect="1"/>
          </p:cNvPicPr>
          <p:nvPr/>
        </p:nvPicPr>
        <p:blipFill>
          <a:blip r:embed="rId2"/>
          <a:stretch>
            <a:fillRect/>
          </a:stretch>
        </p:blipFill>
        <p:spPr>
          <a:xfrm>
            <a:off x="0" y="-249444"/>
            <a:ext cx="12192000" cy="7107444"/>
          </a:xfrm>
          <a:prstGeom prst="rect">
            <a:avLst/>
          </a:prstGeom>
        </p:spPr>
      </p:pic>
      <p:sp>
        <p:nvSpPr>
          <p:cNvPr id="5" name="TextBox 4">
            <a:extLst>
              <a:ext uri="{FF2B5EF4-FFF2-40B4-BE49-F238E27FC236}">
                <a16:creationId xmlns:a16="http://schemas.microsoft.com/office/drawing/2014/main" id="{EF99E2D0-6D10-36DC-EBC3-50C0237CCE7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93197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5813FD21-0269-C6ED-92C6-FE6F70F365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843049D-31A2-9DCB-2C6E-80BBADA09957}"/>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Look, I am gathering a couple of sticks to take home and prepare a meal for myself and my son, so that we may eat it and die.”</a:t>
            </a:r>
            <a:endParaRPr lang="en-ZA" sz="5400" dirty="0"/>
          </a:p>
        </p:txBody>
      </p:sp>
      <p:sp>
        <p:nvSpPr>
          <p:cNvPr id="3" name="TextBox 2">
            <a:extLst>
              <a:ext uri="{FF2B5EF4-FFF2-40B4-BE49-F238E27FC236}">
                <a16:creationId xmlns:a16="http://schemas.microsoft.com/office/drawing/2014/main" id="{BF9ACE1E-4019-6358-9C65-82B6BDC8CCC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སྣོད་ཀྱི་ནང་དུ་སྣུམ་ཅུང་ཟད་ཙམ་ལས་མེད་དོ། །གཟིགས་དང་། ངས་བུད་ཤིང་རེ་གཉིས་ཙམ་བཏུས་ཏེ་ཁྱིམ་དུ་སོང་ནས་ང་དང་ངའི་བུ་ལ་ཁ་ཟས་གཡོས་ནས། དེ་ཟོས་རྗེས་འཆི་བར་སྒུག་པ་ཡིན་ཞེས་ཞུས།</a:t>
            </a:r>
            <a:endParaRPr lang="en-ZA" sz="5400"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0807"/>
    </mc:Choice>
    <mc:Fallback xmlns="">
      <p:transition spd="slow" advTm="10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9A0EA89-AF63-9722-7D8A-D0BBB6ED00F3}"/>
              </a:ext>
            </a:extLst>
          </p:cNvPr>
          <p:cNvPicPr>
            <a:picLocks noChangeAspect="1"/>
          </p:cNvPicPr>
          <p:nvPr/>
        </p:nvPicPr>
        <p:blipFill>
          <a:blip r:embed="rId2"/>
          <a:stretch>
            <a:fillRect/>
          </a:stretch>
        </p:blipFill>
        <p:spPr>
          <a:xfrm>
            <a:off x="-1561272" y="0"/>
            <a:ext cx="13753272" cy="6858000"/>
          </a:xfrm>
          <a:prstGeom prst="rect">
            <a:avLst/>
          </a:prstGeom>
        </p:spPr>
      </p:pic>
      <p:sp>
        <p:nvSpPr>
          <p:cNvPr id="5" name="TextBox 4">
            <a:extLst>
              <a:ext uri="{FF2B5EF4-FFF2-40B4-BE49-F238E27FC236}">
                <a16:creationId xmlns:a16="http://schemas.microsoft.com/office/drawing/2014/main" id="{1A48B5A3-28EE-40AC-57DB-AAD6EE12B51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36935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E6885D0-98A9-977B-9A79-1FE68CE30D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3FE8F5D-5D61-0A79-A19F-B47775D0A373}"/>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13“Do not be afraid,” Elijah said to her. “Go and do as you have said. But first make me a small cake of bread from what you have, and bring it out to me. Afterward, make some for yourself and your son, </a:t>
            </a:r>
            <a:endParaRPr lang="en-ZA" dirty="0"/>
          </a:p>
        </p:txBody>
      </p:sp>
      <p:sp>
        <p:nvSpPr>
          <p:cNvPr id="5" name="TextBox 4">
            <a:extLst>
              <a:ext uri="{FF2B5EF4-FFF2-40B4-BE49-F238E27FC236}">
                <a16:creationId xmlns:a16="http://schemas.microsoft.com/office/drawing/2014/main" id="{BB24E342-9AEB-040C-2FCE-BBE29115B523}"/>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13དེར་ཨེ་ལི་ཡཱས་བུད་མེད་དེ་ལ། མ་འཇིགས་ཤིག སོང་ལ་ཁྱོད་ཀྱིས་སྨྲས་པ་བཞིན་དུ་བྱོས་ཤིག འོན་ཀྱང་ཐོག་མར་བག་ལེབ་ཆུང་ངུ་ཞིག་བསྲེགས་ནས་ང་ལ་ཁྱེར་ཤོག དེ་ནས་ཁྱོད་དང་ཁྱོད་ཀྱི་བུ་ལ་བག་ལེབ་སྲེགས་ཤིག </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4522"/>
    </mc:Choice>
    <mc:Fallback xmlns="">
      <p:transition spd="slow" advTm="14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13B710B-25DA-D786-ECEC-A401E0F56F49}"/>
              </a:ext>
            </a:extLst>
          </p:cNvPr>
          <p:cNvPicPr>
            <a:picLocks noChangeAspect="1"/>
          </p:cNvPicPr>
          <p:nvPr/>
        </p:nvPicPr>
        <p:blipFill>
          <a:blip r:embed="rId2"/>
          <a:stretch>
            <a:fillRect/>
          </a:stretch>
        </p:blipFill>
        <p:spPr>
          <a:xfrm>
            <a:off x="-1" y="0"/>
            <a:ext cx="12192000" cy="7196950"/>
          </a:xfrm>
          <a:prstGeom prst="rect">
            <a:avLst/>
          </a:prstGeom>
        </p:spPr>
      </p:pic>
      <p:sp>
        <p:nvSpPr>
          <p:cNvPr id="5" name="TextBox 4">
            <a:extLst>
              <a:ext uri="{FF2B5EF4-FFF2-40B4-BE49-F238E27FC236}">
                <a16:creationId xmlns:a16="http://schemas.microsoft.com/office/drawing/2014/main" id="{67FE3C5B-1327-66B3-1A85-C32A7EBD3D0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6D5F69EF-00D8-603E-1CA6-D4CE4D394C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685C57D-8835-A892-2A21-0E92A396B635}"/>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14for this is what the Lord, the God of Israel, says: ‘The jar of flour will not be exhausted and the jug of oil will not run dry until the day the Lord sends rain upon the face of the earth.’”</a:t>
            </a:r>
            <a:endParaRPr lang="en-ZA" dirty="0"/>
          </a:p>
        </p:txBody>
      </p:sp>
      <p:sp>
        <p:nvSpPr>
          <p:cNvPr id="3" name="TextBox 2">
            <a:extLst>
              <a:ext uri="{FF2B5EF4-FFF2-40B4-BE49-F238E27FC236}">
                <a16:creationId xmlns:a16="http://schemas.microsoft.com/office/drawing/2014/main" id="{81AC8F55-3C87-C493-BC3F-487A0A2D1B6D}"/>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14ཅིའི་ཕྱིར་ཞེ་ན། ཡེས་ར་ཨེལ་གྱི་དཀོན་མཆོག་ཡ་ཝཱེས་འདི་སྐད་དུ། དཀོན་མཆོག་ཡ་ཝཱེས་ས་གཞི་རུ་ཆར་བ་གནང་བའི་ཉིན་དེའི་བར་དུ། རྫ་མའི་ཕྱེ་མི་ཚར་ལ། སྣོད་ཀྱི་སྣུམ་ཡང་རྫོགས་པར་མི་འགྱུར་ཞེས་གསུངས་སོ་ཞེས་སྨྲས་པ་དང་། </a:t>
            </a:r>
            <a:endParaRPr lang="en-ZA" sz="1400"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4085"/>
    </mc:Choice>
    <mc:Fallback xmlns="">
      <p:transition spd="slow" advTm="14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E469A28-94D8-FB8F-C544-E100B40223AD}"/>
              </a:ext>
            </a:extLst>
          </p:cNvPr>
          <p:cNvPicPr>
            <a:picLocks noChangeAspect="1"/>
          </p:cNvPicPr>
          <p:nvPr/>
        </p:nvPicPr>
        <p:blipFill>
          <a:blip r:embed="rId2"/>
          <a:stretch>
            <a:fillRect/>
          </a:stretch>
        </p:blipFill>
        <p:spPr>
          <a:xfrm>
            <a:off x="0" y="-245672"/>
            <a:ext cx="12192000" cy="7103672"/>
          </a:xfrm>
          <a:prstGeom prst="rect">
            <a:avLst/>
          </a:prstGeom>
        </p:spPr>
      </p:pic>
      <p:sp>
        <p:nvSpPr>
          <p:cNvPr id="5" name="TextBox 4">
            <a:extLst>
              <a:ext uri="{FF2B5EF4-FFF2-40B4-BE49-F238E27FC236}">
                <a16:creationId xmlns:a16="http://schemas.microsoft.com/office/drawing/2014/main" id="{1BAFEBAA-8311-27D4-E6E7-375479C260AF}"/>
              </a:ext>
            </a:extLst>
          </p:cNvPr>
          <p:cNvSpPr txBox="1"/>
          <p:nvPr/>
        </p:nvSpPr>
        <p:spPr>
          <a:xfrm>
            <a:off x="408738" y="4123267"/>
            <a:ext cx="5975129" cy="2734733"/>
          </a:xfrm>
          <a:prstGeom prst="rect">
            <a:avLst/>
          </a:prstGeom>
          <a:noFill/>
        </p:spPr>
        <p:txBody>
          <a:bodyPr wrap="square" rtlCol="0">
            <a:noAutofit/>
          </a:bodyPr>
          <a:lstStyle/>
          <a:p>
            <a:r>
              <a:rPr lang="bo-CN" sz="8000" b="1" i="0" cap="all" dirty="0">
                <a:solidFill>
                  <a:schemeClr val="bg1"/>
                </a:solidFill>
                <a:effectLst/>
                <a:latin typeface="ArialMT"/>
              </a:rPr>
              <a:t>རྒྱལ་རབས་དང་པོ། 17</a:t>
            </a:r>
          </a:p>
          <a:p>
            <a:r>
              <a:rPr lang="bo-CN" sz="8000" b="1" dirty="0">
                <a:solidFill>
                  <a:schemeClr val="bg1"/>
                </a:solidFill>
                <a:latin typeface="ArialMT"/>
              </a:rPr>
              <a:t>ཨེ་ལི་ཡཱ་དང་ཡུག་མོ།</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EB6FCEF-D8D1-BB3C-7D4E-53AE88EB99FA}"/>
              </a:ext>
            </a:extLst>
          </p:cNvPr>
          <p:cNvPicPr>
            <a:picLocks noChangeAspect="1"/>
          </p:cNvPicPr>
          <p:nvPr/>
        </p:nvPicPr>
        <p:blipFill>
          <a:blip r:embed="rId2"/>
          <a:stretch>
            <a:fillRect/>
          </a:stretch>
        </p:blipFill>
        <p:spPr>
          <a:xfrm>
            <a:off x="0" y="-889425"/>
            <a:ext cx="12192000" cy="7747425"/>
          </a:xfrm>
          <a:prstGeom prst="rect">
            <a:avLst/>
          </a:prstGeom>
        </p:spPr>
      </p:pic>
      <p:sp>
        <p:nvSpPr>
          <p:cNvPr id="5" name="TextBox 4">
            <a:extLst>
              <a:ext uri="{FF2B5EF4-FFF2-40B4-BE49-F238E27FC236}">
                <a16:creationId xmlns:a16="http://schemas.microsoft.com/office/drawing/2014/main" id="{774648E0-3253-FC8B-0546-55DED0771B9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797CCCC-051F-5D96-BABC-E9AB1E0CB6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3200E9A-2353-0C3F-4522-54269C137D49}"/>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15So she went and did according to the word of Elijah, and there was food every day for Elijah and the woman and her household. </a:t>
            </a:r>
            <a:endParaRPr lang="en-ZA" dirty="0"/>
          </a:p>
        </p:txBody>
      </p:sp>
      <p:sp>
        <p:nvSpPr>
          <p:cNvPr id="3" name="TextBox 2">
            <a:extLst>
              <a:ext uri="{FF2B5EF4-FFF2-40B4-BE49-F238E27FC236}">
                <a16:creationId xmlns:a16="http://schemas.microsoft.com/office/drawing/2014/main" id="{DD438C51-5279-FE50-1ADE-6DEE237E0DDA}"/>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15ཁོ་མོ་སོང་ནས་ཨེ་ལི་ཡཱས་བསྒོས་པ་ལྟར་བྱས་ཏེ། མོ་རང་དང་། ཨེ་ལི་ཡཱ་དང་། མོའི་ནང་མི་རྣམས་ཀྱིས་ཉིན་མང་པོར་ཁ་ཟས་སྤྱད་པའོ། ། </a:t>
            </a:r>
            <a:endParaRPr lang="en-ZA" sz="1600"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7881"/>
    </mc:Choice>
    <mc:Fallback xmlns="">
      <p:transition spd="slow" advTm="7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434FB8D-ED8D-0B6A-5030-1A0024E91D54}"/>
              </a:ext>
            </a:extLst>
          </p:cNvPr>
          <p:cNvPicPr>
            <a:picLocks noChangeAspect="1"/>
          </p:cNvPicPr>
          <p:nvPr/>
        </p:nvPicPr>
        <p:blipFill>
          <a:blip r:embed="rId2"/>
          <a:stretch>
            <a:fillRect/>
          </a:stretch>
        </p:blipFill>
        <p:spPr>
          <a:xfrm>
            <a:off x="-709757" y="0"/>
            <a:ext cx="13115765" cy="6858000"/>
          </a:xfrm>
          <a:prstGeom prst="rect">
            <a:avLst/>
          </a:prstGeom>
        </p:spPr>
      </p:pic>
      <p:sp>
        <p:nvSpPr>
          <p:cNvPr id="5" name="TextBox 4">
            <a:extLst>
              <a:ext uri="{FF2B5EF4-FFF2-40B4-BE49-F238E27FC236}">
                <a16:creationId xmlns:a16="http://schemas.microsoft.com/office/drawing/2014/main" id="{A4CB9EA7-5E33-2F94-8C60-A5CF0AD068C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DA14951-1F93-46B7-D015-391AE9AA7F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F7ABD4C-1794-DBCD-9858-26CB67B8340E}"/>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16The jar of flour was not exhausted and the jug of oil did not run dry, according to the word that the Lord had spoken through Elijah.</a:t>
            </a:r>
            <a:endParaRPr lang="en-ZA" dirty="0"/>
          </a:p>
        </p:txBody>
      </p:sp>
      <p:sp>
        <p:nvSpPr>
          <p:cNvPr id="3" name="TextBox 2">
            <a:extLst>
              <a:ext uri="{FF2B5EF4-FFF2-40B4-BE49-F238E27FC236}">
                <a16:creationId xmlns:a16="http://schemas.microsoft.com/office/drawing/2014/main" id="{2A3BCC59-63AF-7251-F37A-F03F8348C240}"/>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16དཀོན་མཆོག་ཡ་ཝཱེའི་བཀའ་སྟེ་ཨེ་ལི་ཡཱའི་ངག་བརྒྱུད་ནས་གསུངས་པ་བཞིན་དུ། རྫ་མའི་ཕྱེ་ནི་མ་ཚར་ལ། སྣོད་ཀྱི་སྣུམ་ཡང་མ་རྫོགས་སོ། །</a:t>
            </a:r>
            <a:endParaRPr lang="en-ZA" sz="1400"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0040"/>
    </mc:Choice>
    <mc:Fallback xmlns="">
      <p:transition spd="slow" advTm="10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60A29CCC-69CD-931E-1B79-3E5CF53CC919}"/>
              </a:ext>
            </a:extLst>
          </p:cNvPr>
          <p:cNvPicPr>
            <a:picLocks noChangeAspect="1"/>
          </p:cNvPicPr>
          <p:nvPr/>
        </p:nvPicPr>
        <p:blipFill>
          <a:blip r:embed="rId2"/>
          <a:stretch>
            <a:fillRect/>
          </a:stretch>
        </p:blipFill>
        <p:spPr>
          <a:xfrm>
            <a:off x="-39476" y="-175098"/>
            <a:ext cx="12231475" cy="7033098"/>
          </a:xfrm>
          <a:prstGeom prst="rect">
            <a:avLst/>
          </a:prstGeom>
        </p:spPr>
      </p:pic>
      <p:sp>
        <p:nvSpPr>
          <p:cNvPr id="5" name="TextBox 4">
            <a:extLst>
              <a:ext uri="{FF2B5EF4-FFF2-40B4-BE49-F238E27FC236}">
                <a16:creationId xmlns:a16="http://schemas.microsoft.com/office/drawing/2014/main" id="{4CC30AF5-8EB9-A08C-BB76-779FCDFF791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E3D645B9-DE8A-AEB9-3C06-8C32652598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48AC733-ABCC-4DC6-0092-3A3345A34EF9}"/>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17Later, the son of the woman who owned the house became ill, and his sickness grew worse and worse, until no breath remained in him.</a:t>
            </a:r>
            <a:endParaRPr lang="en-ZA" dirty="0"/>
          </a:p>
        </p:txBody>
      </p:sp>
      <p:sp>
        <p:nvSpPr>
          <p:cNvPr id="5" name="TextBox 4">
            <a:extLst>
              <a:ext uri="{FF2B5EF4-FFF2-40B4-BE49-F238E27FC236}">
                <a16:creationId xmlns:a16="http://schemas.microsoft.com/office/drawing/2014/main" id="{BCBD99A8-618C-251B-9B89-54AAF5617FD0}"/>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17དེའི་རྗེས་སུ་ཁྱིམ་བདག་མ་དེའི་བུ་ལ་ནད་ཅིག་ཕོག་པ་དང་། ནད་ཇེ་སྡུག་ཏུ་སོང་ནས་ཐ་ན་དབུགས་ཀྱང་ཆད།</a:t>
            </a:r>
            <a:endParaRPr lang="en-ZA"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8508"/>
    </mc:Choice>
    <mc:Fallback xmlns="">
      <p:transition spd="slow" advTm="8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0E2C3FD-D201-0A8D-D2C0-8FA137ABB880}"/>
              </a:ext>
            </a:extLst>
          </p:cNvPr>
          <p:cNvPicPr>
            <a:picLocks noChangeAspect="1"/>
          </p:cNvPicPr>
          <p:nvPr/>
        </p:nvPicPr>
        <p:blipFill>
          <a:blip r:embed="rId2"/>
          <a:stretch>
            <a:fillRect/>
          </a:stretch>
        </p:blipFill>
        <p:spPr>
          <a:xfrm>
            <a:off x="0" y="-336175"/>
            <a:ext cx="12191999" cy="7194176"/>
          </a:xfrm>
          <a:prstGeom prst="rect">
            <a:avLst/>
          </a:prstGeom>
        </p:spPr>
      </p:pic>
      <p:sp>
        <p:nvSpPr>
          <p:cNvPr id="5" name="TextBox 4">
            <a:extLst>
              <a:ext uri="{FF2B5EF4-FFF2-40B4-BE49-F238E27FC236}">
                <a16:creationId xmlns:a16="http://schemas.microsoft.com/office/drawing/2014/main" id="{4F3E50C1-27FD-B034-1CB6-36A08CEF667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DADF53A-7CE3-DD14-5989-77341B2DBA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722A550-67AC-1945-762A-5D163135DA3F}"/>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18“O man of God,” said the woman to Elijah, “what have you done to me? Have you come to remind me of my iniquity and cause the death of my son?”</a:t>
            </a:r>
            <a:endParaRPr lang="en-ZA" dirty="0"/>
          </a:p>
        </p:txBody>
      </p:sp>
      <p:sp>
        <p:nvSpPr>
          <p:cNvPr id="5" name="TextBox 4">
            <a:extLst>
              <a:ext uri="{FF2B5EF4-FFF2-40B4-BE49-F238E27FC236}">
                <a16:creationId xmlns:a16="http://schemas.microsoft.com/office/drawing/2014/main" id="{35F626D5-9735-A526-683F-1B37EB9C1319}"/>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18དེ་ནས་བུད་མེད་ཀྱིས་ཨེ་ལི་ཡཱ་ལ། ཀྱེ་དཀོན་མཆོག་གི་སྐྱེས་བུ་ལགས། བདག་ཁྱེད་དང་འབྲེལ་བ་ཅི་ཡོད་དམ། ཁྱེད་ནི་དཀོན་མཆོག་ལ་ངའི་སྡིག་པ་དྲན་དུ་འཇུག་པ་དང་། ངའི་བུ་གསོད་དུ་འོངས་པ་ཡིན་ནམ་ཞེས་ཞུས་པ་ལ། </a:t>
            </a:r>
            <a:endParaRPr lang="en-ZA" sz="1600" dirty="0"/>
          </a:p>
        </p:txBody>
      </p:sp>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1380"/>
    </mc:Choice>
    <mc:Fallback xmlns="">
      <p:transition spd="slow" advTm="11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2CD4FB2-DEA6-2D60-5A2E-6D9C8B450FA6}"/>
              </a:ext>
            </a:extLst>
          </p:cNvPr>
          <p:cNvPicPr>
            <a:picLocks noChangeAspect="1"/>
          </p:cNvPicPr>
          <p:nvPr/>
        </p:nvPicPr>
        <p:blipFill>
          <a:blip r:embed="rId2"/>
          <a:stretch>
            <a:fillRect/>
          </a:stretch>
        </p:blipFill>
        <p:spPr>
          <a:xfrm>
            <a:off x="-194553" y="-9481"/>
            <a:ext cx="12386553" cy="6867481"/>
          </a:xfrm>
          <a:prstGeom prst="rect">
            <a:avLst/>
          </a:prstGeom>
        </p:spPr>
      </p:pic>
      <p:sp>
        <p:nvSpPr>
          <p:cNvPr id="5" name="TextBox 4">
            <a:extLst>
              <a:ext uri="{FF2B5EF4-FFF2-40B4-BE49-F238E27FC236}">
                <a16:creationId xmlns:a16="http://schemas.microsoft.com/office/drawing/2014/main" id="{BC8CAD60-93F5-5956-67D6-EABAE3C8DB5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53FF7D8F-98E9-0E80-A687-ED351022CC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F5F4743-4F96-1F98-CF9C-A5FB3B97A23B}"/>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19But Elijah said to her, “Give me your son.”</a:t>
            </a:r>
          </a:p>
          <a:p>
            <a:r>
              <a:rPr lang="en-US" sz="4800" dirty="0">
                <a:solidFill>
                  <a:srgbClr val="121212"/>
                </a:solidFill>
                <a:latin typeface="ArialMT"/>
              </a:rPr>
              <a:t>So he took him from her arms, carried him to the upper room where he was staying, and laid him on his own bed. </a:t>
            </a:r>
            <a:endParaRPr lang="en-ZA" dirty="0"/>
          </a:p>
        </p:txBody>
      </p:sp>
      <p:sp>
        <p:nvSpPr>
          <p:cNvPr id="3" name="TextBox 2">
            <a:extLst>
              <a:ext uri="{FF2B5EF4-FFF2-40B4-BE49-F238E27FC236}">
                <a16:creationId xmlns:a16="http://schemas.microsoft.com/office/drawing/2014/main" id="{A804BF41-EA42-4346-C761-5030991AFD03}"/>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19ཨེ་ལི་ཡཱས་ཁོ་མོ་ལ། ཁྱོད་ཀྱི་བུ་ང་ལ་སྤྲོད་ཅིག་ཅེས་སྨྲས་ནས། བུ་དེ་མོའི་པང་ནས་བླངས་ཏེ་ཁོ་རང་སྡོད་སའི་ཐོག་ཁང་གི་གཟིམ་ཁང་དུ་ཁྱེར་ནས་ཪང་གི་མལ་ཁྲི་སྟེང་དུ་བཞག་པ་དང་། </a:t>
            </a:r>
            <a:endParaRPr lang="en-ZA" sz="1600" dirty="0"/>
          </a:p>
        </p:txBody>
      </p:sp>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9715"/>
    </mc:Choice>
    <mc:Fallback xmlns="">
      <p:transition spd="slow" advTm="9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3. Elijah and the widow – 1 Kings 17:8-24 (Right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ArialMT"/>
              </a:rPr>
              <a:t>རྒྱལ་རབས་དང་པོ། 17</a:t>
            </a:r>
          </a:p>
          <a:p>
            <a:r>
              <a:rPr lang="bo-CN" sz="8000" b="1" dirty="0">
                <a:solidFill>
                  <a:srgbClr val="121212"/>
                </a:solidFill>
                <a:latin typeface="ArialMT"/>
              </a:rPr>
              <a:t>ཨེ་ལི་ཡཱ་དང་ཡུག་མོ།</a:t>
            </a:r>
            <a:endParaRPr lang="en-ZA" sz="8000" dirty="0"/>
          </a:p>
        </p:txBody>
      </p:sp>
      <p:pic>
        <p:nvPicPr>
          <p:cNvPr id="2" name="Audio 1">
            <a:hlinkClick r:id="" action="ppaction://media"/>
            <a:extLst>
              <a:ext uri="{FF2B5EF4-FFF2-40B4-BE49-F238E27FC236}">
                <a16:creationId xmlns:a16="http://schemas.microsoft.com/office/drawing/2014/main" id="{C4AE2A2C-2A63-07DB-230A-48BF804250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6547"/>
    </mc:Choice>
    <mc:Fallback xmlns="">
      <p:transition spd="slow" advTm="6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F82F6B9-D165-A762-E79B-228B470C0E50}"/>
              </a:ext>
            </a:extLst>
          </p:cNvPr>
          <p:cNvPicPr>
            <a:picLocks noChangeAspect="1"/>
          </p:cNvPicPr>
          <p:nvPr/>
        </p:nvPicPr>
        <p:blipFill>
          <a:blip r:embed="rId2"/>
          <a:stretch>
            <a:fillRect/>
          </a:stretch>
        </p:blipFill>
        <p:spPr>
          <a:xfrm>
            <a:off x="0" y="0"/>
            <a:ext cx="12192000" cy="7648118"/>
          </a:xfrm>
          <a:prstGeom prst="rect">
            <a:avLst/>
          </a:prstGeom>
        </p:spPr>
      </p:pic>
      <p:sp>
        <p:nvSpPr>
          <p:cNvPr id="5" name="TextBox 4">
            <a:extLst>
              <a:ext uri="{FF2B5EF4-FFF2-40B4-BE49-F238E27FC236}">
                <a16:creationId xmlns:a16="http://schemas.microsoft.com/office/drawing/2014/main" id="{86DC5346-126D-F0A1-C8BC-9A77FB8F78B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6157160F-62A9-4C8F-2205-649830EF12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26474C9-448E-ACAF-8425-57A5257F76D0}"/>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20Then he cried out to the Lord, “O Lord my God, have You also brought tragedy on this widow who has opened her home to me, by causing her son to die?”</a:t>
            </a:r>
            <a:endParaRPr lang="en-ZA" dirty="0"/>
          </a:p>
        </p:txBody>
      </p:sp>
      <p:sp>
        <p:nvSpPr>
          <p:cNvPr id="5" name="TextBox 4">
            <a:extLst>
              <a:ext uri="{FF2B5EF4-FFF2-40B4-BE49-F238E27FC236}">
                <a16:creationId xmlns:a16="http://schemas.microsoft.com/office/drawing/2014/main" id="{8836D8A6-E2E3-D344-D58C-4575A566E90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20ཁོང་གིས་དཀོན་མཆོག་ཡ་ཝཱེ་ལ་འོ་དོད་བོས་ནས། ཀྱེ་བདག་གི་དཀོན་མཆོག་ཡ་ཝཱེ་ལགས། བདག་ལ་གནས་ཚང་གཡར་བའི་ཡུགས་མོ་འདི་ལ་ཡང་ཁྱེད་ཀྱིས་བར་ཆད་གནང་སྟེ། ཁོ་མོའི་བུ་ཤི་རུ་འཇུག་པ་ཡིན་ནམ་ཞེས་གསོལ་ཞིང་། </a:t>
            </a:r>
            <a:endParaRPr lang="en-ZA" dirty="0"/>
          </a:p>
        </p:txBody>
      </p:sp>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5637"/>
    </mc:Choice>
    <mc:Fallback xmlns="">
      <p:transition spd="slow" advTm="15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16AAB57-DF6E-82E4-4862-79951E126E51}"/>
              </a:ext>
            </a:extLst>
          </p:cNvPr>
          <p:cNvPicPr>
            <a:picLocks noChangeAspect="1"/>
          </p:cNvPicPr>
          <p:nvPr/>
        </p:nvPicPr>
        <p:blipFill>
          <a:blip r:embed="rId2"/>
          <a:stretch>
            <a:fillRect/>
          </a:stretch>
        </p:blipFill>
        <p:spPr>
          <a:xfrm>
            <a:off x="-315359" y="1"/>
            <a:ext cx="12496356" cy="6858000"/>
          </a:xfrm>
          <a:prstGeom prst="rect">
            <a:avLst/>
          </a:prstGeom>
        </p:spPr>
      </p:pic>
      <p:sp>
        <p:nvSpPr>
          <p:cNvPr id="5" name="TextBox 4">
            <a:extLst>
              <a:ext uri="{FF2B5EF4-FFF2-40B4-BE49-F238E27FC236}">
                <a16:creationId xmlns:a16="http://schemas.microsoft.com/office/drawing/2014/main" id="{6048CD9C-C8BA-C2DC-DDFB-C10AD69F10E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52398A9-3D47-7F8C-BCB0-795898797E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8A0D2A3-0204-D3D6-6298-85559ACB7493}"/>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21Then he stretched himself out over the child three times and cried out to the Lord, “O Lord my God, please let this boy’s life return to him!”</a:t>
            </a:r>
            <a:endParaRPr lang="en-ZA" dirty="0"/>
          </a:p>
        </p:txBody>
      </p:sp>
      <p:sp>
        <p:nvSpPr>
          <p:cNvPr id="5" name="TextBox 4">
            <a:extLst>
              <a:ext uri="{FF2B5EF4-FFF2-40B4-BE49-F238E27FC236}">
                <a16:creationId xmlns:a16="http://schemas.microsoft.com/office/drawing/2014/main" id="{8FEE1DF9-8158-1750-C266-74B8E7889A46}"/>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21དེ་ནས་ཁོང་གིས་རང་གི་ལུས་པོ་ཕྲུ་གུ་དེའི་སྟེང་དུ་ཐེངས་གསུམ་ལ་བཀབ་སྟེ། དཀོན་མཆོག་ཡ་ཝཱེ་ལ་འོ་དོད་བོས་ནས། ཀྱེ་བདག་གི་དཀོན་མཆོག་ཡ་ཝཱེ་ལགས། ཁྱེད་ཀྱིས་ཕྲུ་གུ་འདིའི་སྲོག་ཡང་བསྐྱར་ཁོ་ལ་གནང་བར་མཛོད་ཅེས་གསོལ་ཏོ། ། </a:t>
            </a:r>
            <a:endParaRPr lang="en-ZA" sz="1600" dirty="0"/>
          </a:p>
        </p:txBody>
      </p:sp>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12944"/>
    </mc:Choice>
    <mc:Fallback xmlns="">
      <p:transition spd="slow" advTm="12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A16537B-D215-66EC-7BE9-0B93A13E8F7D}"/>
              </a:ext>
            </a:extLst>
          </p:cNvPr>
          <p:cNvPicPr>
            <a:picLocks noChangeAspect="1"/>
          </p:cNvPicPr>
          <p:nvPr/>
        </p:nvPicPr>
        <p:blipFill>
          <a:blip r:embed="rId2"/>
          <a:stretch>
            <a:fillRect/>
          </a:stretch>
        </p:blipFill>
        <p:spPr>
          <a:xfrm>
            <a:off x="0" y="-12410"/>
            <a:ext cx="12192000" cy="6870410"/>
          </a:xfrm>
          <a:prstGeom prst="rect">
            <a:avLst/>
          </a:prstGeom>
        </p:spPr>
      </p:pic>
      <p:sp>
        <p:nvSpPr>
          <p:cNvPr id="5" name="TextBox 4">
            <a:extLst>
              <a:ext uri="{FF2B5EF4-FFF2-40B4-BE49-F238E27FC236}">
                <a16:creationId xmlns:a16="http://schemas.microsoft.com/office/drawing/2014/main" id="{59FF15B2-58DF-282C-B409-367AD8B99EB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05756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2829B46-909B-1E00-DC46-95AB4D2303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E63A078-C59B-5FDB-EBAD-36961926A59E}"/>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22And the Lord listened to the voice of Elijah, and the child’s life returned to him, and he lived. </a:t>
            </a:r>
            <a:endParaRPr lang="en-ZA" dirty="0"/>
          </a:p>
        </p:txBody>
      </p:sp>
      <p:sp>
        <p:nvSpPr>
          <p:cNvPr id="5" name="TextBox 4">
            <a:extLst>
              <a:ext uri="{FF2B5EF4-FFF2-40B4-BE49-F238E27FC236}">
                <a16:creationId xmlns:a16="http://schemas.microsoft.com/office/drawing/2014/main" id="{23A8A3D4-63BF-ACB2-0F7C-6D1C26B3E1BB}"/>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22དཀོན་མཆོག་ཡ་ཝཱེས་ཨེ་ལི་ཡཱ་ཡི་གསོལ་འདེབས་ལ་གསན་པ་དང་། ཕྲུ་གུ་དེ་ལ་ཡང་བསྐྱར་སྲོག་ཐོབ་ནས་གསོན་པར་གྱུར། </a:t>
            </a:r>
            <a:endParaRPr lang="en-ZA" dirty="0"/>
          </a:p>
        </p:txBody>
      </p:sp>
    </p:spTree>
    <p:extLst>
      <p:ext uri="{BB962C8B-B14F-4D97-AF65-F5344CB8AC3E}">
        <p14:creationId xmlns:p14="http://schemas.microsoft.com/office/powerpoint/2010/main" val="670467591"/>
      </p:ext>
    </p:extLst>
  </p:cSld>
  <p:clrMapOvr>
    <a:masterClrMapping/>
  </p:clrMapOvr>
  <mc:AlternateContent xmlns:mc="http://schemas.openxmlformats.org/markup-compatibility/2006" xmlns:p14="http://schemas.microsoft.com/office/powerpoint/2010/main">
    <mc:Choice Requires="p14">
      <p:transition spd="slow" p14:dur="2000" advTm="8903"/>
    </mc:Choice>
    <mc:Fallback xmlns="">
      <p:transition spd="slow" advTm="8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96FC37C-1535-304A-3027-55D9681094EE}"/>
              </a:ext>
            </a:extLst>
          </p:cNvPr>
          <p:cNvPicPr>
            <a:picLocks noChangeAspect="1"/>
          </p:cNvPicPr>
          <p:nvPr/>
        </p:nvPicPr>
        <p:blipFill>
          <a:blip r:embed="rId2"/>
          <a:stretch>
            <a:fillRect/>
          </a:stretch>
        </p:blipFill>
        <p:spPr>
          <a:xfrm>
            <a:off x="-873020" y="1"/>
            <a:ext cx="13065020" cy="6858000"/>
          </a:xfrm>
          <a:prstGeom prst="rect">
            <a:avLst/>
          </a:prstGeom>
        </p:spPr>
      </p:pic>
      <p:sp>
        <p:nvSpPr>
          <p:cNvPr id="5" name="TextBox 4">
            <a:extLst>
              <a:ext uri="{FF2B5EF4-FFF2-40B4-BE49-F238E27FC236}">
                <a16:creationId xmlns:a16="http://schemas.microsoft.com/office/drawing/2014/main" id="{15658C36-E485-13C6-2218-9F641E886B6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39561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6DAB6F8-E5FC-BE55-CC2B-A82C7AED9B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414E1D2-AB48-6663-7729-67A887F07CDE}"/>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23Then Elijah took the child, brought him down from the upper room into the house, and gave him to his mother. “Look, your son is alive,” Elijah declared.</a:t>
            </a:r>
            <a:endParaRPr lang="en-ZA" dirty="0"/>
          </a:p>
        </p:txBody>
      </p:sp>
      <p:sp>
        <p:nvSpPr>
          <p:cNvPr id="5" name="TextBox 4">
            <a:extLst>
              <a:ext uri="{FF2B5EF4-FFF2-40B4-BE49-F238E27FC236}">
                <a16:creationId xmlns:a16="http://schemas.microsoft.com/office/drawing/2014/main" id="{FCDEA9D9-9783-A973-7206-A2870AB14D44}"/>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23དེ་ནས་ཨེ་ལི་ཡཱས་ཕྲུ་གུ་དེ་ཐོག་ཁང་གི་གཟིམ་ཁང་ནས་བླངས་ཏེ། ཁྱིམ་དུ་ཁྱེར་ནས་དེའི་མ་ཡི་ལག་ཏུ་སྤྲད་པ་དང་། ཁོང་ན་རེ། ལྟོས་དང་། ཁྱོད་ཀྱི་བུ་གསོན་ནོ་ཞེས་སྨྲས་སོ། །</a:t>
            </a:r>
            <a:endParaRPr lang="en-ZA" sz="1400" dirty="0"/>
          </a:p>
        </p:txBody>
      </p:sp>
    </p:spTree>
    <p:extLst>
      <p:ext uri="{BB962C8B-B14F-4D97-AF65-F5344CB8AC3E}">
        <p14:creationId xmlns:p14="http://schemas.microsoft.com/office/powerpoint/2010/main" val="3359376376"/>
      </p:ext>
    </p:extLst>
  </p:cSld>
  <p:clrMapOvr>
    <a:masterClrMapping/>
  </p:clrMapOvr>
  <mc:AlternateContent xmlns:mc="http://schemas.openxmlformats.org/markup-compatibility/2006" xmlns:p14="http://schemas.microsoft.com/office/powerpoint/2010/main">
    <mc:Choice Requires="p14">
      <p:transition spd="slow" p14:dur="2000" advTm="9251"/>
    </mc:Choice>
    <mc:Fallback xmlns="">
      <p:transition spd="slow" advTm="9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E673213-E844-6762-A2E3-39EDD0913988}"/>
              </a:ext>
            </a:extLst>
          </p:cNvPr>
          <p:cNvPicPr>
            <a:picLocks noChangeAspect="1"/>
          </p:cNvPicPr>
          <p:nvPr/>
        </p:nvPicPr>
        <p:blipFill>
          <a:blip r:embed="rId2"/>
          <a:stretch>
            <a:fillRect/>
          </a:stretch>
        </p:blipFill>
        <p:spPr>
          <a:xfrm>
            <a:off x="0" y="-1235263"/>
            <a:ext cx="12191999" cy="8093264"/>
          </a:xfrm>
          <a:prstGeom prst="rect">
            <a:avLst/>
          </a:prstGeom>
        </p:spPr>
      </p:pic>
      <p:sp>
        <p:nvSpPr>
          <p:cNvPr id="5" name="TextBox 4">
            <a:extLst>
              <a:ext uri="{FF2B5EF4-FFF2-40B4-BE49-F238E27FC236}">
                <a16:creationId xmlns:a16="http://schemas.microsoft.com/office/drawing/2014/main" id="{CFAFECD5-DD63-3385-FEAF-E7BCA12D204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90482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33E20BD-96A6-1EC1-4FC7-A039327E64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A3A514B-2980-5EF0-228B-7234B38E0B7B}"/>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24Then the woman said to Elijah, “Now I know that you are a man of God and that the word of the Lord from your mouth is truth.”</a:t>
            </a:r>
            <a:endParaRPr lang="en-ZA" dirty="0"/>
          </a:p>
        </p:txBody>
      </p:sp>
      <p:sp>
        <p:nvSpPr>
          <p:cNvPr id="3" name="TextBox 2">
            <a:extLst>
              <a:ext uri="{FF2B5EF4-FFF2-40B4-BE49-F238E27FC236}">
                <a16:creationId xmlns:a16="http://schemas.microsoft.com/office/drawing/2014/main" id="{B3C9C117-579B-5FD2-A346-A35EC9931401}"/>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24དེ་ནས་བུད་མེད་ཀྱིས་ཨེ་ལི་ཡཱ་ལ། ཁྱེད་རང་དཀོན་མཆོག་གི་སྐྱེས་བུ་ཡིན་པ་དང་། དཀོན་མཆོག་ཡ་ཝཱེས་ཁྱེད་ཀྱི་ངག་བརྒྱུད་ནས་གསུངས་པའི་བཀའ་ནི་བདེན་པ་ཡིན་པ་ངས་རྟོགས་སོ་ཞེས་ཞུས་སོ། །</a:t>
            </a:r>
            <a:endParaRPr lang="en-ZA" sz="1400" dirty="0"/>
          </a:p>
        </p:txBody>
      </p:sp>
    </p:spTree>
    <p:extLst>
      <p:ext uri="{BB962C8B-B14F-4D97-AF65-F5344CB8AC3E}">
        <p14:creationId xmlns:p14="http://schemas.microsoft.com/office/powerpoint/2010/main" val="2737540979"/>
      </p:ext>
    </p:extLst>
  </p:cSld>
  <p:clrMapOvr>
    <a:masterClrMapping/>
  </p:clrMapOvr>
  <mc:AlternateContent xmlns:mc="http://schemas.openxmlformats.org/markup-compatibility/2006" xmlns:p14="http://schemas.microsoft.com/office/powerpoint/2010/main">
    <mc:Choice Requires="p14">
      <p:transition spd="slow" p14:dur="2000" advTm="11039"/>
    </mc:Choice>
    <mc:Fallback xmlns="">
      <p:transition spd="slow" advTm="11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9617235-0967-6EDD-BA80-C996CDB45C92}"/>
              </a:ext>
            </a:extLst>
          </p:cNvPr>
          <p:cNvPicPr>
            <a:picLocks noChangeAspect="1"/>
          </p:cNvPicPr>
          <p:nvPr/>
        </p:nvPicPr>
        <p:blipFill>
          <a:blip r:embed="rId2"/>
          <a:stretch>
            <a:fillRect/>
          </a:stretch>
        </p:blipFill>
        <p:spPr>
          <a:xfrm>
            <a:off x="0" y="-245672"/>
            <a:ext cx="12192000" cy="7103672"/>
          </a:xfrm>
          <a:prstGeom prst="rect">
            <a:avLst/>
          </a:prstGeom>
        </p:spPr>
      </p:pic>
      <p:sp>
        <p:nvSpPr>
          <p:cNvPr id="2" name="TextBox 1">
            <a:extLst>
              <a:ext uri="{FF2B5EF4-FFF2-40B4-BE49-F238E27FC236}">
                <a16:creationId xmlns:a16="http://schemas.microsoft.com/office/drawing/2014/main" id="{3DD701B4-095C-AC42-F94D-3C7ECBE9D090}"/>
              </a:ext>
            </a:extLst>
          </p:cNvPr>
          <p:cNvSpPr txBox="1"/>
          <p:nvPr/>
        </p:nvSpPr>
        <p:spPr>
          <a:xfrm>
            <a:off x="485206" y="3614113"/>
            <a:ext cx="5975129" cy="2980405"/>
          </a:xfrm>
          <a:prstGeom prst="rect">
            <a:avLst/>
          </a:prstGeom>
          <a:noFill/>
        </p:spPr>
        <p:txBody>
          <a:bodyPr wrap="square" rtlCol="0">
            <a:noAutofit/>
          </a:bodyPr>
          <a:lstStyle/>
          <a:p>
            <a:r>
              <a:rPr lang="bo-CN" sz="8000" b="1" i="0" cap="all" dirty="0">
                <a:solidFill>
                  <a:schemeClr val="bg1"/>
                </a:solidFill>
                <a:effectLst/>
                <a:latin typeface="ArialMT"/>
              </a:rPr>
              <a:t>རྒྱལ་རབས་དང་པོ། 17</a:t>
            </a:r>
          </a:p>
          <a:p>
            <a:r>
              <a:rPr lang="bo-CN" sz="8000" b="1" dirty="0">
                <a:solidFill>
                  <a:schemeClr val="bg1"/>
                </a:solidFill>
                <a:latin typeface="ArialMT"/>
              </a:rPr>
              <a:t>ཨེ་ལི་ཡཱ་དང་ཡུག་མོ།</a:t>
            </a:r>
            <a:endParaRPr lang="en-ZA" sz="8000" dirty="0">
              <a:solidFill>
                <a:schemeClr val="bg1"/>
              </a:solidFill>
            </a:endParaRPr>
          </a:p>
        </p:txBody>
      </p:sp>
      <p:sp>
        <p:nvSpPr>
          <p:cNvPr id="3" name="TextBox 2">
            <a:extLst>
              <a:ext uri="{FF2B5EF4-FFF2-40B4-BE49-F238E27FC236}">
                <a16:creationId xmlns:a16="http://schemas.microsoft.com/office/drawing/2014/main" id="{2E9CCD58-55F0-90B8-7D89-A493BEEA4E94}"/>
              </a:ext>
            </a:extLst>
          </p:cNvPr>
          <p:cNvSpPr txBox="1"/>
          <p:nvPr/>
        </p:nvSpPr>
        <p:spPr>
          <a:xfrm>
            <a:off x="272456" y="631793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3867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A0F01174-DB9B-F63D-2BA5-CA12196D3082}"/>
              </a:ext>
            </a:extLst>
          </p:cNvPr>
          <p:cNvPicPr>
            <a:picLocks noChangeAspect="1"/>
          </p:cNvPicPr>
          <p:nvPr/>
        </p:nvPicPr>
        <p:blipFill>
          <a:blip r:embed="rId2"/>
          <a:stretch>
            <a:fillRect/>
          </a:stretch>
        </p:blipFill>
        <p:spPr>
          <a:xfrm>
            <a:off x="0" y="-245672"/>
            <a:ext cx="12192000" cy="7103672"/>
          </a:xfrm>
          <a:prstGeom prst="rect">
            <a:avLst/>
          </a:prstGeom>
        </p:spPr>
      </p:pic>
      <p:sp>
        <p:nvSpPr>
          <p:cNvPr id="7" name="TextBox 6">
            <a:extLst>
              <a:ext uri="{FF2B5EF4-FFF2-40B4-BE49-F238E27FC236}">
                <a16:creationId xmlns:a16="http://schemas.microsoft.com/office/drawing/2014/main" id="{6E250234-CE87-4DEC-39FF-719621DF6FE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9009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DD796783-536D-572B-4B08-3BD97F2693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A75E449-A559-B66C-30BB-01DA0CD2ED69}"/>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7Some time later, however, the brook dried up because there had been no rain in the land.</a:t>
            </a:r>
            <a:endParaRPr lang="en-ZA" dirty="0"/>
          </a:p>
        </p:txBody>
      </p:sp>
      <p:sp>
        <p:nvSpPr>
          <p:cNvPr id="3" name="TextBox 2">
            <a:extLst>
              <a:ext uri="{FF2B5EF4-FFF2-40B4-BE49-F238E27FC236}">
                <a16:creationId xmlns:a16="http://schemas.microsoft.com/office/drawing/2014/main" id="{0DED610E-C6D7-981A-A718-968062B5F971}"/>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7ཡང་ཡུལ་དེར་ཆར་མ་བབས་པས། དུས་ཡུན་ངེས་ཅན་ཞིག་གི་རྗེས་སུ་ཆུ་བོ་དེ་བསྐམས་པ་དང་། </a:t>
            </a:r>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6525"/>
    </mc:Choice>
    <mc:Fallback xmlns="">
      <p:transition spd="slow" advTm="6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E70A51F-DF55-772D-6A2D-ABE1B2EC0B3A}"/>
              </a:ext>
            </a:extLst>
          </p:cNvPr>
          <p:cNvPicPr>
            <a:picLocks noChangeAspect="1"/>
          </p:cNvPicPr>
          <p:nvPr/>
        </p:nvPicPr>
        <p:blipFill>
          <a:blip r:embed="rId2"/>
          <a:stretch>
            <a:fillRect/>
          </a:stretch>
        </p:blipFill>
        <p:spPr>
          <a:xfrm>
            <a:off x="0" y="-61305"/>
            <a:ext cx="12412494" cy="6919305"/>
          </a:xfrm>
          <a:prstGeom prst="rect">
            <a:avLst/>
          </a:prstGeom>
        </p:spPr>
      </p:pic>
      <p:sp>
        <p:nvSpPr>
          <p:cNvPr id="5" name="TextBox 4">
            <a:extLst>
              <a:ext uri="{FF2B5EF4-FFF2-40B4-BE49-F238E27FC236}">
                <a16:creationId xmlns:a16="http://schemas.microsoft.com/office/drawing/2014/main" id="{8B974F1C-84BA-629B-75E9-3EE8B79805E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A99E938-5B45-E265-8994-DB5F254CE6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4806E23-8F00-2110-AB3C-23720771FC5A}"/>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8Then the word of the Lord came to Elijah: 9“Get up and go to Zarephath of Sidon, and stay there. Behold, I have commanded a widow there to provide for you.”</a:t>
            </a:r>
            <a:endParaRPr lang="en-ZA" dirty="0"/>
          </a:p>
        </p:txBody>
      </p:sp>
      <p:sp>
        <p:nvSpPr>
          <p:cNvPr id="5" name="TextBox 4">
            <a:extLst>
              <a:ext uri="{FF2B5EF4-FFF2-40B4-BE49-F238E27FC236}">
                <a16:creationId xmlns:a16="http://schemas.microsoft.com/office/drawing/2014/main" id="{E071D64F-DE10-ED7F-75FC-E2FBC333F763}"/>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8ཨེ་ལི་ཡཱ་ལ་ཡང་དཀོན་མཆོག་ཡ་ཝཱེའི་བཀའ་བབས་ནས་འདི་སྐད་དུ། 9ཁྱོད་ཡར་ལོངས་ལ། ཚི་ཏུན་ཡུལ་གྱི་སཱ་རེ་ཕད་དུ་སོང་ནས་དེར་སྡོད་ཅིག དེ་རུ་ཁྱོད་ལ་འཚོ་བ་སྦྱོར་བའི་ཕྱིར་བདག་གིས་ཡུགས་མོ་ཞིག་ལ་བཀའ་བསྒོས་ཡོད་ཅེས་གསུངས་པ་དང་། </a:t>
            </a:r>
            <a:endParaRPr lang="en-ZA" sz="1400"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4476"/>
    </mc:Choice>
    <mc:Fallback xmlns="">
      <p:transition spd="slow" advTm="14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BC358C8-C44E-5505-D280-A02B9F7195E8}"/>
              </a:ext>
            </a:extLst>
          </p:cNvPr>
          <p:cNvPicPr>
            <a:picLocks noChangeAspect="1"/>
          </p:cNvPicPr>
          <p:nvPr/>
        </p:nvPicPr>
        <p:blipFill>
          <a:blip r:embed="rId2"/>
          <a:stretch>
            <a:fillRect/>
          </a:stretch>
        </p:blipFill>
        <p:spPr>
          <a:xfrm>
            <a:off x="-414993" y="0"/>
            <a:ext cx="12606993" cy="6858000"/>
          </a:xfrm>
          <a:prstGeom prst="rect">
            <a:avLst/>
          </a:prstGeom>
        </p:spPr>
      </p:pic>
      <p:sp>
        <p:nvSpPr>
          <p:cNvPr id="5" name="TextBox 4">
            <a:extLst>
              <a:ext uri="{FF2B5EF4-FFF2-40B4-BE49-F238E27FC236}">
                <a16:creationId xmlns:a16="http://schemas.microsoft.com/office/drawing/2014/main" id="{A5AA8716-935C-4227-A8F6-5F61DA6B5B2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17:8,9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6A43EEA-2AC2-6C30-48D3-B638B37C15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30BA5BB-5C3A-D0C7-1AC2-DE3D183BFEB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10So Elijah got up and went to Zarephath. When he arrived at the city gate, there was a widow gathering sticks. Elijah called to her and said, “Please bring me a little water in a cup, so that I may drink.”</a:t>
            </a:r>
            <a:endParaRPr lang="en-ZA" dirty="0"/>
          </a:p>
        </p:txBody>
      </p:sp>
      <p:sp>
        <p:nvSpPr>
          <p:cNvPr id="3" name="TextBox 2">
            <a:extLst>
              <a:ext uri="{FF2B5EF4-FFF2-40B4-BE49-F238E27FC236}">
                <a16:creationId xmlns:a16="http://schemas.microsoft.com/office/drawing/2014/main" id="{013F2FC3-3447-4F49-4678-5C1BE535545C}"/>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10ཁོང་ཡར་ལངས་ཏེ་སཱ་རེ་ཕད་དུ་ཕྱིན་ཅིང་མཁར་སྒོ་རུ་སླེབས་པའི་ཚེ། ཡུགས་མོ་ཞིག་གིས་དེ་རུ་བུད་ཤིང་བཏུ་བཞིན་ཡོད་པ་དང་། ཁོང་གིས་མོ་བོས་ནས། ཁྱོད་ཀྱིས་སྣོད་ཅིག་གི་ནང་དུ་ང་ལ་ཆུ་ཅུང་ཟད་ཁུར་འོང་རོགས་ཞེས་སྨྲས་པ་དང་། </a:t>
            </a:r>
            <a:endParaRPr lang="en-ZA" sz="1400"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1407"/>
    </mc:Choice>
    <mc:Fallback xmlns="">
      <p:transition spd="slow" advTm="11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TotalTime>
  <Words>1843</Words>
  <Application>Microsoft Office PowerPoint</Application>
  <PresentationFormat>Widescreen</PresentationFormat>
  <Paragraphs>82</Paragraphs>
  <Slides>40</Slides>
  <Notes>1</Notes>
  <HiddenSlides>0</HiddenSlides>
  <MMClips>20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2025-04-07T06:42:33Z</dcterms:modified>
</cp:coreProperties>
</file>