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68" r:id="rId2"/>
    <p:sldId id="438" r:id="rId3"/>
    <p:sldId id="439" r:id="rId4"/>
    <p:sldId id="440" r:id="rId5"/>
    <p:sldId id="441" r:id="rId6"/>
    <p:sldId id="442" r:id="rId7"/>
    <p:sldId id="443" r:id="rId8"/>
    <p:sldId id="444" r:id="rId9"/>
    <p:sldId id="445" r:id="rId10"/>
    <p:sldId id="446" r:id="rId11"/>
    <p:sldId id="447" r:id="rId12"/>
    <p:sldId id="448" r:id="rId13"/>
    <p:sldId id="449" r:id="rId14"/>
    <p:sldId id="450" r:id="rId15"/>
    <p:sldId id="451" r:id="rId16"/>
    <p:sldId id="45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95EBB2-F7C6-4B6D-ABC2-ACBAB0E4A3C0}" v="10" dt="2025-04-07T06:53:07.6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 autoAdjust="0"/>
    <p:restoredTop sz="83852" autoAdjust="0"/>
  </p:normalViewPr>
  <p:slideViewPr>
    <p:cSldViewPr snapToGrid="0">
      <p:cViewPr varScale="1">
        <p:scale>
          <a:sx n="57" d="100"/>
          <a:sy n="57" d="100"/>
        </p:scale>
        <p:origin x="72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F7CB7F47-C0E4-48B9-8B69-BCED6BCBDDA1}"/>
    <pc:docChg chg="custSel addSld delSld modSld">
      <pc:chgData name="Leonie Smith" userId="fed1330f33f5650e" providerId="LiveId" clId="{F7CB7F47-C0E4-48B9-8B69-BCED6BCBDDA1}" dt="2022-06-27T17:34:26.346" v="120" actId="20577"/>
      <pc:docMkLst>
        <pc:docMk/>
      </pc:docMkLst>
      <pc:sldChg chg="addSp modSp mod">
        <pc:chgData name="Leonie Smith" userId="fed1330f33f5650e" providerId="LiveId" clId="{F7CB7F47-C0E4-48B9-8B69-BCED6BCBDDA1}" dt="2022-06-27T17:30:03.208" v="97" actId="1076"/>
        <pc:sldMkLst>
          <pc:docMk/>
          <pc:sldMk cId="3261377596" sldId="438"/>
        </pc:sldMkLst>
      </pc:sldChg>
      <pc:sldChg chg="addSp delSp modSp mod modTransition modAnim">
        <pc:chgData name="Leonie Smith" userId="fed1330f33f5650e" providerId="LiveId" clId="{F7CB7F47-C0E4-48B9-8B69-BCED6BCBDDA1}" dt="2022-06-27T17:33:13.573" v="108" actId="20577"/>
        <pc:sldMkLst>
          <pc:docMk/>
          <pc:sldMk cId="3759221820" sldId="439"/>
        </pc:sldMkLst>
      </pc:sldChg>
      <pc:sldChg chg="addSp modSp">
        <pc:chgData name="Leonie Smith" userId="fed1330f33f5650e" providerId="LiveId" clId="{F7CB7F47-C0E4-48B9-8B69-BCED6BCBDDA1}" dt="2022-06-27T17:30:09.652" v="98"/>
        <pc:sldMkLst>
          <pc:docMk/>
          <pc:sldMk cId="923867738" sldId="440"/>
        </pc:sldMkLst>
      </pc:sldChg>
      <pc:sldChg chg="addSp modSp">
        <pc:chgData name="Leonie Smith" userId="fed1330f33f5650e" providerId="LiveId" clId="{F7CB7F47-C0E4-48B9-8B69-BCED6BCBDDA1}" dt="2022-06-15T06:02:49.196" v="6"/>
        <pc:sldMkLst>
          <pc:docMk/>
          <pc:sldMk cId="3676245138" sldId="441"/>
        </pc:sldMkLst>
      </pc:sldChg>
      <pc:sldChg chg="addSp modSp mod">
        <pc:chgData name="Leonie Smith" userId="fed1330f33f5650e" providerId="LiveId" clId="{F7CB7F47-C0E4-48B9-8B69-BCED6BCBDDA1}" dt="2022-06-27T17:33:46.084" v="110" actId="20577"/>
        <pc:sldMkLst>
          <pc:docMk/>
          <pc:sldMk cId="2180228365" sldId="442"/>
        </pc:sldMkLst>
      </pc:sldChg>
      <pc:sldChg chg="addSp delSp modSp modTransition modAnim">
        <pc:chgData name="Leonie Smith" userId="fed1330f33f5650e" providerId="LiveId" clId="{F7CB7F47-C0E4-48B9-8B69-BCED6BCBDDA1}" dt="2022-06-15T06:05:38.084" v="13"/>
        <pc:sldMkLst>
          <pc:docMk/>
          <pc:sldMk cId="3095902142" sldId="443"/>
        </pc:sldMkLst>
      </pc:sldChg>
      <pc:sldChg chg="addSp modSp mod">
        <pc:chgData name="Leonie Smith" userId="fed1330f33f5650e" providerId="LiveId" clId="{F7CB7F47-C0E4-48B9-8B69-BCED6BCBDDA1}" dt="2022-06-27T17:33:54.926" v="112" actId="20577"/>
        <pc:sldMkLst>
          <pc:docMk/>
          <pc:sldMk cId="1718612039" sldId="444"/>
        </pc:sldMkLst>
      </pc:sldChg>
      <pc:sldChg chg="addSp modSp">
        <pc:chgData name="Leonie Smith" userId="fed1330f33f5650e" providerId="LiveId" clId="{F7CB7F47-C0E4-48B9-8B69-BCED6BCBDDA1}" dt="2022-06-15T06:07:08.519" v="14"/>
        <pc:sldMkLst>
          <pc:docMk/>
          <pc:sldMk cId="2166098122" sldId="445"/>
        </pc:sldMkLst>
      </pc:sldChg>
      <pc:sldChg chg="addSp modSp mod">
        <pc:chgData name="Leonie Smith" userId="fed1330f33f5650e" providerId="LiveId" clId="{F7CB7F47-C0E4-48B9-8B69-BCED6BCBDDA1}" dt="2022-06-27T17:34:02.839" v="114" actId="20577"/>
        <pc:sldMkLst>
          <pc:docMk/>
          <pc:sldMk cId="665805102" sldId="446"/>
        </pc:sldMkLst>
      </pc:sldChg>
      <pc:sldChg chg="addSp modSp">
        <pc:chgData name="Leonie Smith" userId="fed1330f33f5650e" providerId="LiveId" clId="{F7CB7F47-C0E4-48B9-8B69-BCED6BCBDDA1}" dt="2022-06-15T06:09:13.794" v="15"/>
        <pc:sldMkLst>
          <pc:docMk/>
          <pc:sldMk cId="2422728137" sldId="447"/>
        </pc:sldMkLst>
      </pc:sldChg>
      <pc:sldChg chg="addSp modSp mod">
        <pc:chgData name="Leonie Smith" userId="fed1330f33f5650e" providerId="LiveId" clId="{F7CB7F47-C0E4-48B9-8B69-BCED6BCBDDA1}" dt="2022-06-27T17:34:10.498" v="116" actId="20577"/>
        <pc:sldMkLst>
          <pc:docMk/>
          <pc:sldMk cId="843663555" sldId="448"/>
        </pc:sldMkLst>
      </pc:sldChg>
      <pc:sldChg chg="addSp delSp modSp modTransition modAnim">
        <pc:chgData name="Leonie Smith" userId="fed1330f33f5650e" providerId="LiveId" clId="{F7CB7F47-C0E4-48B9-8B69-BCED6BCBDDA1}" dt="2022-06-15T06:13:43.815" v="24"/>
        <pc:sldMkLst>
          <pc:docMk/>
          <pc:sldMk cId="4160448636" sldId="449"/>
        </pc:sldMkLst>
      </pc:sldChg>
      <pc:sldChg chg="addSp modSp mod">
        <pc:chgData name="Leonie Smith" userId="fed1330f33f5650e" providerId="LiveId" clId="{F7CB7F47-C0E4-48B9-8B69-BCED6BCBDDA1}" dt="2022-06-27T17:34:18.293" v="118" actId="20577"/>
        <pc:sldMkLst>
          <pc:docMk/>
          <pc:sldMk cId="538051216" sldId="450"/>
        </pc:sldMkLst>
      </pc:sldChg>
      <pc:sldChg chg="addSp modSp add del">
        <pc:chgData name="Leonie Smith" userId="fed1330f33f5650e" providerId="LiveId" clId="{F7CB7F47-C0E4-48B9-8B69-BCED6BCBDDA1}" dt="2022-06-16T04:40:00.446" v="83"/>
        <pc:sldMkLst>
          <pc:docMk/>
          <pc:sldMk cId="3386340796" sldId="451"/>
        </pc:sldMkLst>
      </pc:sldChg>
      <pc:sldChg chg="addSp modSp add del mod">
        <pc:chgData name="Leonie Smith" userId="fed1330f33f5650e" providerId="LiveId" clId="{F7CB7F47-C0E4-48B9-8B69-BCED6BCBDDA1}" dt="2022-06-27T17:34:26.346" v="120" actId="20577"/>
        <pc:sldMkLst>
          <pc:docMk/>
          <pc:sldMk cId="4002949039" sldId="452"/>
        </pc:sldMkLst>
      </pc:sldChg>
      <pc:sldChg chg="addSp delSp modSp del modTransition modAnim">
        <pc:chgData name="Leonie Smith" userId="fed1330f33f5650e" providerId="LiveId" clId="{F7CB7F47-C0E4-48B9-8B69-BCED6BCBDDA1}" dt="2022-06-16T04:36:46.570" v="80" actId="2696"/>
        <pc:sldMkLst>
          <pc:docMk/>
          <pc:sldMk cId="283334129" sldId="453"/>
        </pc:sldMkLst>
      </pc:sldChg>
      <pc:sldChg chg="del">
        <pc:chgData name="Leonie Smith" userId="fed1330f33f5650e" providerId="LiveId" clId="{F7CB7F47-C0E4-48B9-8B69-BCED6BCBDDA1}" dt="2022-06-16T04:36:46.570" v="80" actId="2696"/>
        <pc:sldMkLst>
          <pc:docMk/>
          <pc:sldMk cId="2511564658" sldId="454"/>
        </pc:sldMkLst>
      </pc:sldChg>
      <pc:sldChg chg="addSp delSp modSp del modTransition modAnim">
        <pc:chgData name="Leonie Smith" userId="fed1330f33f5650e" providerId="LiveId" clId="{F7CB7F47-C0E4-48B9-8B69-BCED6BCBDDA1}" dt="2022-06-16T04:36:46.570" v="80" actId="2696"/>
        <pc:sldMkLst>
          <pc:docMk/>
          <pc:sldMk cId="1799939013" sldId="455"/>
        </pc:sldMkLst>
      </pc:sldChg>
      <pc:sldChg chg="del">
        <pc:chgData name="Leonie Smith" userId="fed1330f33f5650e" providerId="LiveId" clId="{F7CB7F47-C0E4-48B9-8B69-BCED6BCBDDA1}" dt="2022-06-16T04:36:46.570" v="80" actId="2696"/>
        <pc:sldMkLst>
          <pc:docMk/>
          <pc:sldMk cId="4049696417" sldId="456"/>
        </pc:sldMkLst>
      </pc:sldChg>
      <pc:sldChg chg="addSp delSp modSp del modTransition modAnim">
        <pc:chgData name="Leonie Smith" userId="fed1330f33f5650e" providerId="LiveId" clId="{F7CB7F47-C0E4-48B9-8B69-BCED6BCBDDA1}" dt="2022-06-16T04:36:46.570" v="80" actId="2696"/>
        <pc:sldMkLst>
          <pc:docMk/>
          <pc:sldMk cId="2618424304" sldId="457"/>
        </pc:sldMkLst>
      </pc:sldChg>
      <pc:sldChg chg="del">
        <pc:chgData name="Leonie Smith" userId="fed1330f33f5650e" providerId="LiveId" clId="{F7CB7F47-C0E4-48B9-8B69-BCED6BCBDDA1}" dt="2022-06-16T04:36:46.570" v="80" actId="2696"/>
        <pc:sldMkLst>
          <pc:docMk/>
          <pc:sldMk cId="2789980734" sldId="458"/>
        </pc:sldMkLst>
      </pc:sldChg>
      <pc:sldChg chg="addSp modSp del">
        <pc:chgData name="Leonie Smith" userId="fed1330f33f5650e" providerId="LiveId" clId="{F7CB7F47-C0E4-48B9-8B69-BCED6BCBDDA1}" dt="2022-06-16T04:36:46.570" v="80" actId="2696"/>
        <pc:sldMkLst>
          <pc:docMk/>
          <pc:sldMk cId="783514268" sldId="459"/>
        </pc:sldMkLst>
      </pc:sldChg>
      <pc:sldChg chg="del">
        <pc:chgData name="Leonie Smith" userId="fed1330f33f5650e" providerId="LiveId" clId="{F7CB7F47-C0E4-48B9-8B69-BCED6BCBDDA1}" dt="2022-06-16T04:36:46.570" v="80" actId="2696"/>
        <pc:sldMkLst>
          <pc:docMk/>
          <pc:sldMk cId="2691432836" sldId="460"/>
        </pc:sldMkLst>
      </pc:sldChg>
      <pc:sldChg chg="addSp delSp modSp del modTransition modAnim">
        <pc:chgData name="Leonie Smith" userId="fed1330f33f5650e" providerId="LiveId" clId="{F7CB7F47-C0E4-48B9-8B69-BCED6BCBDDA1}" dt="2022-06-16T04:36:46.570" v="80" actId="2696"/>
        <pc:sldMkLst>
          <pc:docMk/>
          <pc:sldMk cId="3868250199" sldId="461"/>
        </pc:sldMkLst>
      </pc:sldChg>
      <pc:sldChg chg="del">
        <pc:chgData name="Leonie Smith" userId="fed1330f33f5650e" providerId="LiveId" clId="{F7CB7F47-C0E4-48B9-8B69-BCED6BCBDDA1}" dt="2022-06-16T04:36:46.570" v="80" actId="2696"/>
        <pc:sldMkLst>
          <pc:docMk/>
          <pc:sldMk cId="3941201962" sldId="462"/>
        </pc:sldMkLst>
      </pc:sldChg>
      <pc:sldChg chg="addSp delSp modSp del modTransition modAnim">
        <pc:chgData name="Leonie Smith" userId="fed1330f33f5650e" providerId="LiveId" clId="{F7CB7F47-C0E4-48B9-8B69-BCED6BCBDDA1}" dt="2022-06-16T04:36:46.570" v="80" actId="2696"/>
        <pc:sldMkLst>
          <pc:docMk/>
          <pc:sldMk cId="2982327576" sldId="463"/>
        </pc:sldMkLst>
      </pc:sldChg>
      <pc:sldChg chg="del">
        <pc:chgData name="Leonie Smith" userId="fed1330f33f5650e" providerId="LiveId" clId="{F7CB7F47-C0E4-48B9-8B69-BCED6BCBDDA1}" dt="2022-06-16T04:36:46.570" v="80" actId="2696"/>
        <pc:sldMkLst>
          <pc:docMk/>
          <pc:sldMk cId="3471468068" sldId="464"/>
        </pc:sldMkLst>
      </pc:sldChg>
      <pc:sldChg chg="addSp delSp modSp del modTransition modAnim">
        <pc:chgData name="Leonie Smith" userId="fed1330f33f5650e" providerId="LiveId" clId="{F7CB7F47-C0E4-48B9-8B69-BCED6BCBDDA1}" dt="2022-06-16T04:36:46.570" v="80" actId="2696"/>
        <pc:sldMkLst>
          <pc:docMk/>
          <pc:sldMk cId="3894174290" sldId="465"/>
        </pc:sldMkLst>
      </pc:sldChg>
      <pc:sldChg chg="addSp delSp modSp del mod">
        <pc:chgData name="Leonie Smith" userId="fed1330f33f5650e" providerId="LiveId" clId="{F7CB7F47-C0E4-48B9-8B69-BCED6BCBDDA1}" dt="2022-06-16T04:36:46.570" v="80" actId="2696"/>
        <pc:sldMkLst>
          <pc:docMk/>
          <pc:sldMk cId="581074576" sldId="466"/>
        </pc:sldMkLst>
      </pc:sldChg>
      <pc:sldChg chg="addSp delSp modSp del modTransition modAnim">
        <pc:chgData name="Leonie Smith" userId="fed1330f33f5650e" providerId="LiveId" clId="{F7CB7F47-C0E4-48B9-8B69-BCED6BCBDDA1}" dt="2022-06-16T04:36:46.570" v="80" actId="2696"/>
        <pc:sldMkLst>
          <pc:docMk/>
          <pc:sldMk cId="2711152741" sldId="467"/>
        </pc:sldMkLst>
      </pc:sldChg>
      <pc:sldChg chg="addSp modSp modNotesTx">
        <pc:chgData name="Leonie Smith" userId="fed1330f33f5650e" providerId="LiveId" clId="{F7CB7F47-C0E4-48B9-8B69-BCED6BCBDDA1}" dt="2022-06-16T04:40:18.622" v="85" actId="20577"/>
        <pc:sldMkLst>
          <pc:docMk/>
          <pc:sldMk cId="3596600315" sldId="468"/>
        </pc:sldMkLst>
      </pc:sldChg>
      <pc:sldChg chg="del">
        <pc:chgData name="Leonie Smith" userId="fed1330f33f5650e" providerId="LiveId" clId="{F7CB7F47-C0E4-48B9-8B69-BCED6BCBDDA1}" dt="2022-06-16T04:36:46.570" v="80" actId="2696"/>
        <pc:sldMkLst>
          <pc:docMk/>
          <pc:sldMk cId="4098560799" sldId="469"/>
        </pc:sldMkLst>
      </pc:sldChg>
    </pc:docChg>
  </pc:docChgLst>
  <pc:docChgLst>
    <pc:chgData name="Alfred Smith" userId="3c60a3631c0db8ad" providerId="LiveId" clId="{74304C33-8015-4E06-A75F-49FFCDF1045D}"/>
    <pc:docChg chg="undo custSel modSld">
      <pc:chgData name="Alfred Smith" userId="3c60a3631c0db8ad" providerId="LiveId" clId="{74304C33-8015-4E06-A75F-49FFCDF1045D}" dt="2024-06-24T09:56:30.471" v="3" actId="20577"/>
      <pc:docMkLst>
        <pc:docMk/>
      </pc:docMkLst>
      <pc:sldChg chg="modSp mod">
        <pc:chgData name="Alfred Smith" userId="3c60a3631c0db8ad" providerId="LiveId" clId="{74304C33-8015-4E06-A75F-49FFCDF1045D}" dt="2024-06-24T09:56:30.471" v="3" actId="20577"/>
        <pc:sldMkLst>
          <pc:docMk/>
          <pc:sldMk cId="3261377596" sldId="438"/>
        </pc:sldMkLst>
      </pc:sldChg>
    </pc:docChg>
  </pc:docChgLst>
  <pc:docChgLst>
    <pc:chgData name="Alfred Smith" userId="3c60a3631c0db8ad" providerId="LiveId" clId="{4C95EBB2-F7C6-4B6D-ABC2-ACBAB0E4A3C0}"/>
    <pc:docChg chg="custSel modSld">
      <pc:chgData name="Alfred Smith" userId="3c60a3631c0db8ad" providerId="LiveId" clId="{4C95EBB2-F7C6-4B6D-ABC2-ACBAB0E4A3C0}" dt="2025-04-07T06:53:07.650" v="16"/>
      <pc:docMkLst>
        <pc:docMk/>
      </pc:docMkLst>
      <pc:sldChg chg="addSp modSp">
        <pc:chgData name="Alfred Smith" userId="3c60a3631c0db8ad" providerId="LiveId" clId="{4C95EBB2-F7C6-4B6D-ABC2-ACBAB0E4A3C0}" dt="2025-04-07T06:51:46.320" v="2"/>
        <pc:sldMkLst>
          <pc:docMk/>
          <pc:sldMk cId="923867738" sldId="440"/>
        </pc:sldMkLst>
        <pc:spChg chg="add mod">
          <ac:chgData name="Alfred Smith" userId="3c60a3631c0db8ad" providerId="LiveId" clId="{4C95EBB2-F7C6-4B6D-ABC2-ACBAB0E4A3C0}" dt="2025-04-07T06:51:46.320" v="2"/>
          <ac:spMkLst>
            <pc:docMk/>
            <pc:sldMk cId="923867738" sldId="440"/>
            <ac:spMk id="2" creationId="{4ED0DC9D-B005-4F90-4A8C-ED7BC32721FC}"/>
          </ac:spMkLst>
        </pc:spChg>
      </pc:sldChg>
      <pc:sldChg chg="addSp delSp modSp mod">
        <pc:chgData name="Alfred Smith" userId="3c60a3631c0db8ad" providerId="LiveId" clId="{4C95EBB2-F7C6-4B6D-ABC2-ACBAB0E4A3C0}" dt="2025-04-07T06:51:58.565" v="4"/>
        <pc:sldMkLst>
          <pc:docMk/>
          <pc:sldMk cId="3676245138" sldId="441"/>
        </pc:sldMkLst>
        <pc:spChg chg="add mod">
          <ac:chgData name="Alfred Smith" userId="3c60a3631c0db8ad" providerId="LiveId" clId="{4C95EBB2-F7C6-4B6D-ABC2-ACBAB0E4A3C0}" dt="2025-04-07T06:51:58.565" v="4"/>
          <ac:spMkLst>
            <pc:docMk/>
            <pc:sldMk cId="3676245138" sldId="441"/>
            <ac:spMk id="3" creationId="{690C2264-5896-66FB-EC63-5E10957D84B1}"/>
          </ac:spMkLst>
        </pc:spChg>
        <pc:spChg chg="del">
          <ac:chgData name="Alfred Smith" userId="3c60a3631c0db8ad" providerId="LiveId" clId="{4C95EBB2-F7C6-4B6D-ABC2-ACBAB0E4A3C0}" dt="2025-04-07T06:51:57.979" v="3" actId="478"/>
          <ac:spMkLst>
            <pc:docMk/>
            <pc:sldMk cId="3676245138" sldId="441"/>
            <ac:spMk id="4" creationId="{9A13E2D8-2F59-44C1-B1D2-79C300C26DD4}"/>
          </ac:spMkLst>
        </pc:spChg>
        <pc:spChg chg="add mod">
          <ac:chgData name="Alfred Smith" userId="3c60a3631c0db8ad" providerId="LiveId" clId="{4C95EBB2-F7C6-4B6D-ABC2-ACBAB0E4A3C0}" dt="2025-04-07T06:51:58.565" v="4"/>
          <ac:spMkLst>
            <pc:docMk/>
            <pc:sldMk cId="3676245138" sldId="441"/>
            <ac:spMk id="5" creationId="{31BF5CE1-DD19-FCBA-15E7-290D6D0010B2}"/>
          </ac:spMkLst>
        </pc:spChg>
        <pc:spChg chg="del">
          <ac:chgData name="Alfred Smith" userId="3c60a3631c0db8ad" providerId="LiveId" clId="{4C95EBB2-F7C6-4B6D-ABC2-ACBAB0E4A3C0}" dt="2025-04-07T06:51:57.979" v="3" actId="478"/>
          <ac:spMkLst>
            <pc:docMk/>
            <pc:sldMk cId="3676245138" sldId="441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4C95EBB2-F7C6-4B6D-ABC2-ACBAB0E4A3C0}" dt="2025-04-07T06:52:08.312" v="6"/>
        <pc:sldMkLst>
          <pc:docMk/>
          <pc:sldMk cId="3095902142" sldId="443"/>
        </pc:sldMkLst>
        <pc:spChg chg="add mod">
          <ac:chgData name="Alfred Smith" userId="3c60a3631c0db8ad" providerId="LiveId" clId="{4C95EBB2-F7C6-4B6D-ABC2-ACBAB0E4A3C0}" dt="2025-04-07T06:52:08.312" v="6"/>
          <ac:spMkLst>
            <pc:docMk/>
            <pc:sldMk cId="3095902142" sldId="443"/>
            <ac:spMk id="2" creationId="{F587F3C8-AA49-4B42-87D7-6859D7976868}"/>
          </ac:spMkLst>
        </pc:spChg>
        <pc:spChg chg="add mod">
          <ac:chgData name="Alfred Smith" userId="3c60a3631c0db8ad" providerId="LiveId" clId="{4C95EBB2-F7C6-4B6D-ABC2-ACBAB0E4A3C0}" dt="2025-04-07T06:52:08.312" v="6"/>
          <ac:spMkLst>
            <pc:docMk/>
            <pc:sldMk cId="3095902142" sldId="443"/>
            <ac:spMk id="3" creationId="{537A25AE-B70F-0EA1-CF09-901DC4FC9380}"/>
          </ac:spMkLst>
        </pc:spChg>
        <pc:spChg chg="del">
          <ac:chgData name="Alfred Smith" userId="3c60a3631c0db8ad" providerId="LiveId" clId="{4C95EBB2-F7C6-4B6D-ABC2-ACBAB0E4A3C0}" dt="2025-04-07T06:52:07.672" v="5" actId="478"/>
          <ac:spMkLst>
            <pc:docMk/>
            <pc:sldMk cId="3095902142" sldId="443"/>
            <ac:spMk id="4" creationId="{9A13E2D8-2F59-44C1-B1D2-79C300C26DD4}"/>
          </ac:spMkLst>
        </pc:spChg>
        <pc:spChg chg="del">
          <ac:chgData name="Alfred Smith" userId="3c60a3631c0db8ad" providerId="LiveId" clId="{4C95EBB2-F7C6-4B6D-ABC2-ACBAB0E4A3C0}" dt="2025-04-07T06:52:07.672" v="5" actId="478"/>
          <ac:spMkLst>
            <pc:docMk/>
            <pc:sldMk cId="3095902142" sldId="443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4C95EBB2-F7C6-4B6D-ABC2-ACBAB0E4A3C0}" dt="2025-04-07T06:52:22.046" v="8"/>
        <pc:sldMkLst>
          <pc:docMk/>
          <pc:sldMk cId="2166098122" sldId="445"/>
        </pc:sldMkLst>
        <pc:spChg chg="add mod">
          <ac:chgData name="Alfred Smith" userId="3c60a3631c0db8ad" providerId="LiveId" clId="{4C95EBB2-F7C6-4B6D-ABC2-ACBAB0E4A3C0}" dt="2025-04-07T06:52:22.046" v="8"/>
          <ac:spMkLst>
            <pc:docMk/>
            <pc:sldMk cId="2166098122" sldId="445"/>
            <ac:spMk id="3" creationId="{C922F5CD-1E1F-E32C-7825-9B12E33B9342}"/>
          </ac:spMkLst>
        </pc:spChg>
        <pc:spChg chg="del">
          <ac:chgData name="Alfred Smith" userId="3c60a3631c0db8ad" providerId="LiveId" clId="{4C95EBB2-F7C6-4B6D-ABC2-ACBAB0E4A3C0}" dt="2025-04-07T06:52:21.462" v="7" actId="478"/>
          <ac:spMkLst>
            <pc:docMk/>
            <pc:sldMk cId="2166098122" sldId="445"/>
            <ac:spMk id="4" creationId="{9A13E2D8-2F59-44C1-B1D2-79C300C26DD4}"/>
          </ac:spMkLst>
        </pc:spChg>
        <pc:spChg chg="add mod">
          <ac:chgData name="Alfred Smith" userId="3c60a3631c0db8ad" providerId="LiveId" clId="{4C95EBB2-F7C6-4B6D-ABC2-ACBAB0E4A3C0}" dt="2025-04-07T06:52:22.046" v="8"/>
          <ac:spMkLst>
            <pc:docMk/>
            <pc:sldMk cId="2166098122" sldId="445"/>
            <ac:spMk id="5" creationId="{D696999C-2DB2-ACAB-32FD-2F436A4E3549}"/>
          </ac:spMkLst>
        </pc:spChg>
        <pc:spChg chg="del">
          <ac:chgData name="Alfred Smith" userId="3c60a3631c0db8ad" providerId="LiveId" clId="{4C95EBB2-F7C6-4B6D-ABC2-ACBAB0E4A3C0}" dt="2025-04-07T06:52:21.462" v="7" actId="478"/>
          <ac:spMkLst>
            <pc:docMk/>
            <pc:sldMk cId="2166098122" sldId="445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4C95EBB2-F7C6-4B6D-ABC2-ACBAB0E4A3C0}" dt="2025-04-07T06:52:37.851" v="10"/>
        <pc:sldMkLst>
          <pc:docMk/>
          <pc:sldMk cId="2422728137" sldId="447"/>
        </pc:sldMkLst>
        <pc:spChg chg="add mod">
          <ac:chgData name="Alfred Smith" userId="3c60a3631c0db8ad" providerId="LiveId" clId="{4C95EBB2-F7C6-4B6D-ABC2-ACBAB0E4A3C0}" dt="2025-04-07T06:52:37.851" v="10"/>
          <ac:spMkLst>
            <pc:docMk/>
            <pc:sldMk cId="2422728137" sldId="447"/>
            <ac:spMk id="3" creationId="{40BA45F5-6C7A-0649-5AFB-CC3EAAD51E9A}"/>
          </ac:spMkLst>
        </pc:spChg>
        <pc:spChg chg="del">
          <ac:chgData name="Alfred Smith" userId="3c60a3631c0db8ad" providerId="LiveId" clId="{4C95EBB2-F7C6-4B6D-ABC2-ACBAB0E4A3C0}" dt="2025-04-07T06:52:37.248" v="9" actId="478"/>
          <ac:spMkLst>
            <pc:docMk/>
            <pc:sldMk cId="2422728137" sldId="447"/>
            <ac:spMk id="4" creationId="{9A13E2D8-2F59-44C1-B1D2-79C300C26DD4}"/>
          </ac:spMkLst>
        </pc:spChg>
        <pc:spChg chg="add mod">
          <ac:chgData name="Alfred Smith" userId="3c60a3631c0db8ad" providerId="LiveId" clId="{4C95EBB2-F7C6-4B6D-ABC2-ACBAB0E4A3C0}" dt="2025-04-07T06:52:37.851" v="10"/>
          <ac:spMkLst>
            <pc:docMk/>
            <pc:sldMk cId="2422728137" sldId="447"/>
            <ac:spMk id="5" creationId="{9A75EAD7-E325-900D-DB6D-E3775FE23069}"/>
          </ac:spMkLst>
        </pc:spChg>
        <pc:spChg chg="del">
          <ac:chgData name="Alfred Smith" userId="3c60a3631c0db8ad" providerId="LiveId" clId="{4C95EBB2-F7C6-4B6D-ABC2-ACBAB0E4A3C0}" dt="2025-04-07T06:52:37.248" v="9" actId="478"/>
          <ac:spMkLst>
            <pc:docMk/>
            <pc:sldMk cId="2422728137" sldId="447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4C95EBB2-F7C6-4B6D-ABC2-ACBAB0E4A3C0}" dt="2025-04-07T06:52:49.727" v="12"/>
        <pc:sldMkLst>
          <pc:docMk/>
          <pc:sldMk cId="4160448636" sldId="449"/>
        </pc:sldMkLst>
        <pc:spChg chg="add mod">
          <ac:chgData name="Alfred Smith" userId="3c60a3631c0db8ad" providerId="LiveId" clId="{4C95EBB2-F7C6-4B6D-ABC2-ACBAB0E4A3C0}" dt="2025-04-07T06:52:49.727" v="12"/>
          <ac:spMkLst>
            <pc:docMk/>
            <pc:sldMk cId="4160448636" sldId="449"/>
            <ac:spMk id="2" creationId="{107AD073-2D50-F74C-84E1-6A8DB220D1C8}"/>
          </ac:spMkLst>
        </pc:spChg>
        <pc:spChg chg="add mod">
          <ac:chgData name="Alfred Smith" userId="3c60a3631c0db8ad" providerId="LiveId" clId="{4C95EBB2-F7C6-4B6D-ABC2-ACBAB0E4A3C0}" dt="2025-04-07T06:52:49.727" v="12"/>
          <ac:spMkLst>
            <pc:docMk/>
            <pc:sldMk cId="4160448636" sldId="449"/>
            <ac:spMk id="3" creationId="{A862F286-F1E6-8117-9C54-81B6762F829D}"/>
          </ac:spMkLst>
        </pc:spChg>
        <pc:spChg chg="del">
          <ac:chgData name="Alfred Smith" userId="3c60a3631c0db8ad" providerId="LiveId" clId="{4C95EBB2-F7C6-4B6D-ABC2-ACBAB0E4A3C0}" dt="2025-04-07T06:52:49.063" v="11" actId="478"/>
          <ac:spMkLst>
            <pc:docMk/>
            <pc:sldMk cId="4160448636" sldId="449"/>
            <ac:spMk id="4" creationId="{9A13E2D8-2F59-44C1-B1D2-79C300C26DD4}"/>
          </ac:spMkLst>
        </pc:spChg>
        <pc:spChg chg="del">
          <ac:chgData name="Alfred Smith" userId="3c60a3631c0db8ad" providerId="LiveId" clId="{4C95EBB2-F7C6-4B6D-ABC2-ACBAB0E4A3C0}" dt="2025-04-07T06:52:49.063" v="11" actId="478"/>
          <ac:spMkLst>
            <pc:docMk/>
            <pc:sldMk cId="4160448636" sldId="449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4C95EBB2-F7C6-4B6D-ABC2-ACBAB0E4A3C0}" dt="2025-04-07T06:53:07.650" v="16"/>
        <pc:sldMkLst>
          <pc:docMk/>
          <pc:sldMk cId="3386340796" sldId="451"/>
        </pc:sldMkLst>
        <pc:spChg chg="add mod">
          <ac:chgData name="Alfred Smith" userId="3c60a3631c0db8ad" providerId="LiveId" clId="{4C95EBB2-F7C6-4B6D-ABC2-ACBAB0E4A3C0}" dt="2025-04-07T06:53:02.591" v="14"/>
          <ac:spMkLst>
            <pc:docMk/>
            <pc:sldMk cId="3386340796" sldId="451"/>
            <ac:spMk id="3" creationId="{5DB11E27-2C0D-801A-3F85-8CEF2B0EEFAA}"/>
          </ac:spMkLst>
        </pc:spChg>
        <pc:spChg chg="del">
          <ac:chgData name="Alfred Smith" userId="3c60a3631c0db8ad" providerId="LiveId" clId="{4C95EBB2-F7C6-4B6D-ABC2-ACBAB0E4A3C0}" dt="2025-04-07T06:53:06.829" v="15" actId="478"/>
          <ac:spMkLst>
            <pc:docMk/>
            <pc:sldMk cId="3386340796" sldId="451"/>
            <ac:spMk id="4" creationId="{9A13E2D8-2F59-44C1-B1D2-79C300C26DD4}"/>
          </ac:spMkLst>
        </pc:spChg>
        <pc:spChg chg="add mod">
          <ac:chgData name="Alfred Smith" userId="3c60a3631c0db8ad" providerId="LiveId" clId="{4C95EBB2-F7C6-4B6D-ABC2-ACBAB0E4A3C0}" dt="2025-04-07T06:53:02.591" v="14"/>
          <ac:spMkLst>
            <pc:docMk/>
            <pc:sldMk cId="3386340796" sldId="451"/>
            <ac:spMk id="5" creationId="{94220CA3-EE0A-98BE-F066-4370B6B58989}"/>
          </ac:spMkLst>
        </pc:spChg>
        <pc:spChg chg="del">
          <ac:chgData name="Alfred Smith" userId="3c60a3631c0db8ad" providerId="LiveId" clId="{4C95EBB2-F7C6-4B6D-ABC2-ACBAB0E4A3C0}" dt="2025-04-07T06:53:01.834" v="13" actId="478"/>
          <ac:spMkLst>
            <pc:docMk/>
            <pc:sldMk cId="3386340796" sldId="451"/>
            <ac:spMk id="6" creationId="{416C064E-628E-47C0-A712-DB178FE9901E}"/>
          </ac:spMkLst>
        </pc:spChg>
        <pc:spChg chg="add mod">
          <ac:chgData name="Alfred Smith" userId="3c60a3631c0db8ad" providerId="LiveId" clId="{4C95EBB2-F7C6-4B6D-ABC2-ACBAB0E4A3C0}" dt="2025-04-07T06:53:07.650" v="16"/>
          <ac:spMkLst>
            <pc:docMk/>
            <pc:sldMk cId="3386340796" sldId="451"/>
            <ac:spMk id="7" creationId="{E67DE0CA-DD8B-9AC0-9F2F-76E784DC8CE9}"/>
          </ac:spMkLst>
        </pc:spChg>
        <pc:spChg chg="add mod">
          <ac:chgData name="Alfred Smith" userId="3c60a3631c0db8ad" providerId="LiveId" clId="{4C95EBB2-F7C6-4B6D-ABC2-ACBAB0E4A3C0}" dt="2025-04-07T06:53:07.650" v="16"/>
          <ac:spMkLst>
            <pc:docMk/>
            <pc:sldMk cId="3386340796" sldId="451"/>
            <ac:spMk id="8" creationId="{491A2D55-734F-2DF1-BF12-8C3BEDB6A1C5}"/>
          </ac:spMkLst>
        </pc:spChg>
      </pc:sldChg>
      <pc:sldChg chg="addSp delSp modSp mod">
        <pc:chgData name="Alfred Smith" userId="3c60a3631c0db8ad" providerId="LiveId" clId="{4C95EBB2-F7C6-4B6D-ABC2-ACBAB0E4A3C0}" dt="2025-04-07T06:51:35.511" v="1"/>
        <pc:sldMkLst>
          <pc:docMk/>
          <pc:sldMk cId="3596600315" sldId="468"/>
        </pc:sldMkLst>
        <pc:spChg chg="del">
          <ac:chgData name="Alfred Smith" userId="3c60a3631c0db8ad" providerId="LiveId" clId="{4C95EBB2-F7C6-4B6D-ABC2-ACBAB0E4A3C0}" dt="2025-04-07T06:51:34.918" v="0" actId="478"/>
          <ac:spMkLst>
            <pc:docMk/>
            <pc:sldMk cId="3596600315" sldId="468"/>
            <ac:spMk id="3" creationId="{0162BEE1-134B-8B70-2BB8-9226F1DF1614}"/>
          </ac:spMkLst>
        </pc:spChg>
        <pc:spChg chg="add mod">
          <ac:chgData name="Alfred Smith" userId="3c60a3631c0db8ad" providerId="LiveId" clId="{4C95EBB2-F7C6-4B6D-ABC2-ACBAB0E4A3C0}" dt="2025-04-07T06:51:35.511" v="1"/>
          <ac:spMkLst>
            <pc:docMk/>
            <pc:sldMk cId="3596600315" sldId="468"/>
            <ac:spMk id="5" creationId="{37E4A438-34A5-63DF-F810-C2660ECF5A2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2025/04/07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>
                <a:latin typeface="TimesNewRomanPS-BoldMT"/>
              </a:rPr>
              <a:t>ch21 </a:t>
            </a:r>
            <a:r>
              <a:rPr lang="en-IN" sz="1200" b="1" i="0" u="none" strike="noStrike" baseline="0" dirty="0">
                <a:latin typeface="TimesNewRomanPS-BoldMT"/>
              </a:rPr>
              <a:t>Elijah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Elijah comes to Ahab - 1 Kings 16:28 – 17:1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Ravens feed Elijah – 1 Kings 17:2-7 (Center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Elijah and the widow – 1 Kings 17:8-24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Mt. Carmel – 1 Kings 18:17-40 (Right 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Rain comes – 1 kings 18:41-46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Elisha called – 1 Kings 19:19-21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Elijah taken up to Heaven - 2 Kings 2:1-13 (Left Center)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69608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2025/04/07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2025/04/07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2025/04/07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2025/04/07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2025/04/07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2025/04/07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2025/04/07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A97B-337D-5025-BDE7-F98E4188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21-5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24F45B0-B1D5-56F1-4E33-2C4072D5F5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7E4A438-34A5-63DF-F810-C2660ECF5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The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Holy Bible in Modern Literary Tibetan, New Tibetan Bible translation.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This translation is made available under the terms of the Creative Commons Attribution-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NonCommercial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NoDerivatives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4.0 International license.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9660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6"/>
    </mc:Choice>
    <mc:Fallback xmlns="">
      <p:transition spd="slow" advTm="32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854213-119E-453B-F0EA-535A4990F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822" y="1"/>
            <a:ext cx="1230682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90FDFA-CD25-C8BE-0B48-2D0D9F1E6F4A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རྒྱལ་རབས་དང་པོ།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18:43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805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91D6F05-6639-6F85-110D-07B072A7EE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BA45F5-6C7A-0649-5AFB-CC3EAAD51E9A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44On the seventh time the servant reported, “There is a cloud as small as a man’s hand rising from the sea.”</a:t>
            </a:r>
          </a:p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And Elijah replied, “Go and tell Ahab, ‘Prepare your chariot and go down before the rain stops you.’”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75EAD7-E325-900D-DB6D-E3775FE23069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4400" dirty="0">
                <a:solidFill>
                  <a:srgbClr val="121212"/>
                </a:solidFill>
                <a:latin typeface="ArialMT"/>
              </a:rPr>
              <a:t>44དེ་ནས་ཐེངས་བདུན་པ་ལ་ཞབས་ཕྱི་ན་རེ། ཀྱེ་ཧོ། ངས་མི་ཡི་ལག་མཐིལ་ལྟ་བུའི་སྤྲིན་ཕུང་ཞིག་རྒྱ་མཚོ་ནས་ཡར་འཕྱུར་བ་མཐོང་བྱུང་ཞེས་ཞུས་པ་དང་། ཨེ་ལི་ཡཱ་ན་རེ། ཁྱོད་ཡར་སོང་ནས་ཨ་ཧབ་ལ། ཤིང་རྟ་གྲ་སྒྲིག་བྱོས་ལ་མར་སོང་ཞིག དེ་ལྟར་མ་བྱས་ཚེ་དྲག་ཆར་གྱིས་ཁྱོད་འགོག་པར་འགྱུར་ཞེས་སྨྲོས་ཤིག་ཅེས་བསྒོས་པའོ། ། 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24227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08"/>
    </mc:Choice>
    <mc:Fallback xmlns="">
      <p:transition spd="slow" advTm="183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D9B309-5662-6B35-C100-B0C22F1A2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1762" y="0"/>
            <a:ext cx="13533762" cy="77483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05F378-D698-61FA-2498-480B9D723801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རྒྱལ་རབས་དང་པོ།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18:44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63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203B691B-9659-3596-F755-ED87F68FC7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7AD073-2D50-F74C-84E1-6A8DB220D1C8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121212"/>
                </a:solidFill>
                <a:latin typeface="ArialMT"/>
              </a:rPr>
              <a:t>45Meanwhile, the sky grew dark with clouds and wind, and a heavy rain began to fall. So Ahab rode away and went to Jezreel.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62F286-F1E6-8117-9C54-81B6762F829D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121212"/>
                </a:solidFill>
                <a:latin typeface="ArialMT"/>
              </a:rPr>
              <a:t>45དེ་ནས་ཡུན་ཙམ་གྱིས་སྤྲིན་དང་རླུང་གིས་ནམ་མཁའ་ནག་པོར་གྱུར་ནས་དྲག་ཆར་བབས་པ་དང་། ཨ་ཧབ་ཤིང་རྟར་བསྡད་དེ་ཡེ་སི་རེ་ཨེལ་དུ་སོང་ཞིང་།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6044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75"/>
    </mc:Choice>
    <mc:Fallback xmlns="">
      <p:transition spd="slow" advTm="105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8DA916-28FA-0BFE-EF77-7166AABD3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53099"/>
            <a:ext cx="12191999" cy="76110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940B33-1B0C-D217-1AEB-B086B680B07F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རྒྱལ་རབས་དང་པོ།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18:45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051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36DB8DB-AC4A-2C59-F5E9-D668447AB1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7DE0CA-DD8B-9AC0-9F2F-76E784DC8CE9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121212"/>
                </a:solidFill>
                <a:latin typeface="ArialMT"/>
              </a:rPr>
              <a:t>46And the hand of the Lord came upon Elijah, and he tucked his cloak into his belt  and ran ahead of Ahab all the way to Jezreel.</a:t>
            </a:r>
            <a:endParaRPr lang="en-Z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1A2D55-734F-2DF1-BF12-8C3BEDB6A1C5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>
                <a:solidFill>
                  <a:srgbClr val="121212"/>
                </a:solidFill>
                <a:latin typeface="ArialMT"/>
              </a:rPr>
              <a:t>46དཀོན་མཆོག་ཡ་ཝཱེའི་ནུས་མཐུ་ཨེ་ལི་ཡཱའི་སྟེང་དུ་བབས་པ་དང་། ཁོང་གིས་སྐ་རགས་བཅིངས་ནས་ཨ་ཧབ་ཀྱི་སྔོན་དུ་རྒྱུགས་ཏེ་ཡེ་སི་རེ་ཨེལ་གྱི་བར་དུ་སླེབས་སོ། །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8634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48"/>
    </mc:Choice>
    <mc:Fallback xmlns="">
      <p:transition spd="slow" advTm="99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DAFB51-B0D7-E017-2C94-61A5B9D16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744" y="1"/>
            <a:ext cx="1233074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0188A7-380F-C482-3D0E-126E70FA7EB1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རྒྱལ་རབས་དང་པོ།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18:46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49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698BE0-80DE-5B23-98DB-180C81316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1580"/>
            <a:ext cx="12192000" cy="82345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183FDF-918F-53F6-417D-5662B6864DFC}"/>
              </a:ext>
            </a:extLst>
          </p:cNvPr>
          <p:cNvSpPr txBox="1"/>
          <p:nvPr/>
        </p:nvSpPr>
        <p:spPr>
          <a:xfrm>
            <a:off x="6406640" y="0"/>
            <a:ext cx="5595588" cy="4165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8800" b="1" i="0" cap="all" dirty="0">
                <a:solidFill>
                  <a:schemeClr val="bg1"/>
                </a:solidFill>
                <a:effectLst/>
                <a:latin typeface="ArialMT"/>
              </a:rPr>
              <a:t>རྒྱལ་རབས་དང་པོ། 18</a:t>
            </a:r>
          </a:p>
          <a:p>
            <a:r>
              <a:rPr lang="bo-CN" sz="8800" b="1" dirty="0">
                <a:solidFill>
                  <a:schemeClr val="bg1"/>
                </a:solidFill>
                <a:latin typeface="ArialMT"/>
              </a:rPr>
              <a:t>དྲག་ཆར་བབས་འགོ་འཚུགས་པ།</a:t>
            </a:r>
            <a:endParaRPr lang="en-ZA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77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6000" b="0" i="0" u="none" strike="noStrike" baseline="0" dirty="0">
                <a:latin typeface="TimesNewRomanPSMT"/>
              </a:rPr>
              <a:t>5. Rain comes – 1 kings 18, (Right Bottom)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8800" b="1" i="0" cap="all" dirty="0">
                <a:solidFill>
                  <a:srgbClr val="121212"/>
                </a:solidFill>
                <a:effectLst/>
                <a:latin typeface="ArialMT"/>
              </a:rPr>
              <a:t>རྒྱལ་རབས་དང་པོ། 18</a:t>
            </a:r>
          </a:p>
          <a:p>
            <a:r>
              <a:rPr lang="bo-CN" sz="8800" b="1" dirty="0">
                <a:solidFill>
                  <a:srgbClr val="121212"/>
                </a:solidFill>
                <a:latin typeface="ArialMT"/>
              </a:rPr>
              <a:t>དྲག་ཆར་བབས་འགོ་འཚུགས་པ།</a:t>
            </a:r>
            <a:endParaRPr lang="en-ZA" sz="8800" b="1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A03FAF6-F933-725D-C838-127A043D5F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2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0"/>
    </mc:Choice>
    <mc:Fallback xmlns="">
      <p:transition spd="slow" advTm="6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FA8F6B-61C5-DB28-EC8E-AC4F694F7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1580"/>
            <a:ext cx="12192000" cy="82345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2B7C7C-F4C9-6633-7C32-16B214D3517D}"/>
              </a:ext>
            </a:extLst>
          </p:cNvPr>
          <p:cNvSpPr txBox="1"/>
          <p:nvPr/>
        </p:nvSpPr>
        <p:spPr>
          <a:xfrm>
            <a:off x="6406640" y="0"/>
            <a:ext cx="5595588" cy="4165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8800" b="1" i="0" cap="all" dirty="0">
                <a:solidFill>
                  <a:schemeClr val="bg1"/>
                </a:solidFill>
                <a:effectLst/>
                <a:latin typeface="ArialMT"/>
              </a:rPr>
              <a:t>རྒྱལ་རབས་དང་པོ། 18</a:t>
            </a:r>
          </a:p>
          <a:p>
            <a:r>
              <a:rPr lang="bo-CN" sz="8800" b="1" dirty="0">
                <a:solidFill>
                  <a:schemeClr val="bg1"/>
                </a:solidFill>
                <a:latin typeface="ArialMT"/>
              </a:rPr>
              <a:t>དྲག་ཆར་བབས་འགོ་འཚུགས་པ།</a:t>
            </a:r>
            <a:endParaRPr lang="en-ZA" sz="8800" b="1" dirty="0">
              <a:solidFill>
                <a:schemeClr val="bg1"/>
              </a:solidFill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4ED0DC9D-B005-4F90-4A8C-ED7BC32721FC}"/>
              </a:ext>
            </a:extLst>
          </p:cNvPr>
          <p:cNvSpPr txBox="1"/>
          <p:nvPr/>
        </p:nvSpPr>
        <p:spPr>
          <a:xfrm>
            <a:off x="272456" y="6317933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Attribution-ShareAlike 4.0 International License</a:t>
            </a:r>
            <a:endParaRPr lang="en-US" sz="11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867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E8DF20A-40D4-10A0-47FD-0FBD59F70F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0C2264-5896-66FB-EC63-5E10957D84B1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121212"/>
                </a:solidFill>
                <a:latin typeface="ArialMT"/>
              </a:rPr>
              <a:t>41And Elijah said to Ahab, “Go up, eat and drink, for there is the sound of a heavy rain.”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F5CE1-DD19-FCBA-15E7-290D6D0010B2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7200" dirty="0">
                <a:solidFill>
                  <a:srgbClr val="121212"/>
                </a:solidFill>
                <a:latin typeface="ArialMT"/>
              </a:rPr>
              <a:t>41ཡང་ཨེ་ལི་ཡཱས་ཨ་ཧབ་ལ། ངས་ཆར་བ་ཆེན་པོའི་སྐད་སྒྲ་ཐོས་པས། ཁྱོད་ཡར་སོང་ལ་བཟའ་བཏུང་སྤྱོད་ཅིག་ཅེས་སྨྲས་པར། 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367624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81"/>
    </mc:Choice>
    <mc:Fallback xmlns="">
      <p:transition spd="slow" advTm="91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1F1286-C990-1050-F357-EEE42B8FF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385" y="-49475"/>
            <a:ext cx="12770796" cy="69074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7BEA7D-B8D5-9F54-D476-FB981A740FCF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རྒྱལ་རབས་དང་པོ།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18:41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2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6E895C44-BF4B-C864-9A7A-6E79E83D09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87F3C8-AA49-4B42-87D7-6859D7976868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121212"/>
                </a:solidFill>
                <a:latin typeface="ArialMT"/>
              </a:rPr>
              <a:t>42So Ahab went up to eat and drink. But Elijah climbed to the summit of Carmel, bent down on the ground, and put his face between his knees. 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7A25AE-B70F-0EA1-CF09-901DC4FC9380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121212"/>
                </a:solidFill>
                <a:latin typeface="ArialMT"/>
              </a:rPr>
              <a:t>42ཨ་ཧབ་ཡར་སོང་ནས་བཟའ་བཏུང་སྤྱད་པ་དང་། ཨེ་ལི་ཡཱ་ནི་ཀར་མེལ་རི་བོའི་རྩེ་རུ་འཛེགས་ནས་པུས་མོ་སར་བཙུགས་ཏེ་པུས་མོ་གཉིས་ཀྱི་བར་ལ་མགོ་བཞག་ནས། 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309590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56"/>
    </mc:Choice>
    <mc:Fallback xmlns="">
      <p:transition spd="slow" advTm="8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C5CCF7-5880-96DC-63B8-0A60CBAF8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4415"/>
            <a:ext cx="12191999" cy="71824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FA9550-56B0-9D36-E237-DF34306581A5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རྒྱལ་རབས་དང་པོ།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18:42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612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92D990E-472F-302D-8261-F7ED1A4383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22F5CD-1E1F-E32C-7825-9B12E33B9342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43“Go and look toward the sea,” he said to his servant.</a:t>
            </a:r>
          </a:p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So the servant went and looked, and he said, “There is nothing there.”</a:t>
            </a:r>
          </a:p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Seven times Elijah said, “Go back.”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96999C-2DB2-ACAB-32FD-2F436A4E3549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43རང་གི་ཞབས་ཕྱི་ན་རེ། ཁྱོད་ཡར་སོང་ལ་རྒྱ་མཚོའི་ཕྱོགས་སུ་ལྟོས་ཤིག་ཅེས་བསྒོས་པ་དང་། ཁོ་ཡར་སོང་ནས་བལྟས་ཏེ། ཅི་ཡང་མི་འདུག་ཅེས་ཞུས། ཡང་ཨེ་ལི་ཡཱ་ཡིས་ཁྱོད་ཕྱིར་སོང་ལ་ལྟོས་ཤིག་ཅེས་སྨྲས་ཤིང་ཐེངས་བདུན་ལ་དེ་བཞིན་བསྒོས།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6609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90"/>
    </mc:Choice>
    <mc:Fallback xmlns="">
      <p:transition spd="slow" advTm="16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3121</TotalTime>
  <Words>843</Words>
  <Application>Microsoft Office PowerPoint</Application>
  <PresentationFormat>Widescreen</PresentationFormat>
  <Paragraphs>48</Paragraphs>
  <Slides>16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Aptos</vt:lpstr>
      <vt:lpstr>Arial</vt:lpstr>
      <vt:lpstr>ArialMT</vt:lpstr>
      <vt:lpstr>Calibri</vt:lpstr>
      <vt:lpstr>Calibri Light</vt:lpstr>
      <vt:lpstr>Microsoft Himalaya</vt:lpstr>
      <vt:lpstr>PT Serif</vt:lpstr>
      <vt:lpstr>Symbol</vt:lpstr>
      <vt:lpstr>Times New Roman</vt:lpstr>
      <vt:lpstr>TimesNewRomanPS-BoldMT</vt:lpstr>
      <vt:lpstr>TimesNewRomanPSMT</vt:lpstr>
      <vt:lpstr>Office Theme</vt:lpstr>
      <vt:lpstr>21-5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12</cp:revision>
  <dcterms:created xsi:type="dcterms:W3CDTF">2021-07-20T09:23:46Z</dcterms:created>
  <dcterms:modified xsi:type="dcterms:W3CDTF">2025-04-07T06:53:18Z</dcterms:modified>
</cp:coreProperties>
</file>