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468" r:id="rId2"/>
    <p:sldId id="438" r:id="rId3"/>
    <p:sldId id="439" r:id="rId4"/>
    <p:sldId id="440" r:id="rId5"/>
    <p:sldId id="441" r:id="rId6"/>
    <p:sldId id="442" r:id="rId7"/>
    <p:sldId id="443" r:id="rId8"/>
    <p:sldId id="444" r:id="rId9"/>
    <p:sldId id="445" r:id="rId10"/>
    <p:sldId id="446" r:id="rId11"/>
    <p:sldId id="457" r:id="rId12"/>
    <p:sldId id="450" r:id="rId13"/>
    <p:sldId id="459" r:id="rId14"/>
    <p:sldId id="460" r:id="rId15"/>
    <p:sldId id="461" r:id="rId16"/>
    <p:sldId id="462" r:id="rId17"/>
    <p:sldId id="465" r:id="rId18"/>
    <p:sldId id="466" r:id="rId19"/>
    <p:sldId id="475" r:id="rId20"/>
    <p:sldId id="467" r:id="rId21"/>
    <p:sldId id="469" r:id="rId22"/>
    <p:sldId id="470" r:id="rId23"/>
    <p:sldId id="471" r:id="rId24"/>
    <p:sldId id="472" r:id="rId25"/>
    <p:sldId id="476" r:id="rId26"/>
    <p:sldId id="484" r:id="rId27"/>
    <p:sldId id="478" r:id="rId28"/>
    <p:sldId id="485" r:id="rId29"/>
    <p:sldId id="480" r:id="rId30"/>
    <p:sldId id="481" r:id="rId31"/>
    <p:sldId id="482" r:id="rId32"/>
    <p:sldId id="48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B68CAD-97A8-4388-9CBC-C41E821ECF2A}" v="16" dt="2025-04-07T09:14:23.6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83852" autoAdjust="0"/>
  </p:normalViewPr>
  <p:slideViewPr>
    <p:cSldViewPr snapToGrid="0">
      <p:cViewPr varScale="1">
        <p:scale>
          <a:sx n="57" d="100"/>
          <a:sy n="57" d="100"/>
        </p:scale>
        <p:origin x="78" y="9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8FBE3451-6178-46DD-B6B7-66A05239ECB1}"/>
    <pc:docChg chg="custSel modSld">
      <pc:chgData name="Leonie Smith" userId="fed1330f33f5650e" providerId="LiveId" clId="{8FBE3451-6178-46DD-B6B7-66A05239ECB1}" dt="2022-07-04T04:53:32.138" v="268" actId="1076"/>
      <pc:docMkLst>
        <pc:docMk/>
      </pc:docMkLst>
      <pc:sldChg chg="addSp modSp mod">
        <pc:chgData name="Leonie Smith" userId="fed1330f33f5650e" providerId="LiveId" clId="{8FBE3451-6178-46DD-B6B7-66A05239ECB1}" dt="2022-07-04T04:48:57.172" v="219" actId="207"/>
        <pc:sldMkLst>
          <pc:docMk/>
          <pc:sldMk cId="3261377596" sldId="438"/>
        </pc:sldMkLst>
      </pc:sldChg>
      <pc:sldChg chg="addSp modSp">
        <pc:chgData name="Leonie Smith" userId="fed1330f33f5650e" providerId="LiveId" clId="{8FBE3451-6178-46DD-B6B7-66A05239ECB1}" dt="2022-06-17T05:31:07.008" v="66"/>
        <pc:sldMkLst>
          <pc:docMk/>
          <pc:sldMk cId="3759221820" sldId="439"/>
        </pc:sldMkLst>
      </pc:sldChg>
      <pc:sldChg chg="addSp modSp">
        <pc:chgData name="Leonie Smith" userId="fed1330f33f5650e" providerId="LiveId" clId="{8FBE3451-6178-46DD-B6B7-66A05239ECB1}" dt="2022-07-04T04:49:06.178" v="220"/>
        <pc:sldMkLst>
          <pc:docMk/>
          <pc:sldMk cId="923867738" sldId="440"/>
        </pc:sldMkLst>
      </pc:sldChg>
      <pc:sldChg chg="addSp delSp modSp modTransition modAnim">
        <pc:chgData name="Leonie Smith" userId="fed1330f33f5650e" providerId="LiveId" clId="{8FBE3451-6178-46DD-B6B7-66A05239ECB1}" dt="2022-06-17T05:34:11.220" v="73"/>
        <pc:sldMkLst>
          <pc:docMk/>
          <pc:sldMk cId="3676245138" sldId="441"/>
        </pc:sldMkLst>
      </pc:sldChg>
      <pc:sldChg chg="addSp modSp mod">
        <pc:chgData name="Leonie Smith" userId="fed1330f33f5650e" providerId="LiveId" clId="{8FBE3451-6178-46DD-B6B7-66A05239ECB1}" dt="2022-07-04T04:51:00.732" v="240" actId="20577"/>
        <pc:sldMkLst>
          <pc:docMk/>
          <pc:sldMk cId="2180228365" sldId="442"/>
        </pc:sldMkLst>
      </pc:sldChg>
      <pc:sldChg chg="addSp modSp">
        <pc:chgData name="Leonie Smith" userId="fed1330f33f5650e" providerId="LiveId" clId="{8FBE3451-6178-46DD-B6B7-66A05239ECB1}" dt="2022-06-17T05:36:01.770" v="74"/>
        <pc:sldMkLst>
          <pc:docMk/>
          <pc:sldMk cId="3095902142" sldId="443"/>
        </pc:sldMkLst>
      </pc:sldChg>
      <pc:sldChg chg="addSp modSp mod">
        <pc:chgData name="Leonie Smith" userId="fed1330f33f5650e" providerId="LiveId" clId="{8FBE3451-6178-46DD-B6B7-66A05239ECB1}" dt="2022-07-04T04:51:07.315" v="241" actId="20577"/>
        <pc:sldMkLst>
          <pc:docMk/>
          <pc:sldMk cId="1718612039" sldId="444"/>
        </pc:sldMkLst>
      </pc:sldChg>
      <pc:sldChg chg="addSp delSp modSp modTransition modAnim">
        <pc:chgData name="Leonie Smith" userId="fed1330f33f5650e" providerId="LiveId" clId="{8FBE3451-6178-46DD-B6B7-66A05239ECB1}" dt="2022-06-17T05:39:05.489" v="81"/>
        <pc:sldMkLst>
          <pc:docMk/>
          <pc:sldMk cId="2166098122" sldId="445"/>
        </pc:sldMkLst>
      </pc:sldChg>
      <pc:sldChg chg="addSp modSp mod">
        <pc:chgData name="Leonie Smith" userId="fed1330f33f5650e" providerId="LiveId" clId="{8FBE3451-6178-46DD-B6B7-66A05239ECB1}" dt="2022-07-04T04:51:12.488" v="242" actId="20577"/>
        <pc:sldMkLst>
          <pc:docMk/>
          <pc:sldMk cId="665805102" sldId="446"/>
        </pc:sldMkLst>
      </pc:sldChg>
      <pc:sldChg chg="addSp modSp mod">
        <pc:chgData name="Leonie Smith" userId="fed1330f33f5650e" providerId="LiveId" clId="{8FBE3451-6178-46DD-B6B7-66A05239ECB1}" dt="2022-07-04T04:51:20.444" v="243" actId="20577"/>
        <pc:sldMkLst>
          <pc:docMk/>
          <pc:sldMk cId="538051216" sldId="450"/>
        </pc:sldMkLst>
      </pc:sldChg>
      <pc:sldChg chg="addSp delSp modSp modTransition modAnim">
        <pc:chgData name="Leonie Smith" userId="fed1330f33f5650e" providerId="LiveId" clId="{8FBE3451-6178-46DD-B6B7-66A05239ECB1}" dt="2022-06-17T05:41:58.318" v="88"/>
        <pc:sldMkLst>
          <pc:docMk/>
          <pc:sldMk cId="2618424304" sldId="457"/>
        </pc:sldMkLst>
      </pc:sldChg>
      <pc:sldChg chg="addSp delSp modSp modTransition modAnim">
        <pc:chgData name="Leonie Smith" userId="fed1330f33f5650e" providerId="LiveId" clId="{8FBE3451-6178-46DD-B6B7-66A05239ECB1}" dt="2022-06-17T05:46:45.610" v="103"/>
        <pc:sldMkLst>
          <pc:docMk/>
          <pc:sldMk cId="783514268" sldId="459"/>
        </pc:sldMkLst>
      </pc:sldChg>
      <pc:sldChg chg="addSp modSp mod">
        <pc:chgData name="Leonie Smith" userId="fed1330f33f5650e" providerId="LiveId" clId="{8FBE3451-6178-46DD-B6B7-66A05239ECB1}" dt="2022-07-04T04:51:28.165" v="245" actId="20577"/>
        <pc:sldMkLst>
          <pc:docMk/>
          <pc:sldMk cId="2691432836" sldId="460"/>
        </pc:sldMkLst>
      </pc:sldChg>
      <pc:sldChg chg="addSp delSp modSp modTransition modAnim">
        <pc:chgData name="Leonie Smith" userId="fed1330f33f5650e" providerId="LiveId" clId="{8FBE3451-6178-46DD-B6B7-66A05239ECB1}" dt="2022-06-17T05:49:26.116" v="107"/>
        <pc:sldMkLst>
          <pc:docMk/>
          <pc:sldMk cId="3868250199" sldId="461"/>
        </pc:sldMkLst>
      </pc:sldChg>
      <pc:sldChg chg="addSp modSp mod">
        <pc:chgData name="Leonie Smith" userId="fed1330f33f5650e" providerId="LiveId" clId="{8FBE3451-6178-46DD-B6B7-66A05239ECB1}" dt="2022-07-04T04:51:34.387" v="247" actId="20577"/>
        <pc:sldMkLst>
          <pc:docMk/>
          <pc:sldMk cId="3941201962" sldId="462"/>
        </pc:sldMkLst>
      </pc:sldChg>
      <pc:sldChg chg="addSp delSp modSp modTransition modAnim">
        <pc:chgData name="Leonie Smith" userId="fed1330f33f5650e" providerId="LiveId" clId="{8FBE3451-6178-46DD-B6B7-66A05239ECB1}" dt="2022-06-17T05:57:43.833" v="112"/>
        <pc:sldMkLst>
          <pc:docMk/>
          <pc:sldMk cId="3894174290" sldId="465"/>
        </pc:sldMkLst>
      </pc:sldChg>
      <pc:sldChg chg="addSp modSp mod">
        <pc:chgData name="Leonie Smith" userId="fed1330f33f5650e" providerId="LiveId" clId="{8FBE3451-6178-46DD-B6B7-66A05239ECB1}" dt="2022-07-04T04:51:45.358" v="249" actId="20577"/>
        <pc:sldMkLst>
          <pc:docMk/>
          <pc:sldMk cId="581074576" sldId="466"/>
        </pc:sldMkLst>
      </pc:sldChg>
      <pc:sldChg chg="addSp modSp mod">
        <pc:chgData name="Leonie Smith" userId="fed1330f33f5650e" providerId="LiveId" clId="{8FBE3451-6178-46DD-B6B7-66A05239ECB1}" dt="2022-07-04T04:53:32.138" v="268" actId="1076"/>
        <pc:sldMkLst>
          <pc:docMk/>
          <pc:sldMk cId="2711152741" sldId="467"/>
        </pc:sldMkLst>
      </pc:sldChg>
      <pc:sldChg chg="addSp modSp modNotesTx">
        <pc:chgData name="Leonie Smith" userId="fed1330f33f5650e" providerId="LiveId" clId="{8FBE3451-6178-46DD-B6B7-66A05239ECB1}" dt="2022-06-21T04:16:57.965" v="215" actId="5793"/>
        <pc:sldMkLst>
          <pc:docMk/>
          <pc:sldMk cId="3596600315" sldId="468"/>
        </pc:sldMkLst>
      </pc:sldChg>
      <pc:sldChg chg="addSp delSp modSp modTransition modAnim">
        <pc:chgData name="Leonie Smith" userId="fed1330f33f5650e" providerId="LiveId" clId="{8FBE3451-6178-46DD-B6B7-66A05239ECB1}" dt="2022-06-17T06:06:21.222" v="130"/>
        <pc:sldMkLst>
          <pc:docMk/>
          <pc:sldMk cId="3243694213" sldId="469"/>
        </pc:sldMkLst>
      </pc:sldChg>
      <pc:sldChg chg="addSp modSp mod">
        <pc:chgData name="Leonie Smith" userId="fed1330f33f5650e" providerId="LiveId" clId="{8FBE3451-6178-46DD-B6B7-66A05239ECB1}" dt="2022-07-04T04:51:59.205" v="253" actId="20577"/>
        <pc:sldMkLst>
          <pc:docMk/>
          <pc:sldMk cId="1452274182" sldId="470"/>
        </pc:sldMkLst>
      </pc:sldChg>
      <pc:sldChg chg="addSp delSp modSp modTransition modAnim">
        <pc:chgData name="Leonie Smith" userId="fed1330f33f5650e" providerId="LiveId" clId="{8FBE3451-6178-46DD-B6B7-66A05239ECB1}" dt="2022-06-17T06:11:14.543" v="141"/>
        <pc:sldMkLst>
          <pc:docMk/>
          <pc:sldMk cId="3914742518" sldId="471"/>
        </pc:sldMkLst>
      </pc:sldChg>
      <pc:sldChg chg="addSp modSp mod">
        <pc:chgData name="Leonie Smith" userId="fed1330f33f5650e" providerId="LiveId" clId="{8FBE3451-6178-46DD-B6B7-66A05239ECB1}" dt="2022-07-04T04:52:05.278" v="255" actId="20577"/>
        <pc:sldMkLst>
          <pc:docMk/>
          <pc:sldMk cId="4104806430" sldId="472"/>
        </pc:sldMkLst>
      </pc:sldChg>
      <pc:sldChg chg="addSp delSp modSp modTransition modAnim">
        <pc:chgData name="Leonie Smith" userId="fed1330f33f5650e" providerId="LiveId" clId="{8FBE3451-6178-46DD-B6B7-66A05239ECB1}" dt="2022-06-17T06:03:11.809" v="121"/>
        <pc:sldMkLst>
          <pc:docMk/>
          <pc:sldMk cId="1080068696" sldId="475"/>
        </pc:sldMkLst>
      </pc:sldChg>
      <pc:sldChg chg="addSp delSp modSp modTransition modAnim">
        <pc:chgData name="Leonie Smith" userId="fed1330f33f5650e" providerId="LiveId" clId="{8FBE3451-6178-46DD-B6B7-66A05239ECB1}" dt="2022-06-17T06:21:26.312" v="164"/>
        <pc:sldMkLst>
          <pc:docMk/>
          <pc:sldMk cId="2389957910" sldId="476"/>
        </pc:sldMkLst>
      </pc:sldChg>
      <pc:sldChg chg="addSp delSp modSp mod modTransition modAnim">
        <pc:chgData name="Leonie Smith" userId="fed1330f33f5650e" providerId="LiveId" clId="{8FBE3451-6178-46DD-B6B7-66A05239ECB1}" dt="2022-06-17T06:29:21.255" v="173"/>
        <pc:sldMkLst>
          <pc:docMk/>
          <pc:sldMk cId="716876101" sldId="478"/>
        </pc:sldMkLst>
      </pc:sldChg>
      <pc:sldChg chg="addSp delSp modSp modTransition modAnim">
        <pc:chgData name="Leonie Smith" userId="fed1330f33f5650e" providerId="LiveId" clId="{8FBE3451-6178-46DD-B6B7-66A05239ECB1}" dt="2022-06-17T06:35:05.899" v="186"/>
        <pc:sldMkLst>
          <pc:docMk/>
          <pc:sldMk cId="3631978451" sldId="480"/>
        </pc:sldMkLst>
      </pc:sldChg>
      <pc:sldChg chg="addSp modSp mod">
        <pc:chgData name="Leonie Smith" userId="fed1330f33f5650e" providerId="LiveId" clId="{8FBE3451-6178-46DD-B6B7-66A05239ECB1}" dt="2022-07-04T04:52:48.783" v="264" actId="20577"/>
        <pc:sldMkLst>
          <pc:docMk/>
          <pc:sldMk cId="213602541" sldId="481"/>
        </pc:sldMkLst>
      </pc:sldChg>
      <pc:sldChg chg="addSp delSp modSp modTransition modAnim">
        <pc:chgData name="Leonie Smith" userId="fed1330f33f5650e" providerId="LiveId" clId="{8FBE3451-6178-46DD-B6B7-66A05239ECB1}" dt="2022-06-17T06:40:24.173" v="211"/>
        <pc:sldMkLst>
          <pc:docMk/>
          <pc:sldMk cId="2587916843" sldId="482"/>
        </pc:sldMkLst>
      </pc:sldChg>
      <pc:sldChg chg="addSp modSp mod">
        <pc:chgData name="Leonie Smith" userId="fed1330f33f5650e" providerId="LiveId" clId="{8FBE3451-6178-46DD-B6B7-66A05239ECB1}" dt="2022-07-04T04:52:16.557" v="257" actId="20577"/>
        <pc:sldMkLst>
          <pc:docMk/>
          <pc:sldMk cId="3910445556" sldId="484"/>
        </pc:sldMkLst>
      </pc:sldChg>
      <pc:sldChg chg="addSp modSp mod">
        <pc:chgData name="Leonie Smith" userId="fed1330f33f5650e" providerId="LiveId" clId="{8FBE3451-6178-46DD-B6B7-66A05239ECB1}" dt="2022-07-04T04:52:36.607" v="262" actId="20577"/>
        <pc:sldMkLst>
          <pc:docMk/>
          <pc:sldMk cId="4152838639" sldId="485"/>
        </pc:sldMkLst>
      </pc:sldChg>
      <pc:sldChg chg="addSp modSp mod">
        <pc:chgData name="Leonie Smith" userId="fed1330f33f5650e" providerId="LiveId" clId="{8FBE3451-6178-46DD-B6B7-66A05239ECB1}" dt="2022-07-04T04:53:11.462" v="267" actId="1076"/>
        <pc:sldMkLst>
          <pc:docMk/>
          <pc:sldMk cId="598157748" sldId="486"/>
        </pc:sldMkLst>
      </pc:sldChg>
    </pc:docChg>
  </pc:docChgLst>
  <pc:docChgLst>
    <pc:chgData name="Alfred Smith" userId="3c60a3631c0db8ad" providerId="LiveId" clId="{4BB68CAD-97A8-4388-9CBC-C41E821ECF2A}"/>
    <pc:docChg chg="custSel modSld">
      <pc:chgData name="Alfred Smith" userId="3c60a3631c0db8ad" providerId="LiveId" clId="{4BB68CAD-97A8-4388-9CBC-C41E821ECF2A}" dt="2025-04-07T09:14:23.672" v="30"/>
      <pc:docMkLst>
        <pc:docMk/>
      </pc:docMkLst>
      <pc:sldChg chg="addSp modSp">
        <pc:chgData name="Alfred Smith" userId="3c60a3631c0db8ad" providerId="LiveId" clId="{4BB68CAD-97A8-4388-9CBC-C41E821ECF2A}" dt="2025-04-07T09:11:01.380" v="2"/>
        <pc:sldMkLst>
          <pc:docMk/>
          <pc:sldMk cId="923867738" sldId="440"/>
        </pc:sldMkLst>
        <pc:spChg chg="add mod">
          <ac:chgData name="Alfred Smith" userId="3c60a3631c0db8ad" providerId="LiveId" clId="{4BB68CAD-97A8-4388-9CBC-C41E821ECF2A}" dt="2025-04-07T09:11:01.380" v="2"/>
          <ac:spMkLst>
            <pc:docMk/>
            <pc:sldMk cId="923867738" sldId="440"/>
            <ac:spMk id="2" creationId="{664CCE95-CB7D-4387-0194-D5C75CE0CC65}"/>
          </ac:spMkLst>
        </pc:spChg>
      </pc:sldChg>
      <pc:sldChg chg="addSp delSp modSp mod">
        <pc:chgData name="Alfred Smith" userId="3c60a3631c0db8ad" providerId="LiveId" clId="{4BB68CAD-97A8-4388-9CBC-C41E821ECF2A}" dt="2025-04-07T09:11:13.164" v="4"/>
        <pc:sldMkLst>
          <pc:docMk/>
          <pc:sldMk cId="3676245138" sldId="441"/>
        </pc:sldMkLst>
        <pc:spChg chg="add mod">
          <ac:chgData name="Alfred Smith" userId="3c60a3631c0db8ad" providerId="LiveId" clId="{4BB68CAD-97A8-4388-9CBC-C41E821ECF2A}" dt="2025-04-07T09:11:13.164" v="4"/>
          <ac:spMkLst>
            <pc:docMk/>
            <pc:sldMk cId="3676245138" sldId="441"/>
            <ac:spMk id="2" creationId="{18818404-8D02-1301-7A96-501112E9CBFE}"/>
          </ac:spMkLst>
        </pc:spChg>
        <pc:spChg chg="add mod">
          <ac:chgData name="Alfred Smith" userId="3c60a3631c0db8ad" providerId="LiveId" clId="{4BB68CAD-97A8-4388-9CBC-C41E821ECF2A}" dt="2025-04-07T09:11:13.164" v="4"/>
          <ac:spMkLst>
            <pc:docMk/>
            <pc:sldMk cId="3676245138" sldId="441"/>
            <ac:spMk id="3" creationId="{D773BE52-1D56-B133-A04C-8FFD559D50A6}"/>
          </ac:spMkLst>
        </pc:spChg>
        <pc:spChg chg="del">
          <ac:chgData name="Alfred Smith" userId="3c60a3631c0db8ad" providerId="LiveId" clId="{4BB68CAD-97A8-4388-9CBC-C41E821ECF2A}" dt="2025-04-07T09:11:12.565" v="3" actId="478"/>
          <ac:spMkLst>
            <pc:docMk/>
            <pc:sldMk cId="3676245138" sldId="441"/>
            <ac:spMk id="4" creationId="{9A13E2D8-2F59-44C1-B1D2-79C300C26DD4}"/>
          </ac:spMkLst>
        </pc:spChg>
        <pc:spChg chg="del">
          <ac:chgData name="Alfred Smith" userId="3c60a3631c0db8ad" providerId="LiveId" clId="{4BB68CAD-97A8-4388-9CBC-C41E821ECF2A}" dt="2025-04-07T09:11:12.565" v="3" actId="478"/>
          <ac:spMkLst>
            <pc:docMk/>
            <pc:sldMk cId="3676245138" sldId="441"/>
            <ac:spMk id="6" creationId="{416C064E-628E-47C0-A712-DB178FE9901E}"/>
          </ac:spMkLst>
        </pc:spChg>
      </pc:sldChg>
      <pc:sldChg chg="addSp delSp modSp mod">
        <pc:chgData name="Alfred Smith" userId="3c60a3631c0db8ad" providerId="LiveId" clId="{4BB68CAD-97A8-4388-9CBC-C41E821ECF2A}" dt="2025-04-07T09:11:23.516" v="6"/>
        <pc:sldMkLst>
          <pc:docMk/>
          <pc:sldMk cId="3095902142" sldId="443"/>
        </pc:sldMkLst>
        <pc:spChg chg="add mod">
          <ac:chgData name="Alfred Smith" userId="3c60a3631c0db8ad" providerId="LiveId" clId="{4BB68CAD-97A8-4388-9CBC-C41E821ECF2A}" dt="2025-04-07T09:11:23.516" v="6"/>
          <ac:spMkLst>
            <pc:docMk/>
            <pc:sldMk cId="3095902142" sldId="443"/>
            <ac:spMk id="3" creationId="{6E32C34D-FB2A-435A-19A8-BF99654DE431}"/>
          </ac:spMkLst>
        </pc:spChg>
        <pc:spChg chg="del">
          <ac:chgData name="Alfred Smith" userId="3c60a3631c0db8ad" providerId="LiveId" clId="{4BB68CAD-97A8-4388-9CBC-C41E821ECF2A}" dt="2025-04-07T09:11:22.817" v="5" actId="478"/>
          <ac:spMkLst>
            <pc:docMk/>
            <pc:sldMk cId="3095902142" sldId="443"/>
            <ac:spMk id="4" creationId="{9A13E2D8-2F59-44C1-B1D2-79C300C26DD4}"/>
          </ac:spMkLst>
        </pc:spChg>
        <pc:spChg chg="add mod">
          <ac:chgData name="Alfred Smith" userId="3c60a3631c0db8ad" providerId="LiveId" clId="{4BB68CAD-97A8-4388-9CBC-C41E821ECF2A}" dt="2025-04-07T09:11:23.516" v="6"/>
          <ac:spMkLst>
            <pc:docMk/>
            <pc:sldMk cId="3095902142" sldId="443"/>
            <ac:spMk id="5" creationId="{B6F2402A-7D23-1855-D35C-E5BAE8809022}"/>
          </ac:spMkLst>
        </pc:spChg>
        <pc:spChg chg="del">
          <ac:chgData name="Alfred Smith" userId="3c60a3631c0db8ad" providerId="LiveId" clId="{4BB68CAD-97A8-4388-9CBC-C41E821ECF2A}" dt="2025-04-07T09:11:22.817" v="5" actId="478"/>
          <ac:spMkLst>
            <pc:docMk/>
            <pc:sldMk cId="3095902142" sldId="443"/>
            <ac:spMk id="6" creationId="{416C064E-628E-47C0-A712-DB178FE9901E}"/>
          </ac:spMkLst>
        </pc:spChg>
      </pc:sldChg>
      <pc:sldChg chg="addSp delSp modSp mod">
        <pc:chgData name="Alfred Smith" userId="3c60a3631c0db8ad" providerId="LiveId" clId="{4BB68CAD-97A8-4388-9CBC-C41E821ECF2A}" dt="2025-04-07T09:12:04.198" v="8"/>
        <pc:sldMkLst>
          <pc:docMk/>
          <pc:sldMk cId="2166098122" sldId="445"/>
        </pc:sldMkLst>
        <pc:spChg chg="add mod">
          <ac:chgData name="Alfred Smith" userId="3c60a3631c0db8ad" providerId="LiveId" clId="{4BB68CAD-97A8-4388-9CBC-C41E821ECF2A}" dt="2025-04-07T09:12:04.198" v="8"/>
          <ac:spMkLst>
            <pc:docMk/>
            <pc:sldMk cId="2166098122" sldId="445"/>
            <ac:spMk id="2" creationId="{308D8511-DA10-5500-E89F-A643D7B872B8}"/>
          </ac:spMkLst>
        </pc:spChg>
        <pc:spChg chg="add mod">
          <ac:chgData name="Alfred Smith" userId="3c60a3631c0db8ad" providerId="LiveId" clId="{4BB68CAD-97A8-4388-9CBC-C41E821ECF2A}" dt="2025-04-07T09:12:04.198" v="8"/>
          <ac:spMkLst>
            <pc:docMk/>
            <pc:sldMk cId="2166098122" sldId="445"/>
            <ac:spMk id="3" creationId="{4003ED17-2BA5-59FE-017F-2AF2D9D1C38C}"/>
          </ac:spMkLst>
        </pc:spChg>
        <pc:spChg chg="del">
          <ac:chgData name="Alfred Smith" userId="3c60a3631c0db8ad" providerId="LiveId" clId="{4BB68CAD-97A8-4388-9CBC-C41E821ECF2A}" dt="2025-04-07T09:12:03.582" v="7" actId="478"/>
          <ac:spMkLst>
            <pc:docMk/>
            <pc:sldMk cId="2166098122" sldId="445"/>
            <ac:spMk id="4" creationId="{9A13E2D8-2F59-44C1-B1D2-79C300C26DD4}"/>
          </ac:spMkLst>
        </pc:spChg>
        <pc:spChg chg="del">
          <ac:chgData name="Alfred Smith" userId="3c60a3631c0db8ad" providerId="LiveId" clId="{4BB68CAD-97A8-4388-9CBC-C41E821ECF2A}" dt="2025-04-07T09:12:03.582" v="7" actId="478"/>
          <ac:spMkLst>
            <pc:docMk/>
            <pc:sldMk cId="2166098122" sldId="445"/>
            <ac:spMk id="6" creationId="{416C064E-628E-47C0-A712-DB178FE9901E}"/>
          </ac:spMkLst>
        </pc:spChg>
      </pc:sldChg>
      <pc:sldChg chg="addSp delSp modSp mod">
        <pc:chgData name="Alfred Smith" userId="3c60a3631c0db8ad" providerId="LiveId" clId="{4BB68CAD-97A8-4388-9CBC-C41E821ECF2A}" dt="2025-04-07T09:12:20.166" v="10"/>
        <pc:sldMkLst>
          <pc:docMk/>
          <pc:sldMk cId="2618424304" sldId="457"/>
        </pc:sldMkLst>
        <pc:spChg chg="add mod">
          <ac:chgData name="Alfred Smith" userId="3c60a3631c0db8ad" providerId="LiveId" clId="{4BB68CAD-97A8-4388-9CBC-C41E821ECF2A}" dt="2025-04-07T09:12:20.166" v="10"/>
          <ac:spMkLst>
            <pc:docMk/>
            <pc:sldMk cId="2618424304" sldId="457"/>
            <ac:spMk id="2" creationId="{167D4F9A-190D-3D97-8B85-9815E40544D4}"/>
          </ac:spMkLst>
        </pc:spChg>
        <pc:spChg chg="add mod">
          <ac:chgData name="Alfred Smith" userId="3c60a3631c0db8ad" providerId="LiveId" clId="{4BB68CAD-97A8-4388-9CBC-C41E821ECF2A}" dt="2025-04-07T09:12:20.166" v="10"/>
          <ac:spMkLst>
            <pc:docMk/>
            <pc:sldMk cId="2618424304" sldId="457"/>
            <ac:spMk id="3" creationId="{DE017264-F712-F3B2-01A6-0DE9F56CB527}"/>
          </ac:spMkLst>
        </pc:spChg>
        <pc:spChg chg="del">
          <ac:chgData name="Alfred Smith" userId="3c60a3631c0db8ad" providerId="LiveId" clId="{4BB68CAD-97A8-4388-9CBC-C41E821ECF2A}" dt="2025-04-07T09:12:19.453" v="9" actId="478"/>
          <ac:spMkLst>
            <pc:docMk/>
            <pc:sldMk cId="2618424304" sldId="457"/>
            <ac:spMk id="4" creationId="{9A13E2D8-2F59-44C1-B1D2-79C300C26DD4}"/>
          </ac:spMkLst>
        </pc:spChg>
        <pc:spChg chg="del">
          <ac:chgData name="Alfred Smith" userId="3c60a3631c0db8ad" providerId="LiveId" clId="{4BB68CAD-97A8-4388-9CBC-C41E821ECF2A}" dt="2025-04-07T09:12:19.453" v="9" actId="478"/>
          <ac:spMkLst>
            <pc:docMk/>
            <pc:sldMk cId="2618424304" sldId="457"/>
            <ac:spMk id="6" creationId="{416C064E-628E-47C0-A712-DB178FE9901E}"/>
          </ac:spMkLst>
        </pc:spChg>
      </pc:sldChg>
      <pc:sldChg chg="addSp delSp modSp mod">
        <pc:chgData name="Alfred Smith" userId="3c60a3631c0db8ad" providerId="LiveId" clId="{4BB68CAD-97A8-4388-9CBC-C41E821ECF2A}" dt="2025-04-07T09:12:28.839" v="12"/>
        <pc:sldMkLst>
          <pc:docMk/>
          <pc:sldMk cId="783514268" sldId="459"/>
        </pc:sldMkLst>
        <pc:spChg chg="add mod">
          <ac:chgData name="Alfred Smith" userId="3c60a3631c0db8ad" providerId="LiveId" clId="{4BB68CAD-97A8-4388-9CBC-C41E821ECF2A}" dt="2025-04-07T09:12:28.839" v="12"/>
          <ac:spMkLst>
            <pc:docMk/>
            <pc:sldMk cId="783514268" sldId="459"/>
            <ac:spMk id="2" creationId="{319BF49C-7D39-8B0E-F715-310A781D10F4}"/>
          </ac:spMkLst>
        </pc:spChg>
        <pc:spChg chg="add mod">
          <ac:chgData name="Alfred Smith" userId="3c60a3631c0db8ad" providerId="LiveId" clId="{4BB68CAD-97A8-4388-9CBC-C41E821ECF2A}" dt="2025-04-07T09:12:28.839" v="12"/>
          <ac:spMkLst>
            <pc:docMk/>
            <pc:sldMk cId="783514268" sldId="459"/>
            <ac:spMk id="3" creationId="{5635CD04-4F51-C878-25DC-B6DF5D3D816A}"/>
          </ac:spMkLst>
        </pc:spChg>
        <pc:spChg chg="del">
          <ac:chgData name="Alfred Smith" userId="3c60a3631c0db8ad" providerId="LiveId" clId="{4BB68CAD-97A8-4388-9CBC-C41E821ECF2A}" dt="2025-04-07T09:12:28.232" v="11" actId="478"/>
          <ac:spMkLst>
            <pc:docMk/>
            <pc:sldMk cId="783514268" sldId="459"/>
            <ac:spMk id="4" creationId="{9A13E2D8-2F59-44C1-B1D2-79C300C26DD4}"/>
          </ac:spMkLst>
        </pc:spChg>
        <pc:spChg chg="del">
          <ac:chgData name="Alfred Smith" userId="3c60a3631c0db8ad" providerId="LiveId" clId="{4BB68CAD-97A8-4388-9CBC-C41E821ECF2A}" dt="2025-04-07T09:12:28.232" v="11" actId="478"/>
          <ac:spMkLst>
            <pc:docMk/>
            <pc:sldMk cId="783514268" sldId="459"/>
            <ac:spMk id="6" creationId="{416C064E-628E-47C0-A712-DB178FE9901E}"/>
          </ac:spMkLst>
        </pc:spChg>
      </pc:sldChg>
      <pc:sldChg chg="addSp delSp modSp mod">
        <pc:chgData name="Alfred Smith" userId="3c60a3631c0db8ad" providerId="LiveId" clId="{4BB68CAD-97A8-4388-9CBC-C41E821ECF2A}" dt="2025-04-07T09:12:40.569" v="14"/>
        <pc:sldMkLst>
          <pc:docMk/>
          <pc:sldMk cId="3868250199" sldId="461"/>
        </pc:sldMkLst>
        <pc:spChg chg="add mod">
          <ac:chgData name="Alfred Smith" userId="3c60a3631c0db8ad" providerId="LiveId" clId="{4BB68CAD-97A8-4388-9CBC-C41E821ECF2A}" dt="2025-04-07T09:12:40.569" v="14"/>
          <ac:spMkLst>
            <pc:docMk/>
            <pc:sldMk cId="3868250199" sldId="461"/>
            <ac:spMk id="2" creationId="{2483CFB3-4F78-225E-0D2D-EF3F7EA6A505}"/>
          </ac:spMkLst>
        </pc:spChg>
        <pc:spChg chg="del">
          <ac:chgData name="Alfred Smith" userId="3c60a3631c0db8ad" providerId="LiveId" clId="{4BB68CAD-97A8-4388-9CBC-C41E821ECF2A}" dt="2025-04-07T09:12:39.657" v="13" actId="478"/>
          <ac:spMkLst>
            <pc:docMk/>
            <pc:sldMk cId="3868250199" sldId="461"/>
            <ac:spMk id="4" creationId="{9A13E2D8-2F59-44C1-B1D2-79C300C26DD4}"/>
          </ac:spMkLst>
        </pc:spChg>
        <pc:spChg chg="add mod">
          <ac:chgData name="Alfred Smith" userId="3c60a3631c0db8ad" providerId="LiveId" clId="{4BB68CAD-97A8-4388-9CBC-C41E821ECF2A}" dt="2025-04-07T09:12:40.569" v="14"/>
          <ac:spMkLst>
            <pc:docMk/>
            <pc:sldMk cId="3868250199" sldId="461"/>
            <ac:spMk id="5" creationId="{0F9B8507-BF8B-A16B-9132-EE6AD779A73D}"/>
          </ac:spMkLst>
        </pc:spChg>
        <pc:spChg chg="del">
          <ac:chgData name="Alfred Smith" userId="3c60a3631c0db8ad" providerId="LiveId" clId="{4BB68CAD-97A8-4388-9CBC-C41E821ECF2A}" dt="2025-04-07T09:12:39.657" v="13" actId="478"/>
          <ac:spMkLst>
            <pc:docMk/>
            <pc:sldMk cId="3868250199" sldId="461"/>
            <ac:spMk id="6" creationId="{416C064E-628E-47C0-A712-DB178FE9901E}"/>
          </ac:spMkLst>
        </pc:spChg>
      </pc:sldChg>
      <pc:sldChg chg="addSp delSp modSp mod">
        <pc:chgData name="Alfred Smith" userId="3c60a3631c0db8ad" providerId="LiveId" clId="{4BB68CAD-97A8-4388-9CBC-C41E821ECF2A}" dt="2025-04-07T09:13:00.168" v="16"/>
        <pc:sldMkLst>
          <pc:docMk/>
          <pc:sldMk cId="3894174290" sldId="465"/>
        </pc:sldMkLst>
        <pc:spChg chg="add mod">
          <ac:chgData name="Alfred Smith" userId="3c60a3631c0db8ad" providerId="LiveId" clId="{4BB68CAD-97A8-4388-9CBC-C41E821ECF2A}" dt="2025-04-07T09:13:00.168" v="16"/>
          <ac:spMkLst>
            <pc:docMk/>
            <pc:sldMk cId="3894174290" sldId="465"/>
            <ac:spMk id="2" creationId="{92F75FEA-6137-528C-D072-E1ABD4A0F0D0}"/>
          </ac:spMkLst>
        </pc:spChg>
        <pc:spChg chg="add mod">
          <ac:chgData name="Alfred Smith" userId="3c60a3631c0db8ad" providerId="LiveId" clId="{4BB68CAD-97A8-4388-9CBC-C41E821ECF2A}" dt="2025-04-07T09:13:00.168" v="16"/>
          <ac:spMkLst>
            <pc:docMk/>
            <pc:sldMk cId="3894174290" sldId="465"/>
            <ac:spMk id="3" creationId="{B3B0472C-963C-CF74-FFFE-D0E16E626D11}"/>
          </ac:spMkLst>
        </pc:spChg>
        <pc:spChg chg="del">
          <ac:chgData name="Alfred Smith" userId="3c60a3631c0db8ad" providerId="LiveId" clId="{4BB68CAD-97A8-4388-9CBC-C41E821ECF2A}" dt="2025-04-07T09:12:59.583" v="15" actId="478"/>
          <ac:spMkLst>
            <pc:docMk/>
            <pc:sldMk cId="3894174290" sldId="465"/>
            <ac:spMk id="4" creationId="{9A13E2D8-2F59-44C1-B1D2-79C300C26DD4}"/>
          </ac:spMkLst>
        </pc:spChg>
        <pc:spChg chg="del">
          <ac:chgData name="Alfred Smith" userId="3c60a3631c0db8ad" providerId="LiveId" clId="{4BB68CAD-97A8-4388-9CBC-C41E821ECF2A}" dt="2025-04-07T09:12:59.583" v="15" actId="478"/>
          <ac:spMkLst>
            <pc:docMk/>
            <pc:sldMk cId="3894174290" sldId="465"/>
            <ac:spMk id="6" creationId="{416C064E-628E-47C0-A712-DB178FE9901E}"/>
          </ac:spMkLst>
        </pc:spChg>
      </pc:sldChg>
      <pc:sldChg chg="addSp delSp modSp mod">
        <pc:chgData name="Alfred Smith" userId="3c60a3631c0db8ad" providerId="LiveId" clId="{4BB68CAD-97A8-4388-9CBC-C41E821ECF2A}" dt="2025-04-07T09:10:52.987" v="1"/>
        <pc:sldMkLst>
          <pc:docMk/>
          <pc:sldMk cId="3596600315" sldId="468"/>
        </pc:sldMkLst>
        <pc:spChg chg="del">
          <ac:chgData name="Alfred Smith" userId="3c60a3631c0db8ad" providerId="LiveId" clId="{4BB68CAD-97A8-4388-9CBC-C41E821ECF2A}" dt="2025-04-07T09:10:52.350" v="0" actId="478"/>
          <ac:spMkLst>
            <pc:docMk/>
            <pc:sldMk cId="3596600315" sldId="468"/>
            <ac:spMk id="3" creationId="{0162BEE1-134B-8B70-2BB8-9226F1DF1614}"/>
          </ac:spMkLst>
        </pc:spChg>
        <pc:spChg chg="add mod">
          <ac:chgData name="Alfred Smith" userId="3c60a3631c0db8ad" providerId="LiveId" clId="{4BB68CAD-97A8-4388-9CBC-C41E821ECF2A}" dt="2025-04-07T09:10:52.987" v="1"/>
          <ac:spMkLst>
            <pc:docMk/>
            <pc:sldMk cId="3596600315" sldId="468"/>
            <ac:spMk id="5" creationId="{6022418C-69CD-9240-ADB9-A260DDE6331B}"/>
          </ac:spMkLst>
        </pc:spChg>
      </pc:sldChg>
      <pc:sldChg chg="addSp delSp modSp mod">
        <pc:chgData name="Alfred Smith" userId="3c60a3631c0db8ad" providerId="LiveId" clId="{4BB68CAD-97A8-4388-9CBC-C41E821ECF2A}" dt="2025-04-07T09:13:27.592" v="20"/>
        <pc:sldMkLst>
          <pc:docMk/>
          <pc:sldMk cId="3243694213" sldId="469"/>
        </pc:sldMkLst>
        <pc:spChg chg="add mod">
          <ac:chgData name="Alfred Smith" userId="3c60a3631c0db8ad" providerId="LiveId" clId="{4BB68CAD-97A8-4388-9CBC-C41E821ECF2A}" dt="2025-04-07T09:13:27.592" v="20"/>
          <ac:spMkLst>
            <pc:docMk/>
            <pc:sldMk cId="3243694213" sldId="469"/>
            <ac:spMk id="2" creationId="{A64335A2-3058-29B1-828F-8603E84E914E}"/>
          </ac:spMkLst>
        </pc:spChg>
        <pc:spChg chg="add mod">
          <ac:chgData name="Alfred Smith" userId="3c60a3631c0db8ad" providerId="LiveId" clId="{4BB68CAD-97A8-4388-9CBC-C41E821ECF2A}" dt="2025-04-07T09:13:27.592" v="20"/>
          <ac:spMkLst>
            <pc:docMk/>
            <pc:sldMk cId="3243694213" sldId="469"/>
            <ac:spMk id="3" creationId="{8DD005AD-7FA9-3A15-2189-2682DD09C07E}"/>
          </ac:spMkLst>
        </pc:spChg>
        <pc:spChg chg="del">
          <ac:chgData name="Alfred Smith" userId="3c60a3631c0db8ad" providerId="LiveId" clId="{4BB68CAD-97A8-4388-9CBC-C41E821ECF2A}" dt="2025-04-07T09:13:26.966" v="19" actId="478"/>
          <ac:spMkLst>
            <pc:docMk/>
            <pc:sldMk cId="3243694213" sldId="469"/>
            <ac:spMk id="4" creationId="{9A13E2D8-2F59-44C1-B1D2-79C300C26DD4}"/>
          </ac:spMkLst>
        </pc:spChg>
        <pc:spChg chg="del">
          <ac:chgData name="Alfred Smith" userId="3c60a3631c0db8ad" providerId="LiveId" clId="{4BB68CAD-97A8-4388-9CBC-C41E821ECF2A}" dt="2025-04-07T09:13:26.966" v="19" actId="478"/>
          <ac:spMkLst>
            <pc:docMk/>
            <pc:sldMk cId="3243694213" sldId="469"/>
            <ac:spMk id="6" creationId="{416C064E-628E-47C0-A712-DB178FE9901E}"/>
          </ac:spMkLst>
        </pc:spChg>
      </pc:sldChg>
      <pc:sldChg chg="addSp delSp modSp mod">
        <pc:chgData name="Alfred Smith" userId="3c60a3631c0db8ad" providerId="LiveId" clId="{4BB68CAD-97A8-4388-9CBC-C41E821ECF2A}" dt="2025-04-07T09:13:38.496" v="22"/>
        <pc:sldMkLst>
          <pc:docMk/>
          <pc:sldMk cId="3914742518" sldId="471"/>
        </pc:sldMkLst>
        <pc:spChg chg="add mod">
          <ac:chgData name="Alfred Smith" userId="3c60a3631c0db8ad" providerId="LiveId" clId="{4BB68CAD-97A8-4388-9CBC-C41E821ECF2A}" dt="2025-04-07T09:13:38.496" v="22"/>
          <ac:spMkLst>
            <pc:docMk/>
            <pc:sldMk cId="3914742518" sldId="471"/>
            <ac:spMk id="2" creationId="{FE364517-D1A3-425A-B956-156D14F25ACB}"/>
          </ac:spMkLst>
        </pc:spChg>
        <pc:spChg chg="add mod">
          <ac:chgData name="Alfred Smith" userId="3c60a3631c0db8ad" providerId="LiveId" clId="{4BB68CAD-97A8-4388-9CBC-C41E821ECF2A}" dt="2025-04-07T09:13:38.496" v="22"/>
          <ac:spMkLst>
            <pc:docMk/>
            <pc:sldMk cId="3914742518" sldId="471"/>
            <ac:spMk id="3" creationId="{ABC7DFDF-C8CD-D388-9FE9-C74221343086}"/>
          </ac:spMkLst>
        </pc:spChg>
        <pc:spChg chg="del">
          <ac:chgData name="Alfred Smith" userId="3c60a3631c0db8ad" providerId="LiveId" clId="{4BB68CAD-97A8-4388-9CBC-C41E821ECF2A}" dt="2025-04-07T09:13:37.986" v="21" actId="478"/>
          <ac:spMkLst>
            <pc:docMk/>
            <pc:sldMk cId="3914742518" sldId="471"/>
            <ac:spMk id="4" creationId="{9A13E2D8-2F59-44C1-B1D2-79C300C26DD4}"/>
          </ac:spMkLst>
        </pc:spChg>
        <pc:spChg chg="del">
          <ac:chgData name="Alfred Smith" userId="3c60a3631c0db8ad" providerId="LiveId" clId="{4BB68CAD-97A8-4388-9CBC-C41E821ECF2A}" dt="2025-04-07T09:13:37.986" v="21" actId="478"/>
          <ac:spMkLst>
            <pc:docMk/>
            <pc:sldMk cId="3914742518" sldId="471"/>
            <ac:spMk id="6" creationId="{416C064E-628E-47C0-A712-DB178FE9901E}"/>
          </ac:spMkLst>
        </pc:spChg>
      </pc:sldChg>
      <pc:sldChg chg="addSp delSp modSp mod">
        <pc:chgData name="Alfred Smith" userId="3c60a3631c0db8ad" providerId="LiveId" clId="{4BB68CAD-97A8-4388-9CBC-C41E821ECF2A}" dt="2025-04-07T09:13:08.988" v="18"/>
        <pc:sldMkLst>
          <pc:docMk/>
          <pc:sldMk cId="1080068696" sldId="475"/>
        </pc:sldMkLst>
        <pc:spChg chg="add mod">
          <ac:chgData name="Alfred Smith" userId="3c60a3631c0db8ad" providerId="LiveId" clId="{4BB68CAD-97A8-4388-9CBC-C41E821ECF2A}" dt="2025-04-07T09:13:08.988" v="18"/>
          <ac:spMkLst>
            <pc:docMk/>
            <pc:sldMk cId="1080068696" sldId="475"/>
            <ac:spMk id="2" creationId="{E904FD84-BF2E-C957-E3F5-3868EDCC540A}"/>
          </ac:spMkLst>
        </pc:spChg>
        <pc:spChg chg="add mod">
          <ac:chgData name="Alfred Smith" userId="3c60a3631c0db8ad" providerId="LiveId" clId="{4BB68CAD-97A8-4388-9CBC-C41E821ECF2A}" dt="2025-04-07T09:13:08.988" v="18"/>
          <ac:spMkLst>
            <pc:docMk/>
            <pc:sldMk cId="1080068696" sldId="475"/>
            <ac:spMk id="3" creationId="{C2B9DB56-2651-4531-B8BE-3180CF206BC0}"/>
          </ac:spMkLst>
        </pc:spChg>
        <pc:spChg chg="del">
          <ac:chgData name="Alfred Smith" userId="3c60a3631c0db8ad" providerId="LiveId" clId="{4BB68CAD-97A8-4388-9CBC-C41E821ECF2A}" dt="2025-04-07T09:13:08.387" v="17" actId="478"/>
          <ac:spMkLst>
            <pc:docMk/>
            <pc:sldMk cId="1080068696" sldId="475"/>
            <ac:spMk id="4" creationId="{9A13E2D8-2F59-44C1-B1D2-79C300C26DD4}"/>
          </ac:spMkLst>
        </pc:spChg>
        <pc:spChg chg="del">
          <ac:chgData name="Alfred Smith" userId="3c60a3631c0db8ad" providerId="LiveId" clId="{4BB68CAD-97A8-4388-9CBC-C41E821ECF2A}" dt="2025-04-07T09:13:08.387" v="17" actId="478"/>
          <ac:spMkLst>
            <pc:docMk/>
            <pc:sldMk cId="1080068696" sldId="475"/>
            <ac:spMk id="6" creationId="{416C064E-628E-47C0-A712-DB178FE9901E}"/>
          </ac:spMkLst>
        </pc:spChg>
      </pc:sldChg>
      <pc:sldChg chg="addSp delSp modSp mod">
        <pc:chgData name="Alfred Smith" userId="3c60a3631c0db8ad" providerId="LiveId" clId="{4BB68CAD-97A8-4388-9CBC-C41E821ECF2A}" dt="2025-04-07T09:13:47.956" v="24"/>
        <pc:sldMkLst>
          <pc:docMk/>
          <pc:sldMk cId="2389957910" sldId="476"/>
        </pc:sldMkLst>
        <pc:spChg chg="add mod">
          <ac:chgData name="Alfred Smith" userId="3c60a3631c0db8ad" providerId="LiveId" clId="{4BB68CAD-97A8-4388-9CBC-C41E821ECF2A}" dt="2025-04-07T09:13:47.956" v="24"/>
          <ac:spMkLst>
            <pc:docMk/>
            <pc:sldMk cId="2389957910" sldId="476"/>
            <ac:spMk id="2" creationId="{5EC01267-B421-8F8A-40AE-55375C166FA8}"/>
          </ac:spMkLst>
        </pc:spChg>
        <pc:spChg chg="add mod">
          <ac:chgData name="Alfred Smith" userId="3c60a3631c0db8ad" providerId="LiveId" clId="{4BB68CAD-97A8-4388-9CBC-C41E821ECF2A}" dt="2025-04-07T09:13:47.956" v="24"/>
          <ac:spMkLst>
            <pc:docMk/>
            <pc:sldMk cId="2389957910" sldId="476"/>
            <ac:spMk id="3" creationId="{09FD92A8-6464-A03D-6707-ACC545129CE2}"/>
          </ac:spMkLst>
        </pc:spChg>
        <pc:spChg chg="del">
          <ac:chgData name="Alfred Smith" userId="3c60a3631c0db8ad" providerId="LiveId" clId="{4BB68CAD-97A8-4388-9CBC-C41E821ECF2A}" dt="2025-04-07T09:13:46.795" v="23" actId="478"/>
          <ac:spMkLst>
            <pc:docMk/>
            <pc:sldMk cId="2389957910" sldId="476"/>
            <ac:spMk id="4" creationId="{9A13E2D8-2F59-44C1-B1D2-79C300C26DD4}"/>
          </ac:spMkLst>
        </pc:spChg>
        <pc:spChg chg="del">
          <ac:chgData name="Alfred Smith" userId="3c60a3631c0db8ad" providerId="LiveId" clId="{4BB68CAD-97A8-4388-9CBC-C41E821ECF2A}" dt="2025-04-07T09:13:46.795" v="23" actId="478"/>
          <ac:spMkLst>
            <pc:docMk/>
            <pc:sldMk cId="2389957910" sldId="476"/>
            <ac:spMk id="6" creationId="{416C064E-628E-47C0-A712-DB178FE9901E}"/>
          </ac:spMkLst>
        </pc:spChg>
      </pc:sldChg>
      <pc:sldChg chg="addSp delSp modSp mod">
        <pc:chgData name="Alfred Smith" userId="3c60a3631c0db8ad" providerId="LiveId" clId="{4BB68CAD-97A8-4388-9CBC-C41E821ECF2A}" dt="2025-04-07T09:14:00.036" v="26"/>
        <pc:sldMkLst>
          <pc:docMk/>
          <pc:sldMk cId="716876101" sldId="478"/>
        </pc:sldMkLst>
        <pc:spChg chg="add mod">
          <ac:chgData name="Alfred Smith" userId="3c60a3631c0db8ad" providerId="LiveId" clId="{4BB68CAD-97A8-4388-9CBC-C41E821ECF2A}" dt="2025-04-07T09:14:00.036" v="26"/>
          <ac:spMkLst>
            <pc:docMk/>
            <pc:sldMk cId="716876101" sldId="478"/>
            <ac:spMk id="2" creationId="{A893904D-83D8-E337-DED0-5B56B2812160}"/>
          </ac:spMkLst>
        </pc:spChg>
        <pc:spChg chg="add mod">
          <ac:chgData name="Alfred Smith" userId="3c60a3631c0db8ad" providerId="LiveId" clId="{4BB68CAD-97A8-4388-9CBC-C41E821ECF2A}" dt="2025-04-07T09:14:00.036" v="26"/>
          <ac:spMkLst>
            <pc:docMk/>
            <pc:sldMk cId="716876101" sldId="478"/>
            <ac:spMk id="3" creationId="{B8CCB724-DA59-B461-1F9B-16B7CDC58E47}"/>
          </ac:spMkLst>
        </pc:spChg>
        <pc:spChg chg="del">
          <ac:chgData name="Alfred Smith" userId="3c60a3631c0db8ad" providerId="LiveId" clId="{4BB68CAD-97A8-4388-9CBC-C41E821ECF2A}" dt="2025-04-07T09:13:58.569" v="25" actId="478"/>
          <ac:spMkLst>
            <pc:docMk/>
            <pc:sldMk cId="716876101" sldId="478"/>
            <ac:spMk id="4" creationId="{9A13E2D8-2F59-44C1-B1D2-79C300C26DD4}"/>
          </ac:spMkLst>
        </pc:spChg>
        <pc:spChg chg="del">
          <ac:chgData name="Alfred Smith" userId="3c60a3631c0db8ad" providerId="LiveId" clId="{4BB68CAD-97A8-4388-9CBC-C41E821ECF2A}" dt="2025-04-07T09:13:58.569" v="25" actId="478"/>
          <ac:spMkLst>
            <pc:docMk/>
            <pc:sldMk cId="716876101" sldId="478"/>
            <ac:spMk id="6" creationId="{416C064E-628E-47C0-A712-DB178FE9901E}"/>
          </ac:spMkLst>
        </pc:spChg>
      </pc:sldChg>
      <pc:sldChg chg="addSp delSp modSp mod">
        <pc:chgData name="Alfred Smith" userId="3c60a3631c0db8ad" providerId="LiveId" clId="{4BB68CAD-97A8-4388-9CBC-C41E821ECF2A}" dt="2025-04-07T09:14:11.596" v="28"/>
        <pc:sldMkLst>
          <pc:docMk/>
          <pc:sldMk cId="3631978451" sldId="480"/>
        </pc:sldMkLst>
        <pc:spChg chg="add mod">
          <ac:chgData name="Alfred Smith" userId="3c60a3631c0db8ad" providerId="LiveId" clId="{4BB68CAD-97A8-4388-9CBC-C41E821ECF2A}" dt="2025-04-07T09:14:11.596" v="28"/>
          <ac:spMkLst>
            <pc:docMk/>
            <pc:sldMk cId="3631978451" sldId="480"/>
            <ac:spMk id="2" creationId="{FD355FA7-DAA8-8840-DED9-F005CF239EEE}"/>
          </ac:spMkLst>
        </pc:spChg>
        <pc:spChg chg="add mod">
          <ac:chgData name="Alfred Smith" userId="3c60a3631c0db8ad" providerId="LiveId" clId="{4BB68CAD-97A8-4388-9CBC-C41E821ECF2A}" dt="2025-04-07T09:14:11.596" v="28"/>
          <ac:spMkLst>
            <pc:docMk/>
            <pc:sldMk cId="3631978451" sldId="480"/>
            <ac:spMk id="3" creationId="{383D4BD7-DB54-2F5B-F829-9CCF14641657}"/>
          </ac:spMkLst>
        </pc:spChg>
        <pc:spChg chg="del">
          <ac:chgData name="Alfred Smith" userId="3c60a3631c0db8ad" providerId="LiveId" clId="{4BB68CAD-97A8-4388-9CBC-C41E821ECF2A}" dt="2025-04-07T09:14:10.995" v="27" actId="478"/>
          <ac:spMkLst>
            <pc:docMk/>
            <pc:sldMk cId="3631978451" sldId="480"/>
            <ac:spMk id="4" creationId="{9A13E2D8-2F59-44C1-B1D2-79C300C26DD4}"/>
          </ac:spMkLst>
        </pc:spChg>
        <pc:spChg chg="del">
          <ac:chgData name="Alfred Smith" userId="3c60a3631c0db8ad" providerId="LiveId" clId="{4BB68CAD-97A8-4388-9CBC-C41E821ECF2A}" dt="2025-04-07T09:14:10.995" v="27" actId="478"/>
          <ac:spMkLst>
            <pc:docMk/>
            <pc:sldMk cId="3631978451" sldId="480"/>
            <ac:spMk id="6" creationId="{416C064E-628E-47C0-A712-DB178FE9901E}"/>
          </ac:spMkLst>
        </pc:spChg>
      </pc:sldChg>
      <pc:sldChg chg="addSp delSp modSp mod">
        <pc:chgData name="Alfred Smith" userId="3c60a3631c0db8ad" providerId="LiveId" clId="{4BB68CAD-97A8-4388-9CBC-C41E821ECF2A}" dt="2025-04-07T09:14:23.672" v="30"/>
        <pc:sldMkLst>
          <pc:docMk/>
          <pc:sldMk cId="2587916843" sldId="482"/>
        </pc:sldMkLst>
        <pc:spChg chg="add mod">
          <ac:chgData name="Alfred Smith" userId="3c60a3631c0db8ad" providerId="LiveId" clId="{4BB68CAD-97A8-4388-9CBC-C41E821ECF2A}" dt="2025-04-07T09:14:23.672" v="30"/>
          <ac:spMkLst>
            <pc:docMk/>
            <pc:sldMk cId="2587916843" sldId="482"/>
            <ac:spMk id="2" creationId="{669FFE4B-92EB-2FAD-E8EF-6154B21D0727}"/>
          </ac:spMkLst>
        </pc:spChg>
        <pc:spChg chg="add mod">
          <ac:chgData name="Alfred Smith" userId="3c60a3631c0db8ad" providerId="LiveId" clId="{4BB68CAD-97A8-4388-9CBC-C41E821ECF2A}" dt="2025-04-07T09:14:23.672" v="30"/>
          <ac:spMkLst>
            <pc:docMk/>
            <pc:sldMk cId="2587916843" sldId="482"/>
            <ac:spMk id="3" creationId="{0EDFB638-0F24-DC36-5376-968CABEF1B21}"/>
          </ac:spMkLst>
        </pc:spChg>
        <pc:spChg chg="del">
          <ac:chgData name="Alfred Smith" userId="3c60a3631c0db8ad" providerId="LiveId" clId="{4BB68CAD-97A8-4388-9CBC-C41E821ECF2A}" dt="2025-04-07T09:14:23.121" v="29" actId="478"/>
          <ac:spMkLst>
            <pc:docMk/>
            <pc:sldMk cId="2587916843" sldId="482"/>
            <ac:spMk id="4" creationId="{9A13E2D8-2F59-44C1-B1D2-79C300C26DD4}"/>
          </ac:spMkLst>
        </pc:spChg>
        <pc:spChg chg="del">
          <ac:chgData name="Alfred Smith" userId="3c60a3631c0db8ad" providerId="LiveId" clId="{4BB68CAD-97A8-4388-9CBC-C41E821ECF2A}" dt="2025-04-07T09:14:23.121" v="29" actId="478"/>
          <ac:spMkLst>
            <pc:docMk/>
            <pc:sldMk cId="2587916843" sldId="482"/>
            <ac:spMk id="6" creationId="{416C064E-628E-47C0-A712-DB178FE990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2025/04/07</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22 </a:t>
            </a:r>
            <a:r>
              <a:rPr lang="en-IN" sz="1200" b="1" i="0" u="none" strike="noStrike" baseline="0" dirty="0">
                <a:latin typeface="TimesNewRomanPS-BoldMT"/>
              </a:rPr>
              <a:t>Elisha</a:t>
            </a:r>
          </a:p>
          <a:p>
            <a:pPr algn="l"/>
            <a:r>
              <a:rPr lang="en-US" sz="1200" b="0" i="0" u="none" strike="noStrike" baseline="0" dirty="0">
                <a:latin typeface="TimesNewRomanPSMT"/>
              </a:rPr>
              <a:t>1. Elisha crosses the Jordan - 2 Kings 2:13-18 (Left Top)</a:t>
            </a:r>
          </a:p>
          <a:p>
            <a:pPr algn="l"/>
            <a:r>
              <a:rPr lang="en-US" sz="1200" b="0" i="0" u="none" strike="noStrike" baseline="0" dirty="0">
                <a:latin typeface="TimesNewRomanPSMT"/>
              </a:rPr>
              <a:t>2. Purifies water in Jericho - 2:19-22 (Center Top)</a:t>
            </a:r>
          </a:p>
          <a:p>
            <a:pPr algn="l"/>
            <a:r>
              <a:rPr lang="en-US" sz="1200" b="0" i="0" u="none" strike="noStrike" baseline="0" dirty="0">
                <a:latin typeface="TimesNewRomanPSMT"/>
              </a:rPr>
              <a:t>3. “Go up Baldhead” - 2:23-25 (Right Top)</a:t>
            </a:r>
          </a:p>
          <a:p>
            <a:pPr algn="l"/>
            <a:r>
              <a:rPr lang="en-US" sz="1200" b="0" i="0" u="none" strike="noStrike" baseline="0" dirty="0">
                <a:latin typeface="TimesNewRomanPSMT"/>
              </a:rPr>
              <a:t>4. Purifies stew and multiplies loaves - 4:38-44 (Right Bottom)</a:t>
            </a:r>
          </a:p>
          <a:p>
            <a:pPr algn="l"/>
            <a:r>
              <a:rPr lang="en-IN" sz="1200" b="0" i="0" u="none" strike="noStrike" baseline="0" dirty="0">
                <a:latin typeface="TimesNewRomanPSMT"/>
              </a:rPr>
              <a:t>5. Naaman &amp; Gehazi - 5:1-27 (</a:t>
            </a:r>
            <a:r>
              <a:rPr lang="en-IN" sz="1200" b="0" i="0" u="none" strike="noStrike" baseline="0" dirty="0" err="1">
                <a:latin typeface="TimesNewRomanPSMT"/>
              </a:rPr>
              <a:t>Center</a:t>
            </a:r>
            <a:r>
              <a:rPr lang="en-IN" sz="1200" b="0" i="0" u="none" strike="noStrike" baseline="0" dirty="0">
                <a:latin typeface="TimesNewRomanPSMT"/>
              </a:rPr>
              <a:t> Bottom)</a:t>
            </a:r>
          </a:p>
          <a:p>
            <a:pPr algn="l"/>
            <a:r>
              <a:rPr lang="en-US" sz="1200" b="0" i="0" u="none" strike="noStrike" baseline="0" dirty="0">
                <a:latin typeface="TimesNewRomanPSMT"/>
              </a:rPr>
              <a:t>6. Floating axe head - 6:1-7 (Left Bottom)</a:t>
            </a:r>
          </a:p>
          <a:p>
            <a:pPr algn="l"/>
            <a:r>
              <a:rPr lang="en-US" sz="1200" b="0" i="0" u="none" strike="noStrike" baseline="0" dirty="0">
                <a:latin typeface="TimesNewRomanPSMT"/>
              </a:rPr>
              <a:t>7. Army of God - 6:8-23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654376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22-3</a:t>
            </a:r>
          </a:p>
        </p:txBody>
      </p:sp>
      <p:pic>
        <p:nvPicPr>
          <p:cNvPr id="4" name="Audio 3">
            <a:hlinkClick r:id="" action="ppaction://media"/>
            <a:extLst>
              <a:ext uri="{FF2B5EF4-FFF2-40B4-BE49-F238E27FC236}">
                <a16:creationId xmlns:a16="http://schemas.microsoft.com/office/drawing/2014/main" id="{ECEFD5C5-C04B-840B-C87E-00C69BA9DC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6022418C-69CD-9240-ADB9-A260DDE6331B}"/>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212"/>
    </mc:Choice>
    <mc:Fallback xmlns="">
      <p:transition spd="slow" advTm="3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2FBA9AF-731F-EAF4-91EA-C1CF8AD2FAE8}"/>
              </a:ext>
            </a:extLst>
          </p:cNvPr>
          <p:cNvPicPr>
            <a:picLocks noChangeAspect="1"/>
          </p:cNvPicPr>
          <p:nvPr/>
        </p:nvPicPr>
        <p:blipFill>
          <a:blip r:embed="rId2"/>
          <a:stretch>
            <a:fillRect/>
          </a:stretch>
        </p:blipFill>
        <p:spPr>
          <a:xfrm>
            <a:off x="-365760" y="-8377"/>
            <a:ext cx="12557760" cy="6866378"/>
          </a:xfrm>
          <a:prstGeom prst="rect">
            <a:avLst/>
          </a:prstGeom>
        </p:spPr>
      </p:pic>
      <p:sp>
        <p:nvSpPr>
          <p:cNvPr id="5" name="TextBox 4">
            <a:extLst>
              <a:ext uri="{FF2B5EF4-FFF2-40B4-BE49-F238E27FC236}">
                <a16:creationId xmlns:a16="http://schemas.microsoft.com/office/drawing/2014/main" id="{F220E528-96A1-E165-63C2-2A845C9D8915}"/>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0510080B-5D1E-8ADE-233A-C06749B5DE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67D4F9A-190D-3D97-8B85-9815E40544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9So Naaman came with his horses and chariots and stood at the door of Elisha’s house.</a:t>
            </a:r>
            <a:endParaRPr lang="en-ZA" dirty="0"/>
          </a:p>
        </p:txBody>
      </p:sp>
      <p:sp>
        <p:nvSpPr>
          <p:cNvPr id="3" name="TextBox 2">
            <a:extLst>
              <a:ext uri="{FF2B5EF4-FFF2-40B4-BE49-F238E27FC236}">
                <a16:creationId xmlns:a16="http://schemas.microsoft.com/office/drawing/2014/main" id="{DE017264-F712-F3B2-01A6-0DE9F56CB527}"/>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9ནཱ་ཨ་མན་ཁོའི་རྟ་རྣམས་དང་། ཁོའི་ཤིང་རྟ་རྣམས་བཅས་འོངས་ནས་ཨེ་ལི་ཤཱའི་ཁང་པའི་སྒོ་ཁར་བསྡད་ཅིང་། </a:t>
            </a:r>
            <a:endParaRPr lang="en-ZA" dirty="0"/>
          </a:p>
        </p:txBody>
      </p:sp>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7652"/>
    </mc:Choice>
    <mc:Fallback xmlns="">
      <p:transition spd="slow" advTm="7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38E6824-1F11-73F5-614D-2C8D089D9F20}"/>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0086CFF2-4094-2F09-159C-8D5C1A29785D}"/>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02AB6315-9A39-4894-0C32-FFCFA7D8A7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19BF49C-7D39-8B0E-F715-310A781D10F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10Then Elisha sent him a messenger, who said, “Go and wash yourself seven times in the Jordan, and your flesh will be restored, and you will be clean.”</a:t>
            </a:r>
            <a:endParaRPr lang="en-ZA" dirty="0"/>
          </a:p>
        </p:txBody>
      </p:sp>
      <p:sp>
        <p:nvSpPr>
          <p:cNvPr id="3" name="TextBox 2">
            <a:extLst>
              <a:ext uri="{FF2B5EF4-FFF2-40B4-BE49-F238E27FC236}">
                <a16:creationId xmlns:a16="http://schemas.microsoft.com/office/drawing/2014/main" id="{5635CD04-4F51-C878-25DC-B6DF5D3D816A}"/>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10ཨེ་ལི་ཤཱས་བང་ཆེན་མངགས་ནས་ཁོ་ལ། ཁྱོད་རང་སོང་ནས་ཡོར་དན་གཙང་པོའི་ནང་དུ་ཐེངས་བདུན་ལ་ཁྲུས་ཤིག དེ་ནས་ཁྱོད་ཀྱི་ལུས་སྔར་མུས་ལྟར་འགྱུར་ཞིང་གཙང་མར་འགྱུར་ངེས་ཞེས་གསུངས་ནའང་།</a:t>
            </a:r>
            <a:endParaRPr lang="en-ZA" sz="1400" dirty="0"/>
          </a:p>
        </p:txBody>
      </p:sp>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5620"/>
    </mc:Choice>
    <mc:Fallback xmlns="">
      <p:transition spd="slow" advTm="15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2EAE19F-4B90-96D7-158C-4C559666345F}"/>
              </a:ext>
            </a:extLst>
          </p:cNvPr>
          <p:cNvPicPr>
            <a:picLocks noChangeAspect="1"/>
          </p:cNvPicPr>
          <p:nvPr/>
        </p:nvPicPr>
        <p:blipFill>
          <a:blip r:embed="rId2"/>
          <a:stretch>
            <a:fillRect/>
          </a:stretch>
        </p:blipFill>
        <p:spPr>
          <a:xfrm>
            <a:off x="1" y="-218307"/>
            <a:ext cx="12191998" cy="7102136"/>
          </a:xfrm>
          <a:prstGeom prst="rect">
            <a:avLst/>
          </a:prstGeom>
        </p:spPr>
      </p:pic>
      <p:sp>
        <p:nvSpPr>
          <p:cNvPr id="5" name="TextBox 4">
            <a:extLst>
              <a:ext uri="{FF2B5EF4-FFF2-40B4-BE49-F238E27FC236}">
                <a16:creationId xmlns:a16="http://schemas.microsoft.com/office/drawing/2014/main" id="{4CDF16FC-AFEA-E9DD-FFAB-F9B2FA1E5AE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392BF8A5-DE19-323C-EDD7-34E5022E4F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483CFB3-4F78-225E-0D2D-EF3F7EA6A505}"/>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11But Naaman went away angry, saying, “I thought that he would surely come out, stand and call on the name of the Lord his God, and wave his hand over the spot to cure my leprosy. </a:t>
            </a:r>
            <a:endParaRPr lang="en-ZA" dirty="0"/>
          </a:p>
        </p:txBody>
      </p:sp>
      <p:sp>
        <p:nvSpPr>
          <p:cNvPr id="5" name="TextBox 4">
            <a:extLst>
              <a:ext uri="{FF2B5EF4-FFF2-40B4-BE49-F238E27FC236}">
                <a16:creationId xmlns:a16="http://schemas.microsoft.com/office/drawing/2014/main" id="{0F9B8507-BF8B-A16B-9132-EE6AD779A73D}"/>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11ནཱ་ཨ་མན་ཁྲོས་ནས་སོང་སྟེ། ལྟོས་དང་། བདག་གིས་ཁོང་ཕྱི་རུ་ཐོན་ནས་ལངས་བསྡད་དེ་ཁོང་གི་དཀོན་མཆོག་ཡ་ཝཱེའི་མཚན་ལ་ཞུས་ཏེ། རྨ་ནད་ཡོད་སར་ཕྱག་གཡུག་ནས་མཛེ་ནད་གསོ་བར་བསམ་པ་ཡིན།</a:t>
            </a:r>
            <a:endParaRPr lang="en-ZA" dirty="0"/>
          </a:p>
        </p:txBody>
      </p:sp>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5938"/>
    </mc:Choice>
    <mc:Fallback xmlns="">
      <p:transition spd="slow" advTm="15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F114611A-AFED-B7F2-3BDC-D04B27DA16DC}"/>
              </a:ext>
            </a:extLst>
          </p:cNvPr>
          <p:cNvPicPr>
            <a:picLocks noChangeAspect="1"/>
          </p:cNvPicPr>
          <p:nvPr/>
        </p:nvPicPr>
        <p:blipFill rotWithShape="1">
          <a:blip r:embed="rId2"/>
          <a:srcRect b="3864"/>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B74356CF-74F6-B98F-128B-E399D6835A98}"/>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ACBF4751-9C13-480A-3A51-3457F63004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2F75FEA-6137-528C-D072-E1ABD4A0F0D0}"/>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13Naaman’s servants, however, approached him and said, “My father, if the prophet had told you to do some great thing, would you not have done it? How much more, then, when he tells you, ‘Wash and be cleansed’?”</a:t>
            </a:r>
            <a:endParaRPr lang="en-ZA" dirty="0"/>
          </a:p>
        </p:txBody>
      </p:sp>
      <p:sp>
        <p:nvSpPr>
          <p:cNvPr id="3" name="TextBox 2">
            <a:extLst>
              <a:ext uri="{FF2B5EF4-FFF2-40B4-BE49-F238E27FC236}">
                <a16:creationId xmlns:a16="http://schemas.microsoft.com/office/drawing/2014/main" id="{B3B0472C-963C-CF74-FFFE-D0E16E626D11}"/>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13འོན་ཀྱང་ཁོའི་ཞབས་ཕྱི་རྣམས་འོངས་ནས་ཁོ་ལ། ཀྱེ་ངའི་ཡབ་ཆེན་ལགས། ཅི་སྟེ་ལུང་སྟོན་པས་ཁྱེད་ལ་དོན་ཆེན་ཞིག་བྱེད་པར་བསྒོས་ན་དེ་བཞིན་དུ་མི་མཛད་དམ། ད་ནི་ཁོང་གིས་ཁྱེད་ལ་ཁྲུས་བྱོས་དང་གཙང་མར་འགྱུར་ངེས་གསུངས་ན་ལྟ་ཅི་སྨོས་ཞེས་ཞུས་པ་དང་།</a:t>
            </a:r>
            <a:endParaRPr lang="en-ZA" dirty="0"/>
          </a:p>
        </p:txBody>
      </p:sp>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21720"/>
    </mc:Choice>
    <mc:Fallback xmlns="">
      <p:transition spd="slow" advTm="21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90D3C9C-F676-4B13-F466-333CCEBDE2C3}"/>
              </a:ext>
            </a:extLst>
          </p:cNvPr>
          <p:cNvPicPr>
            <a:picLocks noChangeAspect="1"/>
          </p:cNvPicPr>
          <p:nvPr/>
        </p:nvPicPr>
        <p:blipFill>
          <a:blip r:embed="rId2"/>
          <a:stretch>
            <a:fillRect/>
          </a:stretch>
        </p:blipFill>
        <p:spPr>
          <a:xfrm>
            <a:off x="-449416" y="-63665"/>
            <a:ext cx="13571056" cy="7158732"/>
          </a:xfrm>
          <a:prstGeom prst="rect">
            <a:avLst/>
          </a:prstGeom>
        </p:spPr>
      </p:pic>
      <p:sp>
        <p:nvSpPr>
          <p:cNvPr id="5" name="TextBox 4">
            <a:extLst>
              <a:ext uri="{FF2B5EF4-FFF2-40B4-BE49-F238E27FC236}">
                <a16:creationId xmlns:a16="http://schemas.microsoft.com/office/drawing/2014/main" id="{C095310D-B93B-A0D4-986A-CD7FC219248C}"/>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E7D03B2A-4673-0968-B568-DAB02D3A70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904FD84-BF2E-C957-E3F5-3868EDCC540A}"/>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14So Naaman went down and dipped himself in the Jordan seven times, according to the word of the man of God, and his flesh was restored and became like that of a little child, and he was clean.</a:t>
            </a:r>
            <a:endParaRPr lang="en-ZA" dirty="0"/>
          </a:p>
        </p:txBody>
      </p:sp>
      <p:sp>
        <p:nvSpPr>
          <p:cNvPr id="3" name="TextBox 2">
            <a:extLst>
              <a:ext uri="{FF2B5EF4-FFF2-40B4-BE49-F238E27FC236}">
                <a16:creationId xmlns:a16="http://schemas.microsoft.com/office/drawing/2014/main" id="{C2B9DB56-2651-4531-B8BE-3180CF206BC0}"/>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14ཁོ་མར་སོང་ནས་དཀོན་མཆོག་གི་སྐྱེས་བུ་ཡིས་བསྒོས་པ་བཞིན། ཡོར་དན་གཙང་པོའི་ནང་དུ་ལན་བདུན་སྦངས་པས། ཁོའི་ལུས་ནི་བྱིས་པའི་ལུས་ལྟར་གཙང་མར་གྱུར་ཏོ། །</a:t>
            </a:r>
            <a:endParaRPr lang="en-ZA" dirty="0"/>
          </a:p>
        </p:txBody>
      </p:sp>
    </p:spTree>
    <p:extLst>
      <p:ext uri="{BB962C8B-B14F-4D97-AF65-F5344CB8AC3E}">
        <p14:creationId xmlns:p14="http://schemas.microsoft.com/office/powerpoint/2010/main" val="1080068696"/>
      </p:ext>
    </p:extLst>
  </p:cSld>
  <p:clrMapOvr>
    <a:masterClrMapping/>
  </p:clrMapOvr>
  <mc:AlternateContent xmlns:mc="http://schemas.openxmlformats.org/markup-compatibility/2006" xmlns:p14="http://schemas.microsoft.com/office/powerpoint/2010/main">
    <mc:Choice Requires="p14">
      <p:transition spd="slow" p14:dur="2000" advTm="16736"/>
    </mc:Choice>
    <mc:Fallback xmlns="">
      <p:transition spd="slow" advTm="16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A811E1D-EF91-C6C8-B386-DCEBDB218924}"/>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143CA08-0D2D-A715-276A-2ADF5C5DF931}"/>
              </a:ext>
            </a:extLst>
          </p:cNvPr>
          <p:cNvSpPr txBox="1"/>
          <p:nvPr/>
        </p:nvSpPr>
        <p:spPr>
          <a:xfrm>
            <a:off x="120871" y="0"/>
            <a:ext cx="5975129" cy="3928533"/>
          </a:xfrm>
          <a:prstGeom prst="rect">
            <a:avLst/>
          </a:prstGeom>
          <a:noFill/>
        </p:spPr>
        <p:txBody>
          <a:bodyPr wrap="square" rtlCol="0">
            <a:noAutofit/>
          </a:bodyPr>
          <a:lstStyle/>
          <a:p>
            <a:pPr algn="ctr"/>
            <a:r>
              <a:rPr lang="bo-CN" sz="8000" b="1" cap="all" dirty="0">
                <a:solidFill>
                  <a:schemeClr val="bg1"/>
                </a:solidFill>
                <a:latin typeface="ArialMT"/>
              </a:rPr>
              <a:t>རྒྱལ་རབས་གཉིས་པ། 5</a:t>
            </a:r>
          </a:p>
          <a:p>
            <a:r>
              <a:rPr lang="bo-CN" sz="8000" b="1" dirty="0">
                <a:solidFill>
                  <a:schemeClr val="bg1"/>
                </a:solidFill>
                <a:latin typeface="ArialMT"/>
              </a:rPr>
              <a:t>ན་མན་ནད་ལས་དྲག་གསོས་བ།</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EA37AB4-B488-E02A-A682-66E840A4DB25}"/>
              </a:ext>
            </a:extLst>
          </p:cNvPr>
          <p:cNvPicPr>
            <a:picLocks noChangeAspect="1"/>
          </p:cNvPicPr>
          <p:nvPr/>
        </p:nvPicPr>
        <p:blipFill rotWithShape="1">
          <a:blip r:embed="rId2"/>
          <a:srcRect l="6205"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EA67E51-06CF-0D77-5458-4382D92C05AB}"/>
              </a:ext>
            </a:extLst>
          </p:cNvPr>
          <p:cNvSpPr txBox="1"/>
          <p:nvPr/>
        </p:nvSpPr>
        <p:spPr>
          <a:xfrm>
            <a:off x="0" y="644604"/>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69174B56-E19E-5B6D-925E-A7EDF21B36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64335A2-3058-29B1-828F-8603E84E914E}"/>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15Then Naaman and all his attendants went back to the man of God, stood before him, and declared, “Now I know for sure that there is no God in all the earth except in Israel. So please accept a gift from your servant.”</a:t>
            </a:r>
            <a:endParaRPr lang="en-ZA" dirty="0"/>
          </a:p>
        </p:txBody>
      </p:sp>
      <p:sp>
        <p:nvSpPr>
          <p:cNvPr id="3" name="TextBox 2">
            <a:extLst>
              <a:ext uri="{FF2B5EF4-FFF2-40B4-BE49-F238E27FC236}">
                <a16:creationId xmlns:a16="http://schemas.microsoft.com/office/drawing/2014/main" id="{8DD005AD-7FA9-3A15-2189-2682DD09C07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15དེ་ནས་ཁོ་དང་ཞབས་ཕྱི་འཁོར་དང་བཅས་པ་དཀོན་མཆོག་གི་སྐྱེས་བུའི་མདུན་དུ་ཕྱིར་ལོག་ཅིང་ཁོང་གི་དྲུང་དུ་ལངས་བསྡད་དེ། གཟིགས་དང་། ས་གཞི་ཐམས་ཅད་དུ་ཡེས་ར་ཨེལ་གྱི་དཀོན་མཆོག་མ་གཏོགས་མི་བཞུགས་པ་དེ་ནི་ད་ལྟ་ངས་ཤེས་བྱུང་བས། ད་ལྟ་ཁྱེད་ཀྱིས་ཞབས་ཕྱི་བདག་གི་ཕྱག་རྟེན་འདི་བཞེས་སུ་གསོལ་ཞེས་ཞུས་ཀྱང་། </a:t>
            </a:r>
            <a:endParaRPr lang="en-ZA" sz="1600" dirty="0"/>
          </a:p>
        </p:txBody>
      </p:sp>
    </p:spTree>
    <p:extLst>
      <p:ext uri="{BB962C8B-B14F-4D97-AF65-F5344CB8AC3E}">
        <p14:creationId xmlns:p14="http://schemas.microsoft.com/office/powerpoint/2010/main" val="3243694213"/>
      </p:ext>
    </p:extLst>
  </p:cSld>
  <p:clrMapOvr>
    <a:masterClrMapping/>
  </p:clrMapOvr>
  <mc:AlternateContent xmlns:mc="http://schemas.openxmlformats.org/markup-compatibility/2006" xmlns:p14="http://schemas.microsoft.com/office/powerpoint/2010/main">
    <mc:Choice Requires="p14">
      <p:transition spd="slow" p14:dur="2000" advTm="17625"/>
    </mc:Choice>
    <mc:Fallback xmlns="">
      <p:transition spd="slow" advTm="17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12F034E-76B7-B1C1-CCBA-43EF03A8A2A9}"/>
              </a:ext>
            </a:extLst>
          </p:cNvPr>
          <p:cNvPicPr>
            <a:picLocks noChangeAspect="1"/>
          </p:cNvPicPr>
          <p:nvPr/>
        </p:nvPicPr>
        <p:blipFill rotWithShape="1">
          <a:blip r:embed="rId2"/>
          <a:srcRect t="665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2D5D5BB-3DF9-B66D-61F7-138C88BFEB0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52274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0965F5A3-98F4-CACC-9C59-C0E9A23812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E364517-D1A3-425A-B956-156D14F25ACB}"/>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16But Elisha replied, “As surely as the Lord lives, before whom I stand, I will not accept it.” And although Naaman urged him to accept it, he refused.</a:t>
            </a:r>
            <a:endParaRPr lang="en-ZA" dirty="0"/>
          </a:p>
        </p:txBody>
      </p:sp>
      <p:sp>
        <p:nvSpPr>
          <p:cNvPr id="3" name="TextBox 2">
            <a:extLst>
              <a:ext uri="{FF2B5EF4-FFF2-40B4-BE49-F238E27FC236}">
                <a16:creationId xmlns:a16="http://schemas.microsoft.com/office/drawing/2014/main" id="{ABC7DFDF-C8CD-D388-9FE9-C74221343086}"/>
              </a:ext>
            </a:extLst>
          </p:cNvPr>
          <p:cNvSpPr txBox="1"/>
          <p:nvPr/>
        </p:nvSpPr>
        <p:spPr>
          <a:xfrm>
            <a:off x="6216870" y="0"/>
            <a:ext cx="5975129" cy="6858000"/>
          </a:xfrm>
          <a:prstGeom prst="rect">
            <a:avLst/>
          </a:prstGeom>
          <a:noFill/>
        </p:spPr>
        <p:txBody>
          <a:bodyPr wrap="square" rtlCol="0">
            <a:noAutofit/>
          </a:bodyPr>
          <a:lstStyle/>
          <a:p>
            <a:pPr algn="l"/>
            <a:r>
              <a:rPr lang="bo-CN" sz="5400" b="0" i="0" dirty="0">
                <a:solidFill>
                  <a:srgbClr val="121212"/>
                </a:solidFill>
                <a:effectLst/>
                <a:latin typeface="ArialMT"/>
              </a:rPr>
              <a:t>16ཨེ་ལི་ཤཱས་ལན་དུ། བདག་གིས་རང་གིས་ཞབས་ཕྱི་སྒྲུབ་བཞིན་པ་དང་གཏན་དུ་གསོན་པོར་བཞུགས་པའི་དཀོན་མཆོག་ཡ་ཝཱེ་དཔང་དུ་བཙུགས་ནས་མནའ་སྐྱེལ་ཏེ། ངས་ཕྱག་རྟེན་ཅི་ཡང་ལེན་པར་མི་བྱ་གསུངས་པ་དང་། ནཱ་ཨ་མན་གྱིས་ལེན་དགོས་པར་ནན་གྱིས་ཞུས་ཀྱང་ཁོང་གིས་མ་བླངས་སོ། ། </a:t>
            </a:r>
          </a:p>
        </p:txBody>
      </p:sp>
    </p:spTree>
    <p:extLst>
      <p:ext uri="{BB962C8B-B14F-4D97-AF65-F5344CB8AC3E}">
        <p14:creationId xmlns:p14="http://schemas.microsoft.com/office/powerpoint/2010/main" val="3914742518"/>
      </p:ext>
    </p:extLst>
  </p:cSld>
  <p:clrMapOvr>
    <a:masterClrMapping/>
  </p:clrMapOvr>
  <mc:AlternateContent xmlns:mc="http://schemas.openxmlformats.org/markup-compatibility/2006" xmlns:p14="http://schemas.microsoft.com/office/powerpoint/2010/main">
    <mc:Choice Requires="p14">
      <p:transition spd="slow" p14:dur="2000" advTm="18609"/>
    </mc:Choice>
    <mc:Fallback xmlns="">
      <p:transition spd="slow" advTm="18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8B01F61-B821-3A69-D9E0-0F84629F735D}"/>
              </a:ext>
            </a:extLst>
          </p:cNvPr>
          <p:cNvPicPr>
            <a:picLocks noChangeAspect="1"/>
          </p:cNvPicPr>
          <p:nvPr/>
        </p:nvPicPr>
        <p:blipFill>
          <a:blip r:embed="rId2"/>
          <a:stretch>
            <a:fillRect/>
          </a:stretch>
        </p:blipFill>
        <p:spPr>
          <a:xfrm>
            <a:off x="-3285067" y="-2192996"/>
            <a:ext cx="15900399" cy="9050996"/>
          </a:xfrm>
          <a:prstGeom prst="rect">
            <a:avLst/>
          </a:prstGeom>
        </p:spPr>
      </p:pic>
      <p:sp>
        <p:nvSpPr>
          <p:cNvPr id="5" name="TextBox 4">
            <a:extLst>
              <a:ext uri="{FF2B5EF4-FFF2-40B4-BE49-F238E27FC236}">
                <a16:creationId xmlns:a16="http://schemas.microsoft.com/office/drawing/2014/main" id="{3ABE52DC-3A98-AE3B-020B-623C9AAF9A0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04806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D7211DF8-3C73-70C9-7BBD-BCFB1AAE86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EC01267-B421-8F8A-40AE-55375C166FA8}"/>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20Gehazi, the servant of Elisha the man of God, said, “Look, my master has spared this Aramean, Naaman, while not accepting what he brought. As surely as the Lord lives, I will run after him and get something from him.”</a:t>
            </a:r>
            <a:endParaRPr lang="en-ZA" sz="3600" dirty="0"/>
          </a:p>
        </p:txBody>
      </p:sp>
      <p:sp>
        <p:nvSpPr>
          <p:cNvPr id="3" name="TextBox 2">
            <a:extLst>
              <a:ext uri="{FF2B5EF4-FFF2-40B4-BE49-F238E27FC236}">
                <a16:creationId xmlns:a16="http://schemas.microsoft.com/office/drawing/2014/main" id="{09FD92A8-6464-A03D-6707-ACC545129CE2}"/>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20དེའི་ཚེ་དཀོན་མཆོག་གི་སྐྱེས་བུ་ཨེ་ལི་ཤཱའི་ཞབས་ཕྱི་གེ་ཧ་ཟིས། ཀྱེ་ཧོ། ཨ་རམ་པ་ནཱ་ཨ་མན་གྱིས་ཅི་ཞིག་ཁྱེར་འོངས་པ་དེ་ངའི་བདག་པོས་མ་བླངས་ནའང་། བདག་གིས་གཏན་དུ་གསོན་པོར་བཞུགས་པའི་དཀོན་མཆོག་ཡ་ཝཱེ་དཔང་དུ་བཙུགས་ནས་མནའ་སྐྱེལ་ཏེ། ང་ནི་ཁོའི་རྗེས་སུ་རྒྱུགས་ནས་གང་ཞིག་ལེན་པར་བྱ་དགོས་སམ་ཞེས་སྨྲས། </a:t>
            </a:r>
            <a:endParaRPr lang="en-ZA" dirty="0"/>
          </a:p>
        </p:txBody>
      </p:sp>
    </p:spTree>
    <p:extLst>
      <p:ext uri="{BB962C8B-B14F-4D97-AF65-F5344CB8AC3E}">
        <p14:creationId xmlns:p14="http://schemas.microsoft.com/office/powerpoint/2010/main" val="2389957910"/>
      </p:ext>
    </p:extLst>
  </p:cSld>
  <p:clrMapOvr>
    <a:masterClrMapping/>
  </p:clrMapOvr>
  <mc:AlternateContent xmlns:mc="http://schemas.openxmlformats.org/markup-compatibility/2006" xmlns:p14="http://schemas.microsoft.com/office/powerpoint/2010/main">
    <mc:Choice Requires="p14">
      <p:transition spd="slow" p14:dur="2000" advTm="16728"/>
    </mc:Choice>
    <mc:Fallback xmlns="">
      <p:transition spd="slow" advTm="16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8B57693-D4C0-B484-ACFD-7E126B5F216D}"/>
              </a:ext>
            </a:extLst>
          </p:cNvPr>
          <p:cNvPicPr>
            <a:picLocks noChangeAspect="1"/>
          </p:cNvPicPr>
          <p:nvPr/>
        </p:nvPicPr>
        <p:blipFill rotWithShape="1">
          <a:blip r:embed="rId2"/>
          <a:srcRect t="107" b="69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CE5FAD2-501F-F7EB-214D-DFE7E5B65A2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10445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A8480CB4-E56E-B29F-CFA6-BEA8F2A1DA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893904D-83D8-E337-DED0-5B56B2812160}"/>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22“Everything is all right,” Gehazi replied. “My master has sent me to say, ‘I have just now discovered that two young men from the sons of the prophets have come to me from the hill country of Ephraim. Please give them a talent of silver (34.2 kilograms) and two sets of clothing.’”</a:t>
            </a:r>
            <a:endParaRPr lang="en-ZA" dirty="0"/>
          </a:p>
        </p:txBody>
      </p:sp>
      <p:sp>
        <p:nvSpPr>
          <p:cNvPr id="3" name="TextBox 2">
            <a:extLst>
              <a:ext uri="{FF2B5EF4-FFF2-40B4-BE49-F238E27FC236}">
                <a16:creationId xmlns:a16="http://schemas.microsoft.com/office/drawing/2014/main" id="{B8CCB724-DA59-B461-1F9B-16B7CDC58E47}"/>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22ཁོས་ལན་དུ། བདེའོ། །ངའི་བདག་པོས་ང་རང་བརྫངས་ཏེ་ཁྱེད་ལ། ལྟོས་དང་། ད་ལྟ་ལུང་སྟོན་པའི་སློབ་བུ་རྣམས་ལས་གཞོན་ནུ་གཉིས་ཨེ་ཕཱར་ཡིམ་གྱི་རི་ནས་ངའི་རྩར་སླེབས་པས། དེ་དག་གི་ཕྱིར་དངུལ་རྡོ་ཚད་གཅིག་དང་གོས་ཁ་ཚང་གཉིས་སྦྱིན་པར་མཛོད་ཅིག་ཅེས་གསུངས་སོ་ཞུས་པས། </a:t>
            </a:r>
            <a:endParaRPr lang="en-ZA" dirty="0"/>
          </a:p>
        </p:txBody>
      </p:sp>
    </p:spTree>
    <p:extLst>
      <p:ext uri="{BB962C8B-B14F-4D97-AF65-F5344CB8AC3E}">
        <p14:creationId xmlns:p14="http://schemas.microsoft.com/office/powerpoint/2010/main" val="716876101"/>
      </p:ext>
    </p:extLst>
  </p:cSld>
  <p:clrMapOvr>
    <a:masterClrMapping/>
  </p:clrMapOvr>
  <mc:AlternateContent xmlns:mc="http://schemas.openxmlformats.org/markup-compatibility/2006" xmlns:p14="http://schemas.microsoft.com/office/powerpoint/2010/main">
    <mc:Choice Requires="p14">
      <p:transition spd="slow" p14:dur="2000" advTm="24205"/>
    </mc:Choice>
    <mc:Fallback xmlns="">
      <p:transition spd="slow" advTm="24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9CA3D5A-227A-242D-D2AD-90996E66C33A}"/>
              </a:ext>
            </a:extLst>
          </p:cNvPr>
          <p:cNvPicPr>
            <a:picLocks noChangeAspect="1"/>
          </p:cNvPicPr>
          <p:nvPr/>
        </p:nvPicPr>
        <p:blipFill rotWithShape="1">
          <a:blip r:embed="rId2"/>
          <a:srcRect l="5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4A3A945-1A11-92C1-E23C-B3AD2200BFA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5:21,22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528386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98F17A2C-615F-C7CF-9879-64FA689954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D355FA7-DAA8-8840-DED9-F005CF239EEE}"/>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25When Gehazi went in and stood before his master, Elisha asked him, “Gehazi, where have you been?”</a:t>
            </a:r>
          </a:p>
          <a:p>
            <a:r>
              <a:rPr lang="en-US" sz="4000" dirty="0">
                <a:solidFill>
                  <a:srgbClr val="121212"/>
                </a:solidFill>
                <a:latin typeface="ArialMT"/>
              </a:rPr>
              <a:t>“Your servant did not go anywhere,” he replied.</a:t>
            </a:r>
            <a:endParaRPr lang="en-ZA" dirty="0"/>
          </a:p>
        </p:txBody>
      </p:sp>
      <p:sp>
        <p:nvSpPr>
          <p:cNvPr id="3" name="TextBox 2">
            <a:extLst>
              <a:ext uri="{FF2B5EF4-FFF2-40B4-BE49-F238E27FC236}">
                <a16:creationId xmlns:a16="http://schemas.microsoft.com/office/drawing/2014/main" id="{383D4BD7-DB54-2F5B-F829-9CCF14641657}"/>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25དེ་ནས་ཁོ་སོང་སྟེ་རང་གི་བདག་པོའི་དྲུང་དུ་ལངས་བསྡད་པ་ལ། ཨེ་ལི་ཤཱས་ཁོ་ལ། གེ་ཧ་ཟི། ཁྱོད་རང་གང་ནས་ཡོང་ངམ་ཞེས་དྲིས་པའི་ལན་དུ། ཁོས་ཁྱེད་ཀྱི་ཞབས་ཕྱི་ནི་གང་དུའང་མ་སོང་ཞུས་པས།</a:t>
            </a:r>
            <a:endParaRPr lang="en-ZA" sz="1600" dirty="0"/>
          </a:p>
        </p:txBody>
      </p:sp>
    </p:spTree>
    <p:extLst>
      <p:ext uri="{BB962C8B-B14F-4D97-AF65-F5344CB8AC3E}">
        <p14:creationId xmlns:p14="http://schemas.microsoft.com/office/powerpoint/2010/main" val="3631978451"/>
      </p:ext>
    </p:extLst>
  </p:cSld>
  <p:clrMapOvr>
    <a:masterClrMapping/>
  </p:clrMapOvr>
  <mc:AlternateContent xmlns:mc="http://schemas.openxmlformats.org/markup-compatibility/2006" xmlns:p14="http://schemas.microsoft.com/office/powerpoint/2010/main">
    <mc:Choice Requires="p14">
      <p:transition spd="slow" p14:dur="2000" advTm="16901"/>
    </mc:Choice>
    <mc:Fallback xmlns="">
      <p:transition spd="slow" advTm="16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5400" b="0" i="0" u="none" strike="noStrike" baseline="0" dirty="0">
                <a:latin typeface="TimesNewRomanPSMT"/>
              </a:rPr>
              <a:t>Naaman &amp; Gehazi – 2 Kings 5:1-27 (</a:t>
            </a:r>
            <a:r>
              <a:rPr lang="en-IN" sz="5400" b="0" i="0" u="none" strike="noStrike" baseline="0" dirty="0" err="1">
                <a:latin typeface="TimesNewRomanPSMT"/>
              </a:rPr>
              <a:t>Center</a:t>
            </a:r>
            <a:r>
              <a:rPr lang="en-IN" sz="5400" b="0" i="0" u="none" strike="noStrike" baseline="0" dirty="0">
                <a:latin typeface="TimesNewRomanPSMT"/>
              </a:rPr>
              <a:t>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རྒྱལ་རབས་གཉིས་པ། 5</a:t>
            </a:r>
          </a:p>
          <a:p>
            <a:r>
              <a:rPr lang="bo-CN" sz="8000" b="1" dirty="0">
                <a:solidFill>
                  <a:srgbClr val="121212"/>
                </a:solidFill>
                <a:latin typeface="ArialMT"/>
              </a:rPr>
              <a:t>ན་མན་ནད་ལས་དྲག་གསོས་བ།</a:t>
            </a:r>
          </a:p>
          <a:p>
            <a:endParaRPr lang="en-ZA" dirty="0"/>
          </a:p>
        </p:txBody>
      </p:sp>
      <p:pic>
        <p:nvPicPr>
          <p:cNvPr id="2" name="Audio 1">
            <a:hlinkClick r:id="" action="ppaction://media"/>
            <a:extLst>
              <a:ext uri="{FF2B5EF4-FFF2-40B4-BE49-F238E27FC236}">
                <a16:creationId xmlns:a16="http://schemas.microsoft.com/office/drawing/2014/main" id="{B94AB19E-A553-0933-3D3F-5804539415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7023"/>
    </mc:Choice>
    <mc:Fallback xmlns="">
      <p:transition spd="slow" advTm="7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3BB642E-EB79-F256-D286-1C7A7002FC2A}"/>
              </a:ext>
            </a:extLst>
          </p:cNvPr>
          <p:cNvPicPr>
            <a:picLocks noChangeAspect="1"/>
          </p:cNvPicPr>
          <p:nvPr/>
        </p:nvPicPr>
        <p:blipFill>
          <a:blip r:embed="rId2"/>
          <a:stretch>
            <a:fillRect/>
          </a:stretch>
        </p:blipFill>
        <p:spPr>
          <a:xfrm>
            <a:off x="0" y="1"/>
            <a:ext cx="12302836" cy="6858000"/>
          </a:xfrm>
          <a:prstGeom prst="rect">
            <a:avLst/>
          </a:prstGeom>
        </p:spPr>
      </p:pic>
      <p:sp>
        <p:nvSpPr>
          <p:cNvPr id="5" name="TextBox 4">
            <a:extLst>
              <a:ext uri="{FF2B5EF4-FFF2-40B4-BE49-F238E27FC236}">
                <a16:creationId xmlns:a16="http://schemas.microsoft.com/office/drawing/2014/main" id="{548EA5A2-FA5F-D0FC-048D-4C1B7EC76D8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36025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147EC47D-4D73-F7F9-9475-A4B0A8C502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69FFE4B-92EB-2FAD-E8EF-6154B21D0727}"/>
              </a:ext>
            </a:extLst>
          </p:cNvPr>
          <p:cNvSpPr txBox="1"/>
          <p:nvPr/>
        </p:nvSpPr>
        <p:spPr>
          <a:xfrm>
            <a:off x="0" y="0"/>
            <a:ext cx="5975131" cy="6858000"/>
          </a:xfrm>
          <a:prstGeom prst="rect">
            <a:avLst/>
          </a:prstGeom>
          <a:noFill/>
        </p:spPr>
        <p:txBody>
          <a:bodyPr wrap="square" rtlCol="0">
            <a:noAutofit/>
          </a:bodyPr>
          <a:lstStyle/>
          <a:p>
            <a:r>
              <a:rPr lang="en-ZA" sz="4000" dirty="0"/>
              <a:t>But Elisha said to him, “I know what you did”</a:t>
            </a:r>
          </a:p>
          <a:p>
            <a:pPr algn="l" rtl="0"/>
            <a:r>
              <a:rPr lang="en-US" sz="4000" dirty="0">
                <a:solidFill>
                  <a:srgbClr val="121212"/>
                </a:solidFill>
                <a:effectLst/>
                <a:latin typeface="ArialMT"/>
              </a:rPr>
              <a:t>27Therefore, the leprosy of Naaman will cling to you and your descendants forever!”</a:t>
            </a:r>
          </a:p>
          <a:p>
            <a:pPr algn="l" rtl="0"/>
            <a:r>
              <a:rPr lang="en-US" sz="4000" dirty="0">
                <a:solidFill>
                  <a:srgbClr val="121212"/>
                </a:solidFill>
                <a:effectLst/>
                <a:latin typeface="ArialMT"/>
              </a:rPr>
              <a:t>And as Gehazi left his presence, he was leprous—as white as snow.</a:t>
            </a:r>
            <a:endParaRPr lang="en-ZA" sz="4000" dirty="0"/>
          </a:p>
        </p:txBody>
      </p:sp>
      <p:sp>
        <p:nvSpPr>
          <p:cNvPr id="3" name="TextBox 2">
            <a:extLst>
              <a:ext uri="{FF2B5EF4-FFF2-40B4-BE49-F238E27FC236}">
                <a16:creationId xmlns:a16="http://schemas.microsoft.com/office/drawing/2014/main" id="{0EDFB638-0F24-DC36-5376-968CABEF1B21}"/>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27དེའི་ཕྱིར། ནཱ་ཨ་མན་གྱི་མཛེ་ནད་དེ་ཁྱོད་དང་ཁྱོད་ཀྱི་བུ་རྒྱུད་རྣམས་ལ་འབྱར་ནས་ཇི་སྲིད་བར་དུ་ལུས་པར་འགྱུར་རོ་ཞེས་གསུངས་པས། གེ་ཧ་ཟི་ཁོ་རང་ཨེ་ལི་ཤཱ་དང་བྲལ་ནས་འགྲོ་བའི་དུས་སུ་མཛེ་ནད་བྱུང་ཞིང་ཁ་བ་ལྟར་དཀར་པོར་གྱུར་ཏོ། །</a:t>
            </a:r>
            <a:endParaRPr lang="en-ZA" sz="1600" dirty="0"/>
          </a:p>
        </p:txBody>
      </p:sp>
    </p:spTree>
    <p:extLst>
      <p:ext uri="{BB962C8B-B14F-4D97-AF65-F5344CB8AC3E}">
        <p14:creationId xmlns:p14="http://schemas.microsoft.com/office/powerpoint/2010/main" val="2587916843"/>
      </p:ext>
    </p:extLst>
  </p:cSld>
  <p:clrMapOvr>
    <a:masterClrMapping/>
  </p:clrMapOvr>
  <mc:AlternateContent xmlns:mc="http://schemas.openxmlformats.org/markup-compatibility/2006" xmlns:p14="http://schemas.microsoft.com/office/powerpoint/2010/main">
    <mc:Choice Requires="p14">
      <p:transition spd="slow" p14:dur="2000" advTm="19119"/>
    </mc:Choice>
    <mc:Fallback xmlns="">
      <p:transition spd="slow" advTm="19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811E1D-EF91-C6C8-B386-DCEBDB218924}"/>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9A3FD467-B6B9-DB7F-7400-7F91430F8EE8}"/>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98157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FBB6028-DF2B-272F-64F7-F09781BE0E7F}"/>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08BBE6A5-FA28-DA4C-6BB7-E85377EBEF51}"/>
              </a:ext>
            </a:extLst>
          </p:cNvPr>
          <p:cNvSpPr txBox="1"/>
          <p:nvPr/>
        </p:nvSpPr>
        <p:spPr>
          <a:xfrm>
            <a:off x="152400" y="152400"/>
            <a:ext cx="5975131"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22256F0-3AA1-7C2C-83DB-12428AC40BB3}"/>
              </a:ext>
            </a:extLst>
          </p:cNvPr>
          <p:cNvSpPr txBox="1"/>
          <p:nvPr/>
        </p:nvSpPr>
        <p:spPr>
          <a:xfrm>
            <a:off x="304800" y="304800"/>
            <a:ext cx="5975131"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43194B68-BCB6-CC98-9256-A84CD4DC5874}"/>
              </a:ext>
            </a:extLst>
          </p:cNvPr>
          <p:cNvSpPr txBox="1"/>
          <p:nvPr/>
        </p:nvSpPr>
        <p:spPr>
          <a:xfrm>
            <a:off x="120871" y="0"/>
            <a:ext cx="5975129" cy="3928533"/>
          </a:xfrm>
          <a:prstGeom prst="rect">
            <a:avLst/>
          </a:prstGeom>
          <a:noFill/>
        </p:spPr>
        <p:txBody>
          <a:bodyPr wrap="square" rtlCol="0">
            <a:noAutofit/>
          </a:bodyPr>
          <a:lstStyle/>
          <a:p>
            <a:pPr algn="ctr"/>
            <a:r>
              <a:rPr lang="bo-CN" sz="8000" b="1" cap="all" dirty="0">
                <a:solidFill>
                  <a:schemeClr val="bg1"/>
                </a:solidFill>
                <a:latin typeface="ArialMT"/>
              </a:rPr>
              <a:t>རྒྱལ་རབས་གཉིས་པ། 5</a:t>
            </a:r>
          </a:p>
          <a:p>
            <a:r>
              <a:rPr lang="bo-CN" sz="8000" b="1" dirty="0">
                <a:solidFill>
                  <a:schemeClr val="bg1"/>
                </a:solidFill>
                <a:latin typeface="ArialMT"/>
              </a:rPr>
              <a:t>ན་མན་ནད་ལས་དྲག་གསོས་བ།</a:t>
            </a:r>
          </a:p>
          <a:p>
            <a:endParaRPr lang="en-ZA" dirty="0"/>
          </a:p>
        </p:txBody>
      </p:sp>
      <p:sp>
        <p:nvSpPr>
          <p:cNvPr id="2" name="TextBox 2">
            <a:extLst>
              <a:ext uri="{FF2B5EF4-FFF2-40B4-BE49-F238E27FC236}">
                <a16:creationId xmlns:a16="http://schemas.microsoft.com/office/drawing/2014/main" id="{664CCE95-CB7D-4387-0194-D5C75CE0CC65}"/>
              </a:ext>
            </a:extLst>
          </p:cNvPr>
          <p:cNvSpPr txBox="1"/>
          <p:nvPr/>
        </p:nvSpPr>
        <p:spPr>
          <a:xfrm>
            <a:off x="390881" y="62152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2386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CB5B164E-EA1A-28D4-D332-BF64C1ED90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8818404-8D02-1301-7A96-501112E9CBFE}"/>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1Now Naaman, the commander of the army of the king of Aram, was a great man in his master’s sight and highly regarded, for through him the Lord had given victory to Aram. And he was a mighty man of valor, but he was a leper.</a:t>
            </a:r>
            <a:endParaRPr lang="en-ZA" dirty="0"/>
          </a:p>
        </p:txBody>
      </p:sp>
      <p:sp>
        <p:nvSpPr>
          <p:cNvPr id="3" name="TextBox 2">
            <a:extLst>
              <a:ext uri="{FF2B5EF4-FFF2-40B4-BE49-F238E27FC236}">
                <a16:creationId xmlns:a16="http://schemas.microsoft.com/office/drawing/2014/main" id="{D773BE52-1D56-B133-A04C-8FFD559D50A6}"/>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1དེ་ཡང་ཨ་རམ་རྒྱལ་པོའི་དམག་དཔོན་ནཱ་ཨ་མན་ནི། དཀོན་མཆོག་ཡ་ཝཱེས་ཁོ་བརྒྱུད་ནས་ཨ་རམ་ལ་རྒྱལ་ཁ་གནང་བས། རང་གི་བདག་པོའི་མདུན་དུ་མི་རླབས་ཆེན་ཞིག་ཡིན་ལ་རྩིས་མཐོང་ཆེན་པོ་ཐོབ་བོ། །མི་དེ་དཔའ་བོ་སྟོབས་ཆེན་ཞིག་ཡིན་ཡང་ཁོ་ལ་མཛེ་ནད་བྱུང་ཡོད། </a:t>
            </a:r>
            <a:endParaRPr lang="en-ZA"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22719"/>
    </mc:Choice>
    <mc:Fallback xmlns="">
      <p:transition spd="slow" advTm="22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55F3242-A48D-AEB9-64F6-832EB60B38ED}"/>
              </a:ext>
            </a:extLst>
          </p:cNvPr>
          <p:cNvPicPr>
            <a:picLocks noChangeAspect="1"/>
          </p:cNvPicPr>
          <p:nvPr/>
        </p:nvPicPr>
        <p:blipFill>
          <a:blip r:embed="rId2"/>
          <a:stretch>
            <a:fillRect/>
          </a:stretch>
        </p:blipFill>
        <p:spPr>
          <a:xfrm>
            <a:off x="-113249" y="-731520"/>
            <a:ext cx="12318668" cy="7589520"/>
          </a:xfrm>
          <a:prstGeom prst="rect">
            <a:avLst/>
          </a:prstGeom>
        </p:spPr>
      </p:pic>
      <p:sp>
        <p:nvSpPr>
          <p:cNvPr id="5" name="TextBox 4">
            <a:extLst>
              <a:ext uri="{FF2B5EF4-FFF2-40B4-BE49-F238E27FC236}">
                <a16:creationId xmlns:a16="http://schemas.microsoft.com/office/drawing/2014/main" id="{6EF8B7C3-A5BD-4C97-27F9-2626BC70D1BD}"/>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821B38D6-F02A-CDB1-7666-D2EE7134BD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6E32C34D-FB2A-435A-19A8-BF99654DE431}"/>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2At this time the Arameans had gone out in bands and had taken a young girl from the land of Israel, and she was serving Naaman’s wife.</a:t>
            </a:r>
            <a:endParaRPr lang="en-ZA" dirty="0"/>
          </a:p>
        </p:txBody>
      </p:sp>
      <p:sp>
        <p:nvSpPr>
          <p:cNvPr id="5" name="TextBox 4">
            <a:extLst>
              <a:ext uri="{FF2B5EF4-FFF2-40B4-BE49-F238E27FC236}">
                <a16:creationId xmlns:a16="http://schemas.microsoft.com/office/drawing/2014/main" id="{B6F2402A-7D23-1855-D35C-E5BAE8809022}"/>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2དེ་སྔར་ཨ་རམ་པ་རྣམས་སོང་ནས་དཔུང་འཇུག་འཕྲོག་བཅོམ་བྱས་ཏེ། ཡེས་ར་ཨེལ་གྱི་ཡུལ་ནས་བུ་མོ་ཆུང་ཆུང་ཞིག་བཟུང་འོངས་པ་དང་། ཁོ་མོས་ནཱ་ཨ་མན་གྱི་ཆུང་མར་ཞབས་ཕྱི་བསྒྲུབས་པ་རེད། </a:t>
            </a:r>
            <a:endParaRPr lang="en-ZA" sz="1600" dirty="0"/>
          </a:p>
        </p:txBody>
      </p:sp>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1357"/>
    </mc:Choice>
    <mc:Fallback xmlns="">
      <p:transition spd="slow" advTm="11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06CC1A9-DC3D-7725-7E4C-EA319C275279}"/>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B579254-81D1-4409-6E12-67DC70A46728}"/>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FFCDEE1D-9583-86CF-84D0-10EBAA92BF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08D8511-DA10-5500-E89F-A643D7B872B8}"/>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3She said to her mistress, “If only my master would go to the prophet who is in Samaria, he would cure him of his leprosy.”</a:t>
            </a:r>
            <a:endParaRPr lang="en-ZA" dirty="0"/>
          </a:p>
        </p:txBody>
      </p:sp>
      <p:sp>
        <p:nvSpPr>
          <p:cNvPr id="3" name="TextBox 2">
            <a:extLst>
              <a:ext uri="{FF2B5EF4-FFF2-40B4-BE49-F238E27FC236}">
                <a16:creationId xmlns:a16="http://schemas.microsoft.com/office/drawing/2014/main" id="{4003ED17-2BA5-59FE-017F-2AF2D9D1C38C}"/>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3ཁོ་མོས་རང་གི་བདག་མོ་ལ། ང་ཡི་བདག་པོ་འདི་སཱ་མར་ཡ་རུ་བཞུགས་པའི་ལུང་སྟོན་པ་དེའི་དྲུང་དུ་ཕེབས་ན། ཁོང་གིས་ཁོའི་མཛེ་ནད་གསོ་ངེས་ཡིན་ཞེས་སྨྲས། </a:t>
            </a:r>
            <a:endParaRPr lang="en-ZA"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5703"/>
    </mc:Choice>
    <mc:Fallback xmlns="">
      <p:transition spd="slow" advTm="15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1320</TotalTime>
  <Words>1739</Words>
  <Application>Microsoft Office PowerPoint</Application>
  <PresentationFormat>Widescreen</PresentationFormat>
  <Paragraphs>73</Paragraphs>
  <Slides>32</Slides>
  <Notes>1</Notes>
  <HiddenSlides>0</HiddenSlides>
  <MMClips>16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2025-04-07T09:14:34Z</dcterms:modified>
</cp:coreProperties>
</file>