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8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D215E-EEC5-4D56-AC49-DB4CE78CFC5D}" v="9" dt="2025-04-07T13:19:21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57" d="100"/>
          <a:sy n="57" d="100"/>
        </p:scale>
        <p:origin x="72" y="9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D51DB309-4DB2-471B-A10B-08D7FF004487}"/>
    <pc:docChg chg="undo custSel modSld">
      <pc:chgData name="Leonie Smith" userId="fed1330f33f5650e" providerId="LiveId" clId="{D51DB309-4DB2-471B-A10B-08D7FF004487}" dt="2022-07-04T05:06:24.232" v="79" actId="20577"/>
      <pc:docMkLst>
        <pc:docMk/>
      </pc:docMkLst>
      <pc:sldChg chg="addSp modSp mod">
        <pc:chgData name="Leonie Smith" userId="fed1330f33f5650e" providerId="LiveId" clId="{D51DB309-4DB2-471B-A10B-08D7FF004487}" dt="2022-07-04T05:03:21.115" v="40" actId="1076"/>
        <pc:sldMkLst>
          <pc:docMk/>
          <pc:sldMk cId="3261377596" sldId="438"/>
        </pc:sldMkLst>
      </pc:sldChg>
      <pc:sldChg chg="addSp modSp mod">
        <pc:chgData name="Leonie Smith" userId="fed1330f33f5650e" providerId="LiveId" clId="{D51DB309-4DB2-471B-A10B-08D7FF004487}" dt="2022-07-04T05:02:34.998" v="33" actId="1076"/>
        <pc:sldMkLst>
          <pc:docMk/>
          <pc:sldMk cId="3759221820" sldId="439"/>
        </pc:sldMkLst>
      </pc:sldChg>
      <pc:sldChg chg="addSp modSp">
        <pc:chgData name="Leonie Smith" userId="fed1330f33f5650e" providerId="LiveId" clId="{D51DB309-4DB2-471B-A10B-08D7FF004487}" dt="2022-07-04T05:03:27.621" v="41"/>
        <pc:sldMkLst>
          <pc:docMk/>
          <pc:sldMk cId="923867738" sldId="440"/>
        </pc:sldMkLst>
      </pc:sldChg>
      <pc:sldChg chg="addSp delSp modSp modTransition modAnim">
        <pc:chgData name="Leonie Smith" userId="fed1330f33f5650e" providerId="LiveId" clId="{D51DB309-4DB2-471B-A10B-08D7FF004487}" dt="2022-06-17T06:49:25.601" v="10"/>
        <pc:sldMkLst>
          <pc:docMk/>
          <pc:sldMk cId="3676245138" sldId="441"/>
        </pc:sldMkLst>
      </pc:sldChg>
      <pc:sldChg chg="addSp modSp mod">
        <pc:chgData name="Leonie Smith" userId="fed1330f33f5650e" providerId="LiveId" clId="{D51DB309-4DB2-471B-A10B-08D7FF004487}" dt="2022-07-04T05:05:43.592" v="73" actId="20577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D51DB309-4DB2-471B-A10B-08D7FF004487}" dt="2022-06-17T06:51:36.419" v="17"/>
        <pc:sldMkLst>
          <pc:docMk/>
          <pc:sldMk cId="3095902142" sldId="443"/>
        </pc:sldMkLst>
      </pc:sldChg>
      <pc:sldChg chg="addSp delSp modSp mod">
        <pc:chgData name="Leonie Smith" userId="fed1330f33f5650e" providerId="LiveId" clId="{D51DB309-4DB2-471B-A10B-08D7FF004487}" dt="2022-07-04T05:05:49.385" v="74" actId="20577"/>
        <pc:sldMkLst>
          <pc:docMk/>
          <pc:sldMk cId="1718612039" sldId="444"/>
        </pc:sldMkLst>
      </pc:sldChg>
      <pc:sldChg chg="addSp modSp">
        <pc:chgData name="Leonie Smith" userId="fed1330f33f5650e" providerId="LiveId" clId="{D51DB309-4DB2-471B-A10B-08D7FF004487}" dt="2022-06-17T06:52:10.280" v="18"/>
        <pc:sldMkLst>
          <pc:docMk/>
          <pc:sldMk cId="2166098122" sldId="445"/>
        </pc:sldMkLst>
      </pc:sldChg>
      <pc:sldChg chg="addSp delSp modSp mod">
        <pc:chgData name="Leonie Smith" userId="fed1330f33f5650e" providerId="LiveId" clId="{D51DB309-4DB2-471B-A10B-08D7FF004487}" dt="2022-07-04T05:05:56.024" v="75" actId="20577"/>
        <pc:sldMkLst>
          <pc:docMk/>
          <pc:sldMk cId="665805102" sldId="446"/>
        </pc:sldMkLst>
      </pc:sldChg>
      <pc:sldChg chg="addSp modSp">
        <pc:chgData name="Leonie Smith" userId="fed1330f33f5650e" providerId="LiveId" clId="{D51DB309-4DB2-471B-A10B-08D7FF004487}" dt="2022-06-17T06:52:44.582" v="19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D51DB309-4DB2-471B-A10B-08D7FF004487}" dt="2022-07-04T05:06:03.758" v="76" actId="20577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D51DB309-4DB2-471B-A10B-08D7FF004487}" dt="2022-06-17T06:55:00.772" v="24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D51DB309-4DB2-471B-A10B-08D7FF004487}" dt="2022-07-04T05:06:11.258" v="77" actId="20577"/>
        <pc:sldMkLst>
          <pc:docMk/>
          <pc:sldMk cId="538051216" sldId="450"/>
        </pc:sldMkLst>
      </pc:sldChg>
      <pc:sldChg chg="addSp delSp modSp modTransition modAnim">
        <pc:chgData name="Leonie Smith" userId="fed1330f33f5650e" providerId="LiveId" clId="{D51DB309-4DB2-471B-A10B-08D7FF004487}" dt="2022-06-17T06:56:47.542" v="27"/>
        <pc:sldMkLst>
          <pc:docMk/>
          <pc:sldMk cId="3386340796" sldId="451"/>
        </pc:sldMkLst>
      </pc:sldChg>
      <pc:sldChg chg="addSp delSp modSp mod">
        <pc:chgData name="Leonie Smith" userId="fed1330f33f5650e" providerId="LiveId" clId="{D51DB309-4DB2-471B-A10B-08D7FF004487}" dt="2022-07-04T05:06:18.547" v="78" actId="20577"/>
        <pc:sldMkLst>
          <pc:docMk/>
          <pc:sldMk cId="4002949039" sldId="452"/>
        </pc:sldMkLst>
      </pc:sldChg>
      <pc:sldChg chg="addSp modSp">
        <pc:chgData name="Leonie Smith" userId="fed1330f33f5650e" providerId="LiveId" clId="{D51DB309-4DB2-471B-A10B-08D7FF004487}" dt="2022-06-17T06:58:08.684" v="28"/>
        <pc:sldMkLst>
          <pc:docMk/>
          <pc:sldMk cId="283334129" sldId="453"/>
        </pc:sldMkLst>
      </pc:sldChg>
      <pc:sldChg chg="addSp delSp modSp modNotesTx">
        <pc:chgData name="Leonie Smith" userId="fed1330f33f5650e" providerId="LiveId" clId="{D51DB309-4DB2-471B-A10B-08D7FF004487}" dt="2022-07-04T05:03:46.760" v="43"/>
        <pc:sldMkLst>
          <pc:docMk/>
          <pc:sldMk cId="3596600315" sldId="468"/>
        </pc:sldMkLst>
      </pc:sldChg>
      <pc:sldChg chg="addSp delSp modSp mod">
        <pc:chgData name="Leonie Smith" userId="fed1330f33f5650e" providerId="LiveId" clId="{D51DB309-4DB2-471B-A10B-08D7FF004487}" dt="2022-07-04T05:06:24.232" v="79" actId="20577"/>
        <pc:sldMkLst>
          <pc:docMk/>
          <pc:sldMk cId="4031055109" sldId="469"/>
        </pc:sldMkLst>
      </pc:sldChg>
    </pc:docChg>
  </pc:docChgLst>
  <pc:docChgLst>
    <pc:chgData name="Alfred Smith" userId="3c60a3631c0db8ad" providerId="LiveId" clId="{862D215E-EEC5-4D56-AC49-DB4CE78CFC5D}"/>
    <pc:docChg chg="custSel modSld">
      <pc:chgData name="Alfred Smith" userId="3c60a3631c0db8ad" providerId="LiveId" clId="{862D215E-EEC5-4D56-AC49-DB4CE78CFC5D}" dt="2025-04-07T13:19:21.229" v="16"/>
      <pc:docMkLst>
        <pc:docMk/>
      </pc:docMkLst>
      <pc:sldChg chg="addSp modSp">
        <pc:chgData name="Alfred Smith" userId="3c60a3631c0db8ad" providerId="LiveId" clId="{862D215E-EEC5-4D56-AC49-DB4CE78CFC5D}" dt="2025-04-07T13:18:04.785" v="2"/>
        <pc:sldMkLst>
          <pc:docMk/>
          <pc:sldMk cId="923867738" sldId="440"/>
        </pc:sldMkLst>
        <pc:spChg chg="add mod">
          <ac:chgData name="Alfred Smith" userId="3c60a3631c0db8ad" providerId="LiveId" clId="{862D215E-EEC5-4D56-AC49-DB4CE78CFC5D}" dt="2025-04-07T13:18:04.785" v="2"/>
          <ac:spMkLst>
            <pc:docMk/>
            <pc:sldMk cId="923867738" sldId="440"/>
            <ac:spMk id="2" creationId="{367A11B1-3644-9D3D-0992-5D35F5FAAF99}"/>
          </ac:spMkLst>
        </pc:spChg>
      </pc:sldChg>
      <pc:sldChg chg="addSp delSp modSp mod">
        <pc:chgData name="Alfred Smith" userId="3c60a3631c0db8ad" providerId="LiveId" clId="{862D215E-EEC5-4D56-AC49-DB4CE78CFC5D}" dt="2025-04-07T13:18:19.296" v="4"/>
        <pc:sldMkLst>
          <pc:docMk/>
          <pc:sldMk cId="3676245138" sldId="441"/>
        </pc:sldMkLst>
        <pc:spChg chg="add mod">
          <ac:chgData name="Alfred Smith" userId="3c60a3631c0db8ad" providerId="LiveId" clId="{862D215E-EEC5-4D56-AC49-DB4CE78CFC5D}" dt="2025-04-07T13:18:19.296" v="4"/>
          <ac:spMkLst>
            <pc:docMk/>
            <pc:sldMk cId="3676245138" sldId="441"/>
            <ac:spMk id="2" creationId="{94D8E2BE-2AEE-B779-C7D6-E69F9B5FAA59}"/>
          </ac:spMkLst>
        </pc:spChg>
        <pc:spChg chg="add mod">
          <ac:chgData name="Alfred Smith" userId="3c60a3631c0db8ad" providerId="LiveId" clId="{862D215E-EEC5-4D56-AC49-DB4CE78CFC5D}" dt="2025-04-07T13:18:19.296" v="4"/>
          <ac:spMkLst>
            <pc:docMk/>
            <pc:sldMk cId="3676245138" sldId="441"/>
            <ac:spMk id="3" creationId="{A3EB48B3-521C-C2CC-DE81-8EB7BA604C7A}"/>
          </ac:spMkLst>
        </pc:spChg>
        <pc:spChg chg="del">
          <ac:chgData name="Alfred Smith" userId="3c60a3631c0db8ad" providerId="LiveId" clId="{862D215E-EEC5-4D56-AC49-DB4CE78CFC5D}" dt="2025-04-07T13:18:18.667" v="3" actId="478"/>
          <ac:spMkLst>
            <pc:docMk/>
            <pc:sldMk cId="3676245138" sldId="441"/>
            <ac:spMk id="4" creationId="{9A13E2D8-2F59-44C1-B1D2-79C300C26DD4}"/>
          </ac:spMkLst>
        </pc:spChg>
        <pc:spChg chg="del">
          <ac:chgData name="Alfred Smith" userId="3c60a3631c0db8ad" providerId="LiveId" clId="{862D215E-EEC5-4D56-AC49-DB4CE78CFC5D}" dt="2025-04-07T13:18:18.667" v="3" actId="478"/>
          <ac:spMkLst>
            <pc:docMk/>
            <pc:sldMk cId="3676245138" sldId="44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8:29.727" v="6"/>
        <pc:sldMkLst>
          <pc:docMk/>
          <pc:sldMk cId="3095902142" sldId="443"/>
        </pc:sldMkLst>
        <pc:spChg chg="add mod">
          <ac:chgData name="Alfred Smith" userId="3c60a3631c0db8ad" providerId="LiveId" clId="{862D215E-EEC5-4D56-AC49-DB4CE78CFC5D}" dt="2025-04-07T13:18:29.727" v="6"/>
          <ac:spMkLst>
            <pc:docMk/>
            <pc:sldMk cId="3095902142" sldId="443"/>
            <ac:spMk id="2" creationId="{A88CB646-CEE5-11D0-5AF8-69B487ECE4EB}"/>
          </ac:spMkLst>
        </pc:spChg>
        <pc:spChg chg="add mod">
          <ac:chgData name="Alfred Smith" userId="3c60a3631c0db8ad" providerId="LiveId" clId="{862D215E-EEC5-4D56-AC49-DB4CE78CFC5D}" dt="2025-04-07T13:18:29.727" v="6"/>
          <ac:spMkLst>
            <pc:docMk/>
            <pc:sldMk cId="3095902142" sldId="443"/>
            <ac:spMk id="3" creationId="{29265587-9E06-F13C-BD41-112E700F8550}"/>
          </ac:spMkLst>
        </pc:spChg>
        <pc:spChg chg="del">
          <ac:chgData name="Alfred Smith" userId="3c60a3631c0db8ad" providerId="LiveId" clId="{862D215E-EEC5-4D56-AC49-DB4CE78CFC5D}" dt="2025-04-07T13:18:29.203" v="5" actId="478"/>
          <ac:spMkLst>
            <pc:docMk/>
            <pc:sldMk cId="3095902142" sldId="443"/>
            <ac:spMk id="4" creationId="{9A13E2D8-2F59-44C1-B1D2-79C300C26DD4}"/>
          </ac:spMkLst>
        </pc:spChg>
        <pc:spChg chg="del">
          <ac:chgData name="Alfred Smith" userId="3c60a3631c0db8ad" providerId="LiveId" clId="{862D215E-EEC5-4D56-AC49-DB4CE78CFC5D}" dt="2025-04-07T13:18:29.203" v="5" actId="478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8:39.927" v="8"/>
        <pc:sldMkLst>
          <pc:docMk/>
          <pc:sldMk cId="2166098122" sldId="445"/>
        </pc:sldMkLst>
        <pc:spChg chg="add mod">
          <ac:chgData name="Alfred Smith" userId="3c60a3631c0db8ad" providerId="LiveId" clId="{862D215E-EEC5-4D56-AC49-DB4CE78CFC5D}" dt="2025-04-07T13:18:39.927" v="8"/>
          <ac:spMkLst>
            <pc:docMk/>
            <pc:sldMk cId="2166098122" sldId="445"/>
            <ac:spMk id="3" creationId="{62711A19-2D30-509B-AD05-10869C95CE10}"/>
          </ac:spMkLst>
        </pc:spChg>
        <pc:spChg chg="del">
          <ac:chgData name="Alfred Smith" userId="3c60a3631c0db8ad" providerId="LiveId" clId="{862D215E-EEC5-4D56-AC49-DB4CE78CFC5D}" dt="2025-04-07T13:18:39.377" v="7" actId="478"/>
          <ac:spMkLst>
            <pc:docMk/>
            <pc:sldMk cId="2166098122" sldId="445"/>
            <ac:spMk id="4" creationId="{9A13E2D8-2F59-44C1-B1D2-79C300C26DD4}"/>
          </ac:spMkLst>
        </pc:spChg>
        <pc:spChg chg="add mod">
          <ac:chgData name="Alfred Smith" userId="3c60a3631c0db8ad" providerId="LiveId" clId="{862D215E-EEC5-4D56-AC49-DB4CE78CFC5D}" dt="2025-04-07T13:18:39.927" v="8"/>
          <ac:spMkLst>
            <pc:docMk/>
            <pc:sldMk cId="2166098122" sldId="445"/>
            <ac:spMk id="5" creationId="{E678AB08-3192-8FFA-4F5F-C8D224DFB12A}"/>
          </ac:spMkLst>
        </pc:spChg>
        <pc:spChg chg="del">
          <ac:chgData name="Alfred Smith" userId="3c60a3631c0db8ad" providerId="LiveId" clId="{862D215E-EEC5-4D56-AC49-DB4CE78CFC5D}" dt="2025-04-07T13:18:39.377" v="7" actId="478"/>
          <ac:spMkLst>
            <pc:docMk/>
            <pc:sldMk cId="2166098122" sldId="445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8:52.179" v="10"/>
        <pc:sldMkLst>
          <pc:docMk/>
          <pc:sldMk cId="2422728137" sldId="447"/>
        </pc:sldMkLst>
        <pc:spChg chg="add mod">
          <ac:chgData name="Alfred Smith" userId="3c60a3631c0db8ad" providerId="LiveId" clId="{862D215E-EEC5-4D56-AC49-DB4CE78CFC5D}" dt="2025-04-07T13:18:52.179" v="10"/>
          <ac:spMkLst>
            <pc:docMk/>
            <pc:sldMk cId="2422728137" sldId="447"/>
            <ac:spMk id="3" creationId="{1E09B55E-9698-7BA1-DC67-17F38766B346}"/>
          </ac:spMkLst>
        </pc:spChg>
        <pc:spChg chg="del">
          <ac:chgData name="Alfred Smith" userId="3c60a3631c0db8ad" providerId="LiveId" clId="{862D215E-EEC5-4D56-AC49-DB4CE78CFC5D}" dt="2025-04-07T13:18:51.647" v="9" actId="478"/>
          <ac:spMkLst>
            <pc:docMk/>
            <pc:sldMk cId="2422728137" sldId="447"/>
            <ac:spMk id="4" creationId="{9A13E2D8-2F59-44C1-B1D2-79C300C26DD4}"/>
          </ac:spMkLst>
        </pc:spChg>
        <pc:spChg chg="add mod">
          <ac:chgData name="Alfred Smith" userId="3c60a3631c0db8ad" providerId="LiveId" clId="{862D215E-EEC5-4D56-AC49-DB4CE78CFC5D}" dt="2025-04-07T13:18:52.179" v="10"/>
          <ac:spMkLst>
            <pc:docMk/>
            <pc:sldMk cId="2422728137" sldId="447"/>
            <ac:spMk id="5" creationId="{C04FC435-CA6C-BEB7-55E2-F0317B7D99A5}"/>
          </ac:spMkLst>
        </pc:spChg>
        <pc:spChg chg="del">
          <ac:chgData name="Alfred Smith" userId="3c60a3631c0db8ad" providerId="LiveId" clId="{862D215E-EEC5-4D56-AC49-DB4CE78CFC5D}" dt="2025-04-07T13:18:51.647" v="9" actId="478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9:02.659" v="12"/>
        <pc:sldMkLst>
          <pc:docMk/>
          <pc:sldMk cId="4160448636" sldId="449"/>
        </pc:sldMkLst>
        <pc:spChg chg="add mod">
          <ac:chgData name="Alfred Smith" userId="3c60a3631c0db8ad" providerId="LiveId" clId="{862D215E-EEC5-4D56-AC49-DB4CE78CFC5D}" dt="2025-04-07T13:19:02.659" v="12"/>
          <ac:spMkLst>
            <pc:docMk/>
            <pc:sldMk cId="4160448636" sldId="449"/>
            <ac:spMk id="2" creationId="{65C8F087-C69B-19E3-152E-F99A0B09FBFE}"/>
          </ac:spMkLst>
        </pc:spChg>
        <pc:spChg chg="add mod">
          <ac:chgData name="Alfred Smith" userId="3c60a3631c0db8ad" providerId="LiveId" clId="{862D215E-EEC5-4D56-AC49-DB4CE78CFC5D}" dt="2025-04-07T13:19:02.659" v="12"/>
          <ac:spMkLst>
            <pc:docMk/>
            <pc:sldMk cId="4160448636" sldId="449"/>
            <ac:spMk id="3" creationId="{5BE8681C-F837-7C22-CF2D-780ED98630FA}"/>
          </ac:spMkLst>
        </pc:spChg>
        <pc:spChg chg="del">
          <ac:chgData name="Alfred Smith" userId="3c60a3631c0db8ad" providerId="LiveId" clId="{862D215E-EEC5-4D56-AC49-DB4CE78CFC5D}" dt="2025-04-07T13:19:02.134" v="11" actId="478"/>
          <ac:spMkLst>
            <pc:docMk/>
            <pc:sldMk cId="4160448636" sldId="449"/>
            <ac:spMk id="4" creationId="{9A13E2D8-2F59-44C1-B1D2-79C300C26DD4}"/>
          </ac:spMkLst>
        </pc:spChg>
        <pc:spChg chg="del">
          <ac:chgData name="Alfred Smith" userId="3c60a3631c0db8ad" providerId="LiveId" clId="{862D215E-EEC5-4D56-AC49-DB4CE78CFC5D}" dt="2025-04-07T13:19:02.134" v="11" actId="478"/>
          <ac:spMkLst>
            <pc:docMk/>
            <pc:sldMk cId="4160448636" sldId="44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9:12.411" v="14"/>
        <pc:sldMkLst>
          <pc:docMk/>
          <pc:sldMk cId="3386340796" sldId="451"/>
        </pc:sldMkLst>
        <pc:spChg chg="add mod">
          <ac:chgData name="Alfred Smith" userId="3c60a3631c0db8ad" providerId="LiveId" clId="{862D215E-EEC5-4D56-AC49-DB4CE78CFC5D}" dt="2025-04-07T13:19:12.411" v="14"/>
          <ac:spMkLst>
            <pc:docMk/>
            <pc:sldMk cId="3386340796" sldId="451"/>
            <ac:spMk id="2" creationId="{936B2190-1178-FE2F-2686-E8D6B415519D}"/>
          </ac:spMkLst>
        </pc:spChg>
        <pc:spChg chg="del">
          <ac:chgData name="Alfred Smith" userId="3c60a3631c0db8ad" providerId="LiveId" clId="{862D215E-EEC5-4D56-AC49-DB4CE78CFC5D}" dt="2025-04-07T13:19:11.824" v="13" actId="478"/>
          <ac:spMkLst>
            <pc:docMk/>
            <pc:sldMk cId="3386340796" sldId="451"/>
            <ac:spMk id="4" creationId="{9A13E2D8-2F59-44C1-B1D2-79C300C26DD4}"/>
          </ac:spMkLst>
        </pc:spChg>
        <pc:spChg chg="add mod">
          <ac:chgData name="Alfred Smith" userId="3c60a3631c0db8ad" providerId="LiveId" clId="{862D215E-EEC5-4D56-AC49-DB4CE78CFC5D}" dt="2025-04-07T13:19:12.411" v="14"/>
          <ac:spMkLst>
            <pc:docMk/>
            <pc:sldMk cId="3386340796" sldId="451"/>
            <ac:spMk id="5" creationId="{254D7847-4AAF-60ED-3E57-13D53DCA169A}"/>
          </ac:spMkLst>
        </pc:spChg>
        <pc:spChg chg="del">
          <ac:chgData name="Alfred Smith" userId="3c60a3631c0db8ad" providerId="LiveId" clId="{862D215E-EEC5-4D56-AC49-DB4CE78CFC5D}" dt="2025-04-07T13:19:11.824" v="13" actId="478"/>
          <ac:spMkLst>
            <pc:docMk/>
            <pc:sldMk cId="3386340796" sldId="451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9:21.229" v="16"/>
        <pc:sldMkLst>
          <pc:docMk/>
          <pc:sldMk cId="283334129" sldId="453"/>
        </pc:sldMkLst>
        <pc:spChg chg="add mod">
          <ac:chgData name="Alfred Smith" userId="3c60a3631c0db8ad" providerId="LiveId" clId="{862D215E-EEC5-4D56-AC49-DB4CE78CFC5D}" dt="2025-04-07T13:19:21.229" v="16"/>
          <ac:spMkLst>
            <pc:docMk/>
            <pc:sldMk cId="283334129" sldId="453"/>
            <ac:spMk id="3" creationId="{AB80FD93-D74F-6DE7-F5EC-832BDD192F69}"/>
          </ac:spMkLst>
        </pc:spChg>
        <pc:spChg chg="del">
          <ac:chgData name="Alfred Smith" userId="3c60a3631c0db8ad" providerId="LiveId" clId="{862D215E-EEC5-4D56-AC49-DB4CE78CFC5D}" dt="2025-04-07T13:19:20.695" v="15" actId="478"/>
          <ac:spMkLst>
            <pc:docMk/>
            <pc:sldMk cId="283334129" sldId="453"/>
            <ac:spMk id="4" creationId="{9A13E2D8-2F59-44C1-B1D2-79C300C26DD4}"/>
          </ac:spMkLst>
        </pc:spChg>
        <pc:spChg chg="add mod">
          <ac:chgData name="Alfred Smith" userId="3c60a3631c0db8ad" providerId="LiveId" clId="{862D215E-EEC5-4D56-AC49-DB4CE78CFC5D}" dt="2025-04-07T13:19:21.229" v="16"/>
          <ac:spMkLst>
            <pc:docMk/>
            <pc:sldMk cId="283334129" sldId="453"/>
            <ac:spMk id="5" creationId="{6FD182EB-8B59-F293-AA9A-E5C7C64F2D90}"/>
          </ac:spMkLst>
        </pc:spChg>
        <pc:spChg chg="del">
          <ac:chgData name="Alfred Smith" userId="3c60a3631c0db8ad" providerId="LiveId" clId="{862D215E-EEC5-4D56-AC49-DB4CE78CFC5D}" dt="2025-04-07T13:19:20.695" v="15" actId="478"/>
          <ac:spMkLst>
            <pc:docMk/>
            <pc:sldMk cId="283334129" sldId="45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862D215E-EEC5-4D56-AC49-DB4CE78CFC5D}" dt="2025-04-07T13:17:52.928" v="1"/>
        <pc:sldMkLst>
          <pc:docMk/>
          <pc:sldMk cId="3596600315" sldId="468"/>
        </pc:sldMkLst>
        <pc:spChg chg="del">
          <ac:chgData name="Alfred Smith" userId="3c60a3631c0db8ad" providerId="LiveId" clId="{862D215E-EEC5-4D56-AC49-DB4CE78CFC5D}" dt="2025-04-07T13:17:46.785" v="0" actId="478"/>
          <ac:spMkLst>
            <pc:docMk/>
            <pc:sldMk cId="3596600315" sldId="468"/>
            <ac:spMk id="3" creationId="{0162BEE1-134B-8B70-2BB8-9226F1DF1614}"/>
          </ac:spMkLst>
        </pc:spChg>
        <pc:spChg chg="add mod">
          <ac:chgData name="Alfred Smith" userId="3c60a3631c0db8ad" providerId="LiveId" clId="{862D215E-EEC5-4D56-AC49-DB4CE78CFC5D}" dt="2025-04-07T13:17:52.928" v="1"/>
          <ac:spMkLst>
            <pc:docMk/>
            <pc:sldMk cId="3596600315" sldId="468"/>
            <ac:spMk id="5" creationId="{B34C7B9C-37E2-0E85-3BBE-A0F7BAE921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22 </a:t>
            </a:r>
            <a:r>
              <a:rPr lang="en-IN" sz="1200" b="1" i="0" u="none" strike="noStrike" baseline="0" dirty="0">
                <a:latin typeface="TimesNewRomanPS-BoldMT"/>
              </a:rPr>
              <a:t>Elisha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Elisha crosses the Jordan - 2 Kings 2:13-18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Purifies water in Jericho - 2:19-22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“Go up Baldhead” - 2:23-25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Purifies stew and multiplies loaves - 4:38-44 (Right Bottom)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5. Naaman &amp; Gehazi - 5:1-27 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Floating axe head - 6:1-7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Army of God - 6:8-23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784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22-4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9FE7F6-59A2-A177-081F-7C79FE4AD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4C7B9C-37E2-0E85-3BBE-A0F7BAE92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A6BF7-BDB6-85C6-43C6-17B593EB5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362CC-007F-9AF8-47FD-8C39FAE55014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65F18E-A5FB-BA48-3B90-3383D1091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9B55E-9698-7BA1-DC67-17F38766B346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4So Elisha went with them, and when they came to the Jordan, they began to cut down some trees.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FC435-CA6C-BEB7-55E2-F0317B7D99A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dirty="0">
                <a:solidFill>
                  <a:srgbClr val="121212"/>
                </a:solidFill>
                <a:latin typeface="ArialMT"/>
              </a:rPr>
              <a:t>4ཁོང་དེ་དག་དང་ལྷན་དུ་ཕྱིན་ཏེ་ཡོར་དན་གཙང་པོར་སླེབས་ནས་སྡོང་པོ་བཅད།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"/>
    </mc:Choice>
    <mc:Fallback xmlns="">
      <p:transition spd="slow" advTm="7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887CF-2F4C-1D6C-B7D4-5CCC4EA5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B99ED-9496-86F7-AFF2-E2045948A0B1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33B0ADD-ACAD-8D2A-A1E5-71D173958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8F087-C69B-19E3-152E-F99A0B09FBF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5As one of them was cutting down a tree, the iron axe head fell into the water. “Oh, my master,” he cried out, “it was borrowed!”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8681C-F837-7C22-CF2D-780ED98630F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5སློབ་བུ་ཞིག་གིས་གདུང་མ་གཅོད་སྐབས་སྟ་རེའི་མགོ་ཆུའི་ནང་དུ་ལྷུང་ཞིང་། དེས་སྐད་ཆེན་པོས་ཀྱེ་ཧུད་ང་ཡི་བདག་པོ། སྟ་རེ་དེ་ནི་གཡར་མ་ཡིན་ཞེས་འུར་བརྒྱབ་པས།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0"/>
    </mc:Choice>
    <mc:Fallback xmlns="">
      <p:transition spd="slow" advTm="1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4226F-C53B-4478-7278-133A6389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05149"/>
            <a:ext cx="14875727" cy="8563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F6AD1-5600-4E16-EDEC-447F6A55D7E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E5B68B5-90AB-45F6-D1B8-8243ABC10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B2190-1178-FE2F-2686-E8D6B415519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6“Where did it fall?” asked the man of God.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And when he showed him the place, the man of God cut a stick, threw it there, and made the iron float.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D7847-4AAF-60ED-3E57-13D53DCA169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6དཀོན་མཆོག་གི་སྐྱེས་བུ་ཡིས་གང་དུ་ལྷུང་ངམ་ཞེས་དྲིས་པ་ན། སློབ་བུ་དེས་སྟ་རེའི་མགོ་ལྷུང་སའི་གནས་དེ་བསྟན་ཅིང་། ཨེ་ལི་ཤཱས་ཤིང་ཕྲན་ཞིག་བཅད་ནས་དེའི་ནང་དུ་བསྐྱུར་མ་ཐག་སྟ་རེའི་མགོ་ཆུ་ཁར་གཡེང་པ་རེད།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6"/>
    </mc:Choice>
    <mc:Fallback xmlns="">
      <p:transition spd="slow" advTm="14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760C0-9BB2-08A3-AE45-E6D8E9414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" r="251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54E82-EC0A-3C73-63E9-79D887DD934A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926FAB-02C8-DCF3-A437-D25ED3EB3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0FD93-D74F-6DE7-F5EC-832BDD192F6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7“Lift it out,” he said, and the man reached out his hand and took it.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182EB-8B59-F293-AA9A-E5C7C64F2D9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121212"/>
                </a:solidFill>
                <a:latin typeface="ArialMT"/>
              </a:rPr>
              <a:t>7ཨེ་ལི་ཤཱས་ཁྱོད་རང་གིས་ཡར་ལོངས་ཤིག་ཅེས་གསུངས་པས། མི་དེས་ལག་པ་བརྐྱངས་ནས་སྟ་རེའི་མགོ་ཡར་བླངས་སོ།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2"/>
    </mc:Choice>
    <mc:Fallback xmlns="">
      <p:transition spd="slow" advTm="6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9BEDB-357E-F4C8-27B0-C00B3F7D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9CA61-1139-2A33-08BD-4D8A42A9CE2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</a:t>
            </a:r>
            <a:r>
              <a:rPr lang="bo-CN" sz="3200" b="1" cap="all">
                <a:solidFill>
                  <a:schemeClr val="bg1"/>
                </a:solidFill>
                <a:latin typeface="ArialMT"/>
              </a:rPr>
              <a:t>། </a:t>
            </a:r>
            <a:r>
              <a:rPr lang="en-IN" sz="32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5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9BEDB-357E-F4C8-27B0-C00B3F7D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6C9D6-07D3-2FC7-7BD9-A7AD09DD7FF8}"/>
              </a:ext>
            </a:extLst>
          </p:cNvPr>
          <p:cNvSpPr txBox="1"/>
          <p:nvPr/>
        </p:nvSpPr>
        <p:spPr>
          <a:xfrm>
            <a:off x="5641137" y="1807633"/>
            <a:ext cx="6550862" cy="3814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རྒྱལ་རབས་གཉིས་པ། 6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MT"/>
              </a:rPr>
              <a:t>སྟ་རེའི་མགོ་ཡང་སྐྱར་རྙེད་པ།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 Floating axe head – 2 Kings6:1-7 (Left Bottom)</a:t>
            </a:r>
            <a:endParaRPr lang="en-US" sz="1800" b="0" i="0" u="none" strike="noStrike" baseline="0" dirty="0">
              <a:latin typeface="TimesNewRomanPS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21590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རྒྱལ་རབས་གཉིས་པ། 6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སྟ་རེའི་མགོ་ཡང་སྐྱར་རྙེད་པ།</a:t>
            </a:r>
          </a:p>
          <a:p>
            <a:endParaRPr lang="en-ZA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A43BF6-CE7D-5E30-8FC3-F8DCFDC13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"/>
    </mc:Choice>
    <mc:Fallback xmlns="">
      <p:transition spd="slow" advTm="5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99E07-5734-751A-33DB-AF4CF946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48B84-B6EC-C87E-4B8A-0F76F782B3A2}"/>
              </a:ext>
            </a:extLst>
          </p:cNvPr>
          <p:cNvSpPr txBox="1"/>
          <p:nvPr/>
        </p:nvSpPr>
        <p:spPr>
          <a:xfrm>
            <a:off x="5641137" y="1807633"/>
            <a:ext cx="6550862" cy="3814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རྒྱལ་རབས་གཉིས་པ། 6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MT"/>
              </a:rPr>
              <a:t>སྟ་རེའི་མགོ་ཡང་སྐྱར་རྙེད་པ།</a:t>
            </a:r>
          </a:p>
          <a:p>
            <a:endParaRPr lang="en-ZA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67A11B1-3644-9D3D-0992-5D35F5FAAF99}"/>
              </a:ext>
            </a:extLst>
          </p:cNvPr>
          <p:cNvSpPr txBox="1"/>
          <p:nvPr/>
        </p:nvSpPr>
        <p:spPr>
          <a:xfrm>
            <a:off x="390881" y="621520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D331749-35E3-3BCB-FF1C-DF9897F3A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D8E2BE-2AEE-B779-C7D6-E69F9B5FAA5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1Now the sons of the prophets said to Elisha, “Please take note that the place where we meet with you is too small for us.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B48B3-521C-C2CC-DE81-8EB7BA604C7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1དེ་ཡང་ལུང་སྟོན་པ་རྣམས་ཀྱི་སློབ་བུ་དག་གིས་ཨེ་ལི་ཤཱ་ལ། གཟིགས་དང་། ཁྱེད་དང་བཅས་པའི་འོ་སྐོལ་གྱི་གཞིས་ཀ་དེ་རང་ཅག་ལ་མཚོན་ན་ཁོད་ཆུང་བས།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8"/>
    </mc:Choice>
    <mc:Fallback xmlns="">
      <p:transition spd="slow" advTm="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9ABDE-AFC3-84B8-6C9B-65C3701B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DCDF8-FD5D-1196-C1C6-397BB9B37E7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27437E-0297-6690-C178-006AD1315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CB646-CEE5-11D0-5AF8-69B487ECE4E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2Please let us go to the Jordan, where each of us can get a log so we can build ourselves a place to live there.”</a:t>
            </a:r>
          </a:p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“Go,” said Elisha.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65587-9E06-F13C-BD41-112E700F855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2ཡོར་དན་གཙང་པོར་སོང་སྟེ། མི་རེ་རེས་གདུང་མ་རེ་ཕབ་ནས་གནས་དེར་གཞིས་ཀ་བྱེད་པའི་དགོངས་པ་གནང་རོགས་ཞེས་ཞུས་པ་ན། ཨེ་ལི་ཤཱས་ཁོ་ཚོར་སོང་ཞེས་ལན་བཏབ་བོ། །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9"/>
    </mc:Choice>
    <mc:Fallback xmlns="">
      <p:transition spd="slow" advTm="10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71535-9538-CD49-99AB-7977167B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B1F97-B5A8-6A68-E8B5-AC16135F8BC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6814EE-15B9-D924-D944-FFBDA82A6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711A19-2D30-509B-AD05-10869C95CE1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3Then one of them said, “Please come with your servants.”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“I will come,” he replied.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8AB08-3192-8FFA-4F5F-C8D224DFB12A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3དེ་ནས་སློབ་བུ་ཞིག་ན་རེ། ཁྱེད་ཀྱང་ཞབས་ཕྱི་རྣམས་དང་ལྷན་དུ་ཕེབས་པར་མཛོད་ཅེས་ཞུས་པར། ཨེ་ལི་ཤཱས་ང་འགྲོ་བར་བྱ་ཞེས་སྨྲས་པ་དང་།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4"/>
    </mc:Choice>
    <mc:Fallback xmlns="">
      <p:transition spd="slow" advTm="8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815</Words>
  <Application>Microsoft Office PowerPoint</Application>
  <PresentationFormat>Widescreen</PresentationFormat>
  <Paragraphs>52</Paragraphs>
  <Slides>18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2025-04-07T13:19:23Z</dcterms:modified>
</cp:coreProperties>
</file>