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68" r:id="rId2"/>
    <p:sldId id="438" r:id="rId3"/>
    <p:sldId id="439" r:id="rId4"/>
    <p:sldId id="476" r:id="rId5"/>
    <p:sldId id="441" r:id="rId6"/>
    <p:sldId id="442" r:id="rId7"/>
    <p:sldId id="443" r:id="rId8"/>
    <p:sldId id="475" r:id="rId9"/>
    <p:sldId id="444" r:id="rId10"/>
    <p:sldId id="474" r:id="rId11"/>
    <p:sldId id="445" r:id="rId12"/>
    <p:sldId id="446" r:id="rId13"/>
    <p:sldId id="447" r:id="rId14"/>
    <p:sldId id="448" r:id="rId15"/>
    <p:sldId id="449" r:id="rId16"/>
    <p:sldId id="450"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63" r:id="rId30"/>
    <p:sldId id="466" r:id="rId31"/>
    <p:sldId id="465" r:id="rId32"/>
    <p:sldId id="464" r:id="rId33"/>
    <p:sldId id="467" r:id="rId34"/>
    <p:sldId id="469" r:id="rId35"/>
    <p:sldId id="470" r:id="rId36"/>
    <p:sldId id="471" r:id="rId37"/>
    <p:sldId id="472" r:id="rId38"/>
    <p:sldId id="4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0E661-633F-499B-897D-6054064B88E8}" v="19" dt="2025-04-07T13:31:29.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F90E661-633F-499B-897D-6054064B88E8}"/>
    <pc:docChg chg="custSel modSld">
      <pc:chgData name="Alfred Smith" userId="3c60a3631c0db8ad" providerId="LiveId" clId="{5F90E661-633F-499B-897D-6054064B88E8}" dt="2025-04-07T13:31:29.541" v="36"/>
      <pc:docMkLst>
        <pc:docMk/>
      </pc:docMkLst>
      <pc:sldChg chg="addSp delSp modSp mod">
        <pc:chgData name="Alfred Smith" userId="3c60a3631c0db8ad" providerId="LiveId" clId="{5F90E661-633F-499B-897D-6054064B88E8}" dt="2025-04-07T13:28:27.197" v="4"/>
        <pc:sldMkLst>
          <pc:docMk/>
          <pc:sldMk cId="3676245138" sldId="441"/>
        </pc:sldMkLst>
        <pc:spChg chg="add mod">
          <ac:chgData name="Alfred Smith" userId="3c60a3631c0db8ad" providerId="LiveId" clId="{5F90E661-633F-499B-897D-6054064B88E8}" dt="2025-04-07T13:28:27.197" v="4"/>
          <ac:spMkLst>
            <pc:docMk/>
            <pc:sldMk cId="3676245138" sldId="441"/>
            <ac:spMk id="2" creationId="{3E25F553-4CEE-C946-3809-63388DE3780A}"/>
          </ac:spMkLst>
        </pc:spChg>
        <pc:spChg chg="add mod">
          <ac:chgData name="Alfred Smith" userId="3c60a3631c0db8ad" providerId="LiveId" clId="{5F90E661-633F-499B-897D-6054064B88E8}" dt="2025-04-07T13:28:27.197" v="4"/>
          <ac:spMkLst>
            <pc:docMk/>
            <pc:sldMk cId="3676245138" sldId="441"/>
            <ac:spMk id="3" creationId="{9157981B-5C17-74A1-7D33-2EFC7DE53E27}"/>
          </ac:spMkLst>
        </pc:spChg>
        <pc:spChg chg="del">
          <ac:chgData name="Alfred Smith" userId="3c60a3631c0db8ad" providerId="LiveId" clId="{5F90E661-633F-499B-897D-6054064B88E8}" dt="2025-04-07T13:28:26.642" v="3" actId="478"/>
          <ac:spMkLst>
            <pc:docMk/>
            <pc:sldMk cId="3676245138" sldId="441"/>
            <ac:spMk id="4" creationId="{9A13E2D8-2F59-44C1-B1D2-79C300C26DD4}"/>
          </ac:spMkLst>
        </pc:spChg>
        <pc:spChg chg="del">
          <ac:chgData name="Alfred Smith" userId="3c60a3631c0db8ad" providerId="LiveId" clId="{5F90E661-633F-499B-897D-6054064B88E8}" dt="2025-04-07T13:28:26.642" v="3" actId="478"/>
          <ac:spMkLst>
            <pc:docMk/>
            <pc:sldMk cId="3676245138" sldId="441"/>
            <ac:spMk id="6" creationId="{416C064E-628E-47C0-A712-DB178FE9901E}"/>
          </ac:spMkLst>
        </pc:spChg>
      </pc:sldChg>
      <pc:sldChg chg="addSp delSp modSp mod">
        <pc:chgData name="Alfred Smith" userId="3c60a3631c0db8ad" providerId="LiveId" clId="{5F90E661-633F-499B-897D-6054064B88E8}" dt="2025-04-07T13:28:38.246" v="6"/>
        <pc:sldMkLst>
          <pc:docMk/>
          <pc:sldMk cId="3095902142" sldId="443"/>
        </pc:sldMkLst>
        <pc:spChg chg="add mod">
          <ac:chgData name="Alfred Smith" userId="3c60a3631c0db8ad" providerId="LiveId" clId="{5F90E661-633F-499B-897D-6054064B88E8}" dt="2025-04-07T13:28:38.246" v="6"/>
          <ac:spMkLst>
            <pc:docMk/>
            <pc:sldMk cId="3095902142" sldId="443"/>
            <ac:spMk id="3" creationId="{2661C2E0-9A4D-4003-A38E-B09194320D2D}"/>
          </ac:spMkLst>
        </pc:spChg>
        <pc:spChg chg="del">
          <ac:chgData name="Alfred Smith" userId="3c60a3631c0db8ad" providerId="LiveId" clId="{5F90E661-633F-499B-897D-6054064B88E8}" dt="2025-04-07T13:28:37.650" v="5" actId="478"/>
          <ac:spMkLst>
            <pc:docMk/>
            <pc:sldMk cId="3095902142" sldId="443"/>
            <ac:spMk id="4" creationId="{9A13E2D8-2F59-44C1-B1D2-79C300C26DD4}"/>
          </ac:spMkLst>
        </pc:spChg>
        <pc:spChg chg="add mod">
          <ac:chgData name="Alfred Smith" userId="3c60a3631c0db8ad" providerId="LiveId" clId="{5F90E661-633F-499B-897D-6054064B88E8}" dt="2025-04-07T13:28:38.246" v="6"/>
          <ac:spMkLst>
            <pc:docMk/>
            <pc:sldMk cId="3095902142" sldId="443"/>
            <ac:spMk id="5" creationId="{30AFF817-AAAF-CFD1-1F09-8E88B446C6E6}"/>
          </ac:spMkLst>
        </pc:spChg>
        <pc:spChg chg="del">
          <ac:chgData name="Alfred Smith" userId="3c60a3631c0db8ad" providerId="LiveId" clId="{5F90E661-633F-499B-897D-6054064B88E8}" dt="2025-04-07T13:28:37.650" v="5" actId="478"/>
          <ac:spMkLst>
            <pc:docMk/>
            <pc:sldMk cId="3095902142" sldId="443"/>
            <ac:spMk id="6" creationId="{416C064E-628E-47C0-A712-DB178FE9901E}"/>
          </ac:spMkLst>
        </pc:spChg>
      </pc:sldChg>
      <pc:sldChg chg="addSp delSp modSp mod">
        <pc:chgData name="Alfred Smith" userId="3c60a3631c0db8ad" providerId="LiveId" clId="{5F90E661-633F-499B-897D-6054064B88E8}" dt="2025-04-07T13:28:50.515" v="8"/>
        <pc:sldMkLst>
          <pc:docMk/>
          <pc:sldMk cId="1718612039" sldId="444"/>
        </pc:sldMkLst>
        <pc:spChg chg="add mod">
          <ac:chgData name="Alfred Smith" userId="3c60a3631c0db8ad" providerId="LiveId" clId="{5F90E661-633F-499B-897D-6054064B88E8}" dt="2025-04-07T13:28:50.515" v="8"/>
          <ac:spMkLst>
            <pc:docMk/>
            <pc:sldMk cId="1718612039" sldId="444"/>
            <ac:spMk id="2" creationId="{E8D78363-CAEB-CC7C-8C52-BB803177E658}"/>
          </ac:spMkLst>
        </pc:spChg>
        <pc:spChg chg="add mod">
          <ac:chgData name="Alfred Smith" userId="3c60a3631c0db8ad" providerId="LiveId" clId="{5F90E661-633F-499B-897D-6054064B88E8}" dt="2025-04-07T13:28:50.515" v="8"/>
          <ac:spMkLst>
            <pc:docMk/>
            <pc:sldMk cId="1718612039" sldId="444"/>
            <ac:spMk id="3" creationId="{36AD23CB-9411-C0B2-F20E-857C1423EFE8}"/>
          </ac:spMkLst>
        </pc:spChg>
        <pc:spChg chg="del">
          <ac:chgData name="Alfred Smith" userId="3c60a3631c0db8ad" providerId="LiveId" clId="{5F90E661-633F-499B-897D-6054064B88E8}" dt="2025-04-07T13:28:49.235" v="7" actId="478"/>
          <ac:spMkLst>
            <pc:docMk/>
            <pc:sldMk cId="1718612039" sldId="444"/>
            <ac:spMk id="4" creationId="{9A13E2D8-2F59-44C1-B1D2-79C300C26DD4}"/>
          </ac:spMkLst>
        </pc:spChg>
        <pc:spChg chg="del">
          <ac:chgData name="Alfred Smith" userId="3c60a3631c0db8ad" providerId="LiveId" clId="{5F90E661-633F-499B-897D-6054064B88E8}" dt="2025-04-07T13:28:49.235" v="7" actId="478"/>
          <ac:spMkLst>
            <pc:docMk/>
            <pc:sldMk cId="1718612039" sldId="444"/>
            <ac:spMk id="6" creationId="{416C064E-628E-47C0-A712-DB178FE9901E}"/>
          </ac:spMkLst>
        </pc:spChg>
      </pc:sldChg>
      <pc:sldChg chg="addSp delSp modSp mod">
        <pc:chgData name="Alfred Smith" userId="3c60a3631c0db8ad" providerId="LiveId" clId="{5F90E661-633F-499B-897D-6054064B88E8}" dt="2025-04-07T13:29:04.280" v="10"/>
        <pc:sldMkLst>
          <pc:docMk/>
          <pc:sldMk cId="2166098122" sldId="445"/>
        </pc:sldMkLst>
        <pc:spChg chg="add mod">
          <ac:chgData name="Alfred Smith" userId="3c60a3631c0db8ad" providerId="LiveId" clId="{5F90E661-633F-499B-897D-6054064B88E8}" dt="2025-04-07T13:29:04.280" v="10"/>
          <ac:spMkLst>
            <pc:docMk/>
            <pc:sldMk cId="2166098122" sldId="445"/>
            <ac:spMk id="2" creationId="{A74F1B98-D38D-A5FA-C6E0-DA2345675CCD}"/>
          </ac:spMkLst>
        </pc:spChg>
        <pc:spChg chg="add mod">
          <ac:chgData name="Alfred Smith" userId="3c60a3631c0db8ad" providerId="LiveId" clId="{5F90E661-633F-499B-897D-6054064B88E8}" dt="2025-04-07T13:29:04.280" v="10"/>
          <ac:spMkLst>
            <pc:docMk/>
            <pc:sldMk cId="2166098122" sldId="445"/>
            <ac:spMk id="3" creationId="{3123D56A-442A-6D7E-93EC-171E62709893}"/>
          </ac:spMkLst>
        </pc:spChg>
        <pc:spChg chg="del">
          <ac:chgData name="Alfred Smith" userId="3c60a3631c0db8ad" providerId="LiveId" clId="{5F90E661-633F-499B-897D-6054064B88E8}" dt="2025-04-07T13:29:03.731" v="9" actId="478"/>
          <ac:spMkLst>
            <pc:docMk/>
            <pc:sldMk cId="2166098122" sldId="445"/>
            <ac:spMk id="4" creationId="{9A13E2D8-2F59-44C1-B1D2-79C300C26DD4}"/>
          </ac:spMkLst>
        </pc:spChg>
        <pc:spChg chg="del">
          <ac:chgData name="Alfred Smith" userId="3c60a3631c0db8ad" providerId="LiveId" clId="{5F90E661-633F-499B-897D-6054064B88E8}" dt="2025-04-07T13:29:03.731" v="9" actId="478"/>
          <ac:spMkLst>
            <pc:docMk/>
            <pc:sldMk cId="2166098122" sldId="445"/>
            <ac:spMk id="6" creationId="{416C064E-628E-47C0-A712-DB178FE9901E}"/>
          </ac:spMkLst>
        </pc:spChg>
      </pc:sldChg>
      <pc:sldChg chg="addSp delSp modSp mod">
        <pc:chgData name="Alfred Smith" userId="3c60a3631c0db8ad" providerId="LiveId" clId="{5F90E661-633F-499B-897D-6054064B88E8}" dt="2025-04-07T13:29:12.669" v="12"/>
        <pc:sldMkLst>
          <pc:docMk/>
          <pc:sldMk cId="2422728137" sldId="447"/>
        </pc:sldMkLst>
        <pc:spChg chg="add mod">
          <ac:chgData name="Alfred Smith" userId="3c60a3631c0db8ad" providerId="LiveId" clId="{5F90E661-633F-499B-897D-6054064B88E8}" dt="2025-04-07T13:29:12.669" v="12"/>
          <ac:spMkLst>
            <pc:docMk/>
            <pc:sldMk cId="2422728137" sldId="447"/>
            <ac:spMk id="2" creationId="{B044B211-66C4-52FF-BA30-8B44A4E1451B}"/>
          </ac:spMkLst>
        </pc:spChg>
        <pc:spChg chg="add mod">
          <ac:chgData name="Alfred Smith" userId="3c60a3631c0db8ad" providerId="LiveId" clId="{5F90E661-633F-499B-897D-6054064B88E8}" dt="2025-04-07T13:29:12.669" v="12"/>
          <ac:spMkLst>
            <pc:docMk/>
            <pc:sldMk cId="2422728137" sldId="447"/>
            <ac:spMk id="3" creationId="{661F5B2C-601B-EBD5-D1FB-B1CBDCD0B638}"/>
          </ac:spMkLst>
        </pc:spChg>
        <pc:spChg chg="del">
          <ac:chgData name="Alfred Smith" userId="3c60a3631c0db8ad" providerId="LiveId" clId="{5F90E661-633F-499B-897D-6054064B88E8}" dt="2025-04-07T13:29:12.138" v="11" actId="478"/>
          <ac:spMkLst>
            <pc:docMk/>
            <pc:sldMk cId="2422728137" sldId="447"/>
            <ac:spMk id="4" creationId="{9A13E2D8-2F59-44C1-B1D2-79C300C26DD4}"/>
          </ac:spMkLst>
        </pc:spChg>
        <pc:spChg chg="del">
          <ac:chgData name="Alfred Smith" userId="3c60a3631c0db8ad" providerId="LiveId" clId="{5F90E661-633F-499B-897D-6054064B88E8}" dt="2025-04-07T13:29:12.138" v="11" actId="478"/>
          <ac:spMkLst>
            <pc:docMk/>
            <pc:sldMk cId="2422728137" sldId="447"/>
            <ac:spMk id="6" creationId="{416C064E-628E-47C0-A712-DB178FE9901E}"/>
          </ac:spMkLst>
        </pc:spChg>
      </pc:sldChg>
      <pc:sldChg chg="addSp delSp modSp mod">
        <pc:chgData name="Alfred Smith" userId="3c60a3631c0db8ad" providerId="LiveId" clId="{5F90E661-633F-499B-897D-6054064B88E8}" dt="2025-04-07T13:29:20.753" v="14"/>
        <pc:sldMkLst>
          <pc:docMk/>
          <pc:sldMk cId="4160448636" sldId="449"/>
        </pc:sldMkLst>
        <pc:spChg chg="add mod">
          <ac:chgData name="Alfred Smith" userId="3c60a3631c0db8ad" providerId="LiveId" clId="{5F90E661-633F-499B-897D-6054064B88E8}" dt="2025-04-07T13:29:20.753" v="14"/>
          <ac:spMkLst>
            <pc:docMk/>
            <pc:sldMk cId="4160448636" sldId="449"/>
            <ac:spMk id="3" creationId="{0FA09852-263F-E3C2-4AB8-0DA9863DFAB9}"/>
          </ac:spMkLst>
        </pc:spChg>
        <pc:spChg chg="del">
          <ac:chgData name="Alfred Smith" userId="3c60a3631c0db8ad" providerId="LiveId" clId="{5F90E661-633F-499B-897D-6054064B88E8}" dt="2025-04-07T13:29:20.207" v="13" actId="478"/>
          <ac:spMkLst>
            <pc:docMk/>
            <pc:sldMk cId="4160448636" sldId="449"/>
            <ac:spMk id="4" creationId="{9A13E2D8-2F59-44C1-B1D2-79C300C26DD4}"/>
          </ac:spMkLst>
        </pc:spChg>
        <pc:spChg chg="add mod">
          <ac:chgData name="Alfred Smith" userId="3c60a3631c0db8ad" providerId="LiveId" clId="{5F90E661-633F-499B-897D-6054064B88E8}" dt="2025-04-07T13:29:20.753" v="14"/>
          <ac:spMkLst>
            <pc:docMk/>
            <pc:sldMk cId="4160448636" sldId="449"/>
            <ac:spMk id="5" creationId="{7520DAEA-8890-EA34-827E-E6B26C87C6A4}"/>
          </ac:spMkLst>
        </pc:spChg>
        <pc:spChg chg="del">
          <ac:chgData name="Alfred Smith" userId="3c60a3631c0db8ad" providerId="LiveId" clId="{5F90E661-633F-499B-897D-6054064B88E8}" dt="2025-04-07T13:29:20.207" v="13" actId="478"/>
          <ac:spMkLst>
            <pc:docMk/>
            <pc:sldMk cId="4160448636" sldId="449"/>
            <ac:spMk id="6" creationId="{416C064E-628E-47C0-A712-DB178FE9901E}"/>
          </ac:spMkLst>
        </pc:spChg>
      </pc:sldChg>
      <pc:sldChg chg="addSp delSp modSp mod">
        <pc:chgData name="Alfred Smith" userId="3c60a3631c0db8ad" providerId="LiveId" clId="{5F90E661-633F-499B-897D-6054064B88E8}" dt="2025-04-07T13:29:29.769" v="16"/>
        <pc:sldMkLst>
          <pc:docMk/>
          <pc:sldMk cId="3386340796" sldId="451"/>
        </pc:sldMkLst>
        <pc:spChg chg="add mod">
          <ac:chgData name="Alfred Smith" userId="3c60a3631c0db8ad" providerId="LiveId" clId="{5F90E661-633F-499B-897D-6054064B88E8}" dt="2025-04-07T13:29:29.769" v="16"/>
          <ac:spMkLst>
            <pc:docMk/>
            <pc:sldMk cId="3386340796" sldId="451"/>
            <ac:spMk id="3" creationId="{8CFF28F0-85E5-5803-B3ED-266F67E9C5F4}"/>
          </ac:spMkLst>
        </pc:spChg>
        <pc:spChg chg="del">
          <ac:chgData name="Alfred Smith" userId="3c60a3631c0db8ad" providerId="LiveId" clId="{5F90E661-633F-499B-897D-6054064B88E8}" dt="2025-04-07T13:29:29.257" v="15" actId="478"/>
          <ac:spMkLst>
            <pc:docMk/>
            <pc:sldMk cId="3386340796" sldId="451"/>
            <ac:spMk id="4" creationId="{9A13E2D8-2F59-44C1-B1D2-79C300C26DD4}"/>
          </ac:spMkLst>
        </pc:spChg>
        <pc:spChg chg="add mod">
          <ac:chgData name="Alfred Smith" userId="3c60a3631c0db8ad" providerId="LiveId" clId="{5F90E661-633F-499B-897D-6054064B88E8}" dt="2025-04-07T13:29:29.769" v="16"/>
          <ac:spMkLst>
            <pc:docMk/>
            <pc:sldMk cId="3386340796" sldId="451"/>
            <ac:spMk id="5" creationId="{9BC3B792-E3A2-FA82-0A20-629D23C7955D}"/>
          </ac:spMkLst>
        </pc:spChg>
        <pc:spChg chg="del">
          <ac:chgData name="Alfred Smith" userId="3c60a3631c0db8ad" providerId="LiveId" clId="{5F90E661-633F-499B-897D-6054064B88E8}" dt="2025-04-07T13:29:29.257" v="15" actId="478"/>
          <ac:spMkLst>
            <pc:docMk/>
            <pc:sldMk cId="3386340796" sldId="451"/>
            <ac:spMk id="6" creationId="{416C064E-628E-47C0-A712-DB178FE9901E}"/>
          </ac:spMkLst>
        </pc:spChg>
      </pc:sldChg>
      <pc:sldChg chg="addSp delSp modSp mod">
        <pc:chgData name="Alfred Smith" userId="3c60a3631c0db8ad" providerId="LiveId" clId="{5F90E661-633F-499B-897D-6054064B88E8}" dt="2025-04-07T13:29:38.636" v="18"/>
        <pc:sldMkLst>
          <pc:docMk/>
          <pc:sldMk cId="283334129" sldId="453"/>
        </pc:sldMkLst>
        <pc:spChg chg="add mod">
          <ac:chgData name="Alfred Smith" userId="3c60a3631c0db8ad" providerId="LiveId" clId="{5F90E661-633F-499B-897D-6054064B88E8}" dt="2025-04-07T13:29:38.636" v="18"/>
          <ac:spMkLst>
            <pc:docMk/>
            <pc:sldMk cId="283334129" sldId="453"/>
            <ac:spMk id="2" creationId="{E3722C77-1FA7-761F-D296-E6ED5CDA7AB4}"/>
          </ac:spMkLst>
        </pc:spChg>
        <pc:spChg chg="del">
          <ac:chgData name="Alfred Smith" userId="3c60a3631c0db8ad" providerId="LiveId" clId="{5F90E661-633F-499B-897D-6054064B88E8}" dt="2025-04-07T13:29:38.096" v="17" actId="478"/>
          <ac:spMkLst>
            <pc:docMk/>
            <pc:sldMk cId="283334129" sldId="453"/>
            <ac:spMk id="4" creationId="{9A13E2D8-2F59-44C1-B1D2-79C300C26DD4}"/>
          </ac:spMkLst>
        </pc:spChg>
        <pc:spChg chg="add mod">
          <ac:chgData name="Alfred Smith" userId="3c60a3631c0db8ad" providerId="LiveId" clId="{5F90E661-633F-499B-897D-6054064B88E8}" dt="2025-04-07T13:29:38.636" v="18"/>
          <ac:spMkLst>
            <pc:docMk/>
            <pc:sldMk cId="283334129" sldId="453"/>
            <ac:spMk id="5" creationId="{913835F6-2E74-5899-ECE6-9FFAA1EFE0DD}"/>
          </ac:spMkLst>
        </pc:spChg>
        <pc:spChg chg="del">
          <ac:chgData name="Alfred Smith" userId="3c60a3631c0db8ad" providerId="LiveId" clId="{5F90E661-633F-499B-897D-6054064B88E8}" dt="2025-04-07T13:29:38.096" v="17" actId="478"/>
          <ac:spMkLst>
            <pc:docMk/>
            <pc:sldMk cId="283334129" sldId="453"/>
            <ac:spMk id="6" creationId="{416C064E-628E-47C0-A712-DB178FE9901E}"/>
          </ac:spMkLst>
        </pc:spChg>
      </pc:sldChg>
      <pc:sldChg chg="addSp delSp modSp mod">
        <pc:chgData name="Alfred Smith" userId="3c60a3631c0db8ad" providerId="LiveId" clId="{5F90E661-633F-499B-897D-6054064B88E8}" dt="2025-04-07T13:29:51.306" v="20"/>
        <pc:sldMkLst>
          <pc:docMk/>
          <pc:sldMk cId="1799939013" sldId="455"/>
        </pc:sldMkLst>
        <pc:spChg chg="add mod">
          <ac:chgData name="Alfred Smith" userId="3c60a3631c0db8ad" providerId="LiveId" clId="{5F90E661-633F-499B-897D-6054064B88E8}" dt="2025-04-07T13:29:51.306" v="20"/>
          <ac:spMkLst>
            <pc:docMk/>
            <pc:sldMk cId="1799939013" sldId="455"/>
            <ac:spMk id="2" creationId="{3D67F2F2-BAD2-83A6-9611-ED3608FA239C}"/>
          </ac:spMkLst>
        </pc:spChg>
        <pc:spChg chg="del">
          <ac:chgData name="Alfred Smith" userId="3c60a3631c0db8ad" providerId="LiveId" clId="{5F90E661-633F-499B-897D-6054064B88E8}" dt="2025-04-07T13:29:50.646" v="19" actId="478"/>
          <ac:spMkLst>
            <pc:docMk/>
            <pc:sldMk cId="1799939013" sldId="455"/>
            <ac:spMk id="4" creationId="{9A13E2D8-2F59-44C1-B1D2-79C300C26DD4}"/>
          </ac:spMkLst>
        </pc:spChg>
        <pc:spChg chg="add mod">
          <ac:chgData name="Alfred Smith" userId="3c60a3631c0db8ad" providerId="LiveId" clId="{5F90E661-633F-499B-897D-6054064B88E8}" dt="2025-04-07T13:29:51.306" v="20"/>
          <ac:spMkLst>
            <pc:docMk/>
            <pc:sldMk cId="1799939013" sldId="455"/>
            <ac:spMk id="5" creationId="{01B33710-7FE5-5E61-B42B-CCC198195765}"/>
          </ac:spMkLst>
        </pc:spChg>
        <pc:spChg chg="del">
          <ac:chgData name="Alfred Smith" userId="3c60a3631c0db8ad" providerId="LiveId" clId="{5F90E661-633F-499B-897D-6054064B88E8}" dt="2025-04-07T13:29:50.646" v="19" actId="478"/>
          <ac:spMkLst>
            <pc:docMk/>
            <pc:sldMk cId="1799939013" sldId="455"/>
            <ac:spMk id="6" creationId="{416C064E-628E-47C0-A712-DB178FE9901E}"/>
          </ac:spMkLst>
        </pc:spChg>
      </pc:sldChg>
      <pc:sldChg chg="addSp delSp modSp mod">
        <pc:chgData name="Alfred Smith" userId="3c60a3631c0db8ad" providerId="LiveId" clId="{5F90E661-633F-499B-897D-6054064B88E8}" dt="2025-04-07T13:30:05.708" v="22"/>
        <pc:sldMkLst>
          <pc:docMk/>
          <pc:sldMk cId="2618424304" sldId="457"/>
        </pc:sldMkLst>
        <pc:spChg chg="add mod">
          <ac:chgData name="Alfred Smith" userId="3c60a3631c0db8ad" providerId="LiveId" clId="{5F90E661-633F-499B-897D-6054064B88E8}" dt="2025-04-07T13:30:05.708" v="22"/>
          <ac:spMkLst>
            <pc:docMk/>
            <pc:sldMk cId="2618424304" sldId="457"/>
            <ac:spMk id="2" creationId="{06231615-3FE3-1B86-943C-BE8287F5AED2}"/>
          </ac:spMkLst>
        </pc:spChg>
        <pc:spChg chg="del">
          <ac:chgData name="Alfred Smith" userId="3c60a3631c0db8ad" providerId="LiveId" clId="{5F90E661-633F-499B-897D-6054064B88E8}" dt="2025-04-07T13:30:05.186" v="21" actId="478"/>
          <ac:spMkLst>
            <pc:docMk/>
            <pc:sldMk cId="2618424304" sldId="457"/>
            <ac:spMk id="4" creationId="{9A13E2D8-2F59-44C1-B1D2-79C300C26DD4}"/>
          </ac:spMkLst>
        </pc:spChg>
        <pc:spChg chg="add mod">
          <ac:chgData name="Alfred Smith" userId="3c60a3631c0db8ad" providerId="LiveId" clId="{5F90E661-633F-499B-897D-6054064B88E8}" dt="2025-04-07T13:30:05.708" v="22"/>
          <ac:spMkLst>
            <pc:docMk/>
            <pc:sldMk cId="2618424304" sldId="457"/>
            <ac:spMk id="5" creationId="{D8BF885F-8530-8A4D-583B-9875EC995E41}"/>
          </ac:spMkLst>
        </pc:spChg>
        <pc:spChg chg="del">
          <ac:chgData name="Alfred Smith" userId="3c60a3631c0db8ad" providerId="LiveId" clId="{5F90E661-633F-499B-897D-6054064B88E8}" dt="2025-04-07T13:30:05.186" v="21" actId="478"/>
          <ac:spMkLst>
            <pc:docMk/>
            <pc:sldMk cId="2618424304" sldId="457"/>
            <ac:spMk id="6" creationId="{416C064E-628E-47C0-A712-DB178FE9901E}"/>
          </ac:spMkLst>
        </pc:spChg>
      </pc:sldChg>
      <pc:sldChg chg="addSp delSp modSp mod">
        <pc:chgData name="Alfred Smith" userId="3c60a3631c0db8ad" providerId="LiveId" clId="{5F90E661-633F-499B-897D-6054064B88E8}" dt="2025-04-07T13:30:21.298" v="24"/>
        <pc:sldMkLst>
          <pc:docMk/>
          <pc:sldMk cId="783514268" sldId="459"/>
        </pc:sldMkLst>
        <pc:spChg chg="add mod">
          <ac:chgData name="Alfred Smith" userId="3c60a3631c0db8ad" providerId="LiveId" clId="{5F90E661-633F-499B-897D-6054064B88E8}" dt="2025-04-07T13:30:21.298" v="24"/>
          <ac:spMkLst>
            <pc:docMk/>
            <pc:sldMk cId="783514268" sldId="459"/>
            <ac:spMk id="2" creationId="{CD945BB3-9BA0-5648-6FC3-6DB64086C160}"/>
          </ac:spMkLst>
        </pc:spChg>
        <pc:spChg chg="del">
          <ac:chgData name="Alfred Smith" userId="3c60a3631c0db8ad" providerId="LiveId" clId="{5F90E661-633F-499B-897D-6054064B88E8}" dt="2025-04-07T13:30:20.729" v="23" actId="478"/>
          <ac:spMkLst>
            <pc:docMk/>
            <pc:sldMk cId="783514268" sldId="459"/>
            <ac:spMk id="4" creationId="{9A13E2D8-2F59-44C1-B1D2-79C300C26DD4}"/>
          </ac:spMkLst>
        </pc:spChg>
        <pc:spChg chg="add mod">
          <ac:chgData name="Alfred Smith" userId="3c60a3631c0db8ad" providerId="LiveId" clId="{5F90E661-633F-499B-897D-6054064B88E8}" dt="2025-04-07T13:30:21.298" v="24"/>
          <ac:spMkLst>
            <pc:docMk/>
            <pc:sldMk cId="783514268" sldId="459"/>
            <ac:spMk id="5" creationId="{DD072CC8-7DA9-3E1D-08A6-793D2DD801CE}"/>
          </ac:spMkLst>
        </pc:spChg>
        <pc:spChg chg="del">
          <ac:chgData name="Alfred Smith" userId="3c60a3631c0db8ad" providerId="LiveId" clId="{5F90E661-633F-499B-897D-6054064B88E8}" dt="2025-04-07T13:30:20.729" v="23" actId="478"/>
          <ac:spMkLst>
            <pc:docMk/>
            <pc:sldMk cId="783514268" sldId="459"/>
            <ac:spMk id="6" creationId="{416C064E-628E-47C0-A712-DB178FE9901E}"/>
          </ac:spMkLst>
        </pc:spChg>
      </pc:sldChg>
      <pc:sldChg chg="addSp delSp modSp mod">
        <pc:chgData name="Alfred Smith" userId="3c60a3631c0db8ad" providerId="LiveId" clId="{5F90E661-633F-499B-897D-6054064B88E8}" dt="2025-04-07T13:30:33.014" v="26"/>
        <pc:sldMkLst>
          <pc:docMk/>
          <pc:sldMk cId="3868250199" sldId="461"/>
        </pc:sldMkLst>
        <pc:spChg chg="add mod">
          <ac:chgData name="Alfred Smith" userId="3c60a3631c0db8ad" providerId="LiveId" clId="{5F90E661-633F-499B-897D-6054064B88E8}" dt="2025-04-07T13:30:33.014" v="26"/>
          <ac:spMkLst>
            <pc:docMk/>
            <pc:sldMk cId="3868250199" sldId="461"/>
            <ac:spMk id="2" creationId="{D12F5A87-B765-ADFB-89D1-F9EE053306CD}"/>
          </ac:spMkLst>
        </pc:spChg>
        <pc:spChg chg="add mod">
          <ac:chgData name="Alfred Smith" userId="3c60a3631c0db8ad" providerId="LiveId" clId="{5F90E661-633F-499B-897D-6054064B88E8}" dt="2025-04-07T13:30:33.014" v="26"/>
          <ac:spMkLst>
            <pc:docMk/>
            <pc:sldMk cId="3868250199" sldId="461"/>
            <ac:spMk id="3" creationId="{08C9B94C-4688-0DF4-106E-DBF69F7434F8}"/>
          </ac:spMkLst>
        </pc:spChg>
        <pc:spChg chg="del">
          <ac:chgData name="Alfred Smith" userId="3c60a3631c0db8ad" providerId="LiveId" clId="{5F90E661-633F-499B-897D-6054064B88E8}" dt="2025-04-07T13:30:32.499" v="25" actId="478"/>
          <ac:spMkLst>
            <pc:docMk/>
            <pc:sldMk cId="3868250199" sldId="461"/>
            <ac:spMk id="4" creationId="{9A13E2D8-2F59-44C1-B1D2-79C300C26DD4}"/>
          </ac:spMkLst>
        </pc:spChg>
        <pc:spChg chg="del">
          <ac:chgData name="Alfred Smith" userId="3c60a3631c0db8ad" providerId="LiveId" clId="{5F90E661-633F-499B-897D-6054064B88E8}" dt="2025-04-07T13:30:32.499" v="25" actId="478"/>
          <ac:spMkLst>
            <pc:docMk/>
            <pc:sldMk cId="3868250199" sldId="461"/>
            <ac:spMk id="6" creationId="{416C064E-628E-47C0-A712-DB178FE9901E}"/>
          </ac:spMkLst>
        </pc:spChg>
      </pc:sldChg>
      <pc:sldChg chg="addSp delSp modSp mod">
        <pc:chgData name="Alfred Smith" userId="3c60a3631c0db8ad" providerId="LiveId" clId="{5F90E661-633F-499B-897D-6054064B88E8}" dt="2025-04-07T13:30:43.119" v="28"/>
        <pc:sldMkLst>
          <pc:docMk/>
          <pc:sldMk cId="2982327576" sldId="463"/>
        </pc:sldMkLst>
        <pc:spChg chg="add mod">
          <ac:chgData name="Alfred Smith" userId="3c60a3631c0db8ad" providerId="LiveId" clId="{5F90E661-633F-499B-897D-6054064B88E8}" dt="2025-04-07T13:30:43.119" v="28"/>
          <ac:spMkLst>
            <pc:docMk/>
            <pc:sldMk cId="2982327576" sldId="463"/>
            <ac:spMk id="2" creationId="{05F3C1B2-B89B-D5AE-3492-A50B8D48F320}"/>
          </ac:spMkLst>
        </pc:spChg>
        <pc:spChg chg="add mod">
          <ac:chgData name="Alfred Smith" userId="3c60a3631c0db8ad" providerId="LiveId" clId="{5F90E661-633F-499B-897D-6054064B88E8}" dt="2025-04-07T13:30:43.119" v="28"/>
          <ac:spMkLst>
            <pc:docMk/>
            <pc:sldMk cId="2982327576" sldId="463"/>
            <ac:spMk id="3" creationId="{D91B55BC-2266-6E79-2947-E227208E837B}"/>
          </ac:spMkLst>
        </pc:spChg>
        <pc:spChg chg="del">
          <ac:chgData name="Alfred Smith" userId="3c60a3631c0db8ad" providerId="LiveId" clId="{5F90E661-633F-499B-897D-6054064B88E8}" dt="2025-04-07T13:30:42.622" v="27" actId="478"/>
          <ac:spMkLst>
            <pc:docMk/>
            <pc:sldMk cId="2982327576" sldId="463"/>
            <ac:spMk id="4" creationId="{9A13E2D8-2F59-44C1-B1D2-79C300C26DD4}"/>
          </ac:spMkLst>
        </pc:spChg>
        <pc:spChg chg="del">
          <ac:chgData name="Alfred Smith" userId="3c60a3631c0db8ad" providerId="LiveId" clId="{5F90E661-633F-499B-897D-6054064B88E8}" dt="2025-04-07T13:30:42.622" v="27" actId="478"/>
          <ac:spMkLst>
            <pc:docMk/>
            <pc:sldMk cId="2982327576" sldId="463"/>
            <ac:spMk id="6" creationId="{416C064E-628E-47C0-A712-DB178FE9901E}"/>
          </ac:spMkLst>
        </pc:spChg>
      </pc:sldChg>
      <pc:sldChg chg="addSp delSp modSp mod">
        <pc:chgData name="Alfred Smith" userId="3c60a3631c0db8ad" providerId="LiveId" clId="{5F90E661-633F-499B-897D-6054064B88E8}" dt="2025-04-07T13:30:58.920" v="30"/>
        <pc:sldMkLst>
          <pc:docMk/>
          <pc:sldMk cId="3894174290" sldId="465"/>
        </pc:sldMkLst>
        <pc:spChg chg="add mod">
          <ac:chgData name="Alfred Smith" userId="3c60a3631c0db8ad" providerId="LiveId" clId="{5F90E661-633F-499B-897D-6054064B88E8}" dt="2025-04-07T13:30:58.920" v="30"/>
          <ac:spMkLst>
            <pc:docMk/>
            <pc:sldMk cId="3894174290" sldId="465"/>
            <ac:spMk id="2" creationId="{9E564288-5EB0-3196-052D-D1F735E39BC8}"/>
          </ac:spMkLst>
        </pc:spChg>
        <pc:spChg chg="del">
          <ac:chgData name="Alfred Smith" userId="3c60a3631c0db8ad" providerId="LiveId" clId="{5F90E661-633F-499B-897D-6054064B88E8}" dt="2025-04-07T13:30:58.358" v="29" actId="478"/>
          <ac:spMkLst>
            <pc:docMk/>
            <pc:sldMk cId="3894174290" sldId="465"/>
            <ac:spMk id="4" creationId="{9A13E2D8-2F59-44C1-B1D2-79C300C26DD4}"/>
          </ac:spMkLst>
        </pc:spChg>
        <pc:spChg chg="add mod">
          <ac:chgData name="Alfred Smith" userId="3c60a3631c0db8ad" providerId="LiveId" clId="{5F90E661-633F-499B-897D-6054064B88E8}" dt="2025-04-07T13:30:58.920" v="30"/>
          <ac:spMkLst>
            <pc:docMk/>
            <pc:sldMk cId="3894174290" sldId="465"/>
            <ac:spMk id="5" creationId="{3FAD621E-7968-834A-DDA1-7887A8204D88}"/>
          </ac:spMkLst>
        </pc:spChg>
        <pc:spChg chg="del">
          <ac:chgData name="Alfred Smith" userId="3c60a3631c0db8ad" providerId="LiveId" clId="{5F90E661-633F-499B-897D-6054064B88E8}" dt="2025-04-07T13:30:58.358" v="29" actId="478"/>
          <ac:spMkLst>
            <pc:docMk/>
            <pc:sldMk cId="3894174290" sldId="465"/>
            <ac:spMk id="6" creationId="{416C064E-628E-47C0-A712-DB178FE9901E}"/>
          </ac:spMkLst>
        </pc:spChg>
      </pc:sldChg>
      <pc:sldChg chg="addSp delSp modSp mod">
        <pc:chgData name="Alfred Smith" userId="3c60a3631c0db8ad" providerId="LiveId" clId="{5F90E661-633F-499B-897D-6054064B88E8}" dt="2025-04-07T13:31:09.897" v="32"/>
        <pc:sldMkLst>
          <pc:docMk/>
          <pc:sldMk cId="2711152741" sldId="467"/>
        </pc:sldMkLst>
        <pc:spChg chg="add mod">
          <ac:chgData name="Alfred Smith" userId="3c60a3631c0db8ad" providerId="LiveId" clId="{5F90E661-633F-499B-897D-6054064B88E8}" dt="2025-04-07T13:31:09.897" v="32"/>
          <ac:spMkLst>
            <pc:docMk/>
            <pc:sldMk cId="2711152741" sldId="467"/>
            <ac:spMk id="2" creationId="{FAA97091-B672-D761-7DD0-E10E34C8EA40}"/>
          </ac:spMkLst>
        </pc:spChg>
        <pc:spChg chg="del">
          <ac:chgData name="Alfred Smith" userId="3c60a3631c0db8ad" providerId="LiveId" clId="{5F90E661-633F-499B-897D-6054064B88E8}" dt="2025-04-07T13:31:08.790" v="31" actId="478"/>
          <ac:spMkLst>
            <pc:docMk/>
            <pc:sldMk cId="2711152741" sldId="467"/>
            <ac:spMk id="4" creationId="{9A13E2D8-2F59-44C1-B1D2-79C300C26DD4}"/>
          </ac:spMkLst>
        </pc:spChg>
        <pc:spChg chg="add mod">
          <ac:chgData name="Alfred Smith" userId="3c60a3631c0db8ad" providerId="LiveId" clId="{5F90E661-633F-499B-897D-6054064B88E8}" dt="2025-04-07T13:31:09.897" v="32"/>
          <ac:spMkLst>
            <pc:docMk/>
            <pc:sldMk cId="2711152741" sldId="467"/>
            <ac:spMk id="5" creationId="{18E66538-8FD5-ED13-C254-A89E6AEF1952}"/>
          </ac:spMkLst>
        </pc:spChg>
        <pc:spChg chg="del">
          <ac:chgData name="Alfred Smith" userId="3c60a3631c0db8ad" providerId="LiveId" clId="{5F90E661-633F-499B-897D-6054064B88E8}" dt="2025-04-07T13:31:08.790" v="31" actId="478"/>
          <ac:spMkLst>
            <pc:docMk/>
            <pc:sldMk cId="2711152741" sldId="467"/>
            <ac:spMk id="6" creationId="{416C064E-628E-47C0-A712-DB178FE9901E}"/>
          </ac:spMkLst>
        </pc:spChg>
      </pc:sldChg>
      <pc:sldChg chg="addSp delSp modSp mod">
        <pc:chgData name="Alfred Smith" userId="3c60a3631c0db8ad" providerId="LiveId" clId="{5F90E661-633F-499B-897D-6054064B88E8}" dt="2025-04-07T13:28:08.261" v="1"/>
        <pc:sldMkLst>
          <pc:docMk/>
          <pc:sldMk cId="3596600315" sldId="468"/>
        </pc:sldMkLst>
        <pc:spChg chg="del">
          <ac:chgData name="Alfred Smith" userId="3c60a3631c0db8ad" providerId="LiveId" clId="{5F90E661-633F-499B-897D-6054064B88E8}" dt="2025-04-07T13:28:07.792" v="0" actId="478"/>
          <ac:spMkLst>
            <pc:docMk/>
            <pc:sldMk cId="3596600315" sldId="468"/>
            <ac:spMk id="3" creationId="{0162BEE1-134B-8B70-2BB8-9226F1DF1614}"/>
          </ac:spMkLst>
        </pc:spChg>
        <pc:spChg chg="add mod">
          <ac:chgData name="Alfred Smith" userId="3c60a3631c0db8ad" providerId="LiveId" clId="{5F90E661-633F-499B-897D-6054064B88E8}" dt="2025-04-07T13:28:08.261" v="1"/>
          <ac:spMkLst>
            <pc:docMk/>
            <pc:sldMk cId="3596600315" sldId="468"/>
            <ac:spMk id="5" creationId="{1E45ADD1-B846-DAF7-0C8F-3907D10DEC46}"/>
          </ac:spMkLst>
        </pc:spChg>
      </pc:sldChg>
      <pc:sldChg chg="addSp delSp modSp mod">
        <pc:chgData name="Alfred Smith" userId="3c60a3631c0db8ad" providerId="LiveId" clId="{5F90E661-633F-499B-897D-6054064B88E8}" dt="2025-04-07T13:31:19.511" v="34"/>
        <pc:sldMkLst>
          <pc:docMk/>
          <pc:sldMk cId="911947657" sldId="470"/>
        </pc:sldMkLst>
        <pc:spChg chg="add mod">
          <ac:chgData name="Alfred Smith" userId="3c60a3631c0db8ad" providerId="LiveId" clId="{5F90E661-633F-499B-897D-6054064B88E8}" dt="2025-04-07T13:31:19.511" v="34"/>
          <ac:spMkLst>
            <pc:docMk/>
            <pc:sldMk cId="911947657" sldId="470"/>
            <ac:spMk id="2" creationId="{76A3BC95-495C-B28A-D91E-0A7360F76A0C}"/>
          </ac:spMkLst>
        </pc:spChg>
        <pc:spChg chg="add mod">
          <ac:chgData name="Alfred Smith" userId="3c60a3631c0db8ad" providerId="LiveId" clId="{5F90E661-633F-499B-897D-6054064B88E8}" dt="2025-04-07T13:31:19.511" v="34"/>
          <ac:spMkLst>
            <pc:docMk/>
            <pc:sldMk cId="911947657" sldId="470"/>
            <ac:spMk id="3" creationId="{43D9D083-935A-5774-B049-65960C0B58AC}"/>
          </ac:spMkLst>
        </pc:spChg>
        <pc:spChg chg="del">
          <ac:chgData name="Alfred Smith" userId="3c60a3631c0db8ad" providerId="LiveId" clId="{5F90E661-633F-499B-897D-6054064B88E8}" dt="2025-04-07T13:31:18.892" v="33" actId="478"/>
          <ac:spMkLst>
            <pc:docMk/>
            <pc:sldMk cId="911947657" sldId="470"/>
            <ac:spMk id="4" creationId="{9A13E2D8-2F59-44C1-B1D2-79C300C26DD4}"/>
          </ac:spMkLst>
        </pc:spChg>
        <pc:spChg chg="del">
          <ac:chgData name="Alfred Smith" userId="3c60a3631c0db8ad" providerId="LiveId" clId="{5F90E661-633F-499B-897D-6054064B88E8}" dt="2025-04-07T13:31:18.892" v="33" actId="478"/>
          <ac:spMkLst>
            <pc:docMk/>
            <pc:sldMk cId="911947657" sldId="470"/>
            <ac:spMk id="6" creationId="{416C064E-628E-47C0-A712-DB178FE9901E}"/>
          </ac:spMkLst>
        </pc:spChg>
      </pc:sldChg>
      <pc:sldChg chg="addSp delSp modSp mod">
        <pc:chgData name="Alfred Smith" userId="3c60a3631c0db8ad" providerId="LiveId" clId="{5F90E661-633F-499B-897D-6054064B88E8}" dt="2025-04-07T13:31:29.541" v="36"/>
        <pc:sldMkLst>
          <pc:docMk/>
          <pc:sldMk cId="3054292935" sldId="472"/>
        </pc:sldMkLst>
        <pc:spChg chg="add mod">
          <ac:chgData name="Alfred Smith" userId="3c60a3631c0db8ad" providerId="LiveId" clId="{5F90E661-633F-499B-897D-6054064B88E8}" dt="2025-04-07T13:31:29.541" v="36"/>
          <ac:spMkLst>
            <pc:docMk/>
            <pc:sldMk cId="3054292935" sldId="472"/>
            <ac:spMk id="2" creationId="{001869C7-A4E3-4B0B-D911-B03663236899}"/>
          </ac:spMkLst>
        </pc:spChg>
        <pc:spChg chg="add mod">
          <ac:chgData name="Alfred Smith" userId="3c60a3631c0db8ad" providerId="LiveId" clId="{5F90E661-633F-499B-897D-6054064B88E8}" dt="2025-04-07T13:31:29.541" v="36"/>
          <ac:spMkLst>
            <pc:docMk/>
            <pc:sldMk cId="3054292935" sldId="472"/>
            <ac:spMk id="3" creationId="{54BB3FE6-E89C-E227-FE7A-31D74935740F}"/>
          </ac:spMkLst>
        </pc:spChg>
        <pc:spChg chg="del">
          <ac:chgData name="Alfred Smith" userId="3c60a3631c0db8ad" providerId="LiveId" clId="{5F90E661-633F-499B-897D-6054064B88E8}" dt="2025-04-07T13:31:28.982" v="35" actId="478"/>
          <ac:spMkLst>
            <pc:docMk/>
            <pc:sldMk cId="3054292935" sldId="472"/>
            <ac:spMk id="4" creationId="{9A13E2D8-2F59-44C1-B1D2-79C300C26DD4}"/>
          </ac:spMkLst>
        </pc:spChg>
        <pc:spChg chg="del">
          <ac:chgData name="Alfred Smith" userId="3c60a3631c0db8ad" providerId="LiveId" clId="{5F90E661-633F-499B-897D-6054064B88E8}" dt="2025-04-07T13:31:28.982" v="35" actId="478"/>
          <ac:spMkLst>
            <pc:docMk/>
            <pc:sldMk cId="3054292935" sldId="472"/>
            <ac:spMk id="6" creationId="{416C064E-628E-47C0-A712-DB178FE9901E}"/>
          </ac:spMkLst>
        </pc:spChg>
      </pc:sldChg>
      <pc:sldChg chg="addSp modSp">
        <pc:chgData name="Alfred Smith" userId="3c60a3631c0db8ad" providerId="LiveId" clId="{5F90E661-633F-499B-897D-6054064B88E8}" dt="2025-04-07T13:28:18.862" v="2"/>
        <pc:sldMkLst>
          <pc:docMk/>
          <pc:sldMk cId="3263794883" sldId="476"/>
        </pc:sldMkLst>
        <pc:spChg chg="add mod">
          <ac:chgData name="Alfred Smith" userId="3c60a3631c0db8ad" providerId="LiveId" clId="{5F90E661-633F-499B-897D-6054064B88E8}" dt="2025-04-07T13:28:18.862" v="2"/>
          <ac:spMkLst>
            <pc:docMk/>
            <pc:sldMk cId="3263794883" sldId="476"/>
            <ac:spMk id="2" creationId="{0D85BC82-2755-B5E4-308A-FA4EC1F0F970}"/>
          </ac:spMkLst>
        </pc:spChg>
      </pc:sldChg>
    </pc:docChg>
  </pc:docChgLst>
  <pc:docChgLst>
    <pc:chgData name="Leonie Smith" userId="fed1330f33f5650e" providerId="LiveId" clId="{B949EB25-1C50-4BAB-AC11-1820F4981689}"/>
    <pc:docChg chg="custSel modSld">
      <pc:chgData name="Leonie Smith" userId="fed1330f33f5650e" providerId="LiveId" clId="{B949EB25-1C50-4BAB-AC11-1820F4981689}" dt="2022-07-04T05:19:50.663" v="182" actId="20577"/>
      <pc:docMkLst>
        <pc:docMk/>
      </pc:docMkLst>
      <pc:sldChg chg="addSp modSp mod">
        <pc:chgData name="Leonie Smith" userId="fed1330f33f5650e" providerId="LiveId" clId="{B949EB25-1C50-4BAB-AC11-1820F4981689}" dt="2022-07-04T05:15:42.076" v="129" actId="14100"/>
        <pc:sldMkLst>
          <pc:docMk/>
          <pc:sldMk cId="3261377596" sldId="438"/>
        </pc:sldMkLst>
      </pc:sldChg>
      <pc:sldChg chg="addSp delSp modSp modTransition modAnim">
        <pc:chgData name="Leonie Smith" userId="fed1330f33f5650e" providerId="LiveId" clId="{B949EB25-1C50-4BAB-AC11-1820F4981689}" dt="2022-06-21T05:43:20.473" v="3"/>
        <pc:sldMkLst>
          <pc:docMk/>
          <pc:sldMk cId="3759221820" sldId="439"/>
        </pc:sldMkLst>
      </pc:sldChg>
      <pc:sldChg chg="addSp delSp modSp modTransition modAnim">
        <pc:chgData name="Leonie Smith" userId="fed1330f33f5650e" providerId="LiveId" clId="{B949EB25-1C50-4BAB-AC11-1820F4981689}" dt="2022-06-21T05:48:53.377" v="16"/>
        <pc:sldMkLst>
          <pc:docMk/>
          <pc:sldMk cId="3676245138" sldId="441"/>
        </pc:sldMkLst>
      </pc:sldChg>
      <pc:sldChg chg="addSp modSp mod">
        <pc:chgData name="Leonie Smith" userId="fed1330f33f5650e" providerId="LiveId" clId="{B949EB25-1C50-4BAB-AC11-1820F4981689}" dt="2022-07-04T05:17:56.768" v="159" actId="20577"/>
        <pc:sldMkLst>
          <pc:docMk/>
          <pc:sldMk cId="2180228365" sldId="442"/>
        </pc:sldMkLst>
      </pc:sldChg>
      <pc:sldChg chg="addSp modSp">
        <pc:chgData name="Leonie Smith" userId="fed1330f33f5650e" providerId="LiveId" clId="{B949EB25-1C50-4BAB-AC11-1820F4981689}" dt="2022-06-21T05:49:58.097" v="17"/>
        <pc:sldMkLst>
          <pc:docMk/>
          <pc:sldMk cId="3095902142" sldId="443"/>
        </pc:sldMkLst>
      </pc:sldChg>
      <pc:sldChg chg="addSp delSp modSp modTransition modAnim">
        <pc:chgData name="Leonie Smith" userId="fed1330f33f5650e" providerId="LiveId" clId="{B949EB25-1C50-4BAB-AC11-1820F4981689}" dt="2022-06-21T05:53:00.713" v="26"/>
        <pc:sldMkLst>
          <pc:docMk/>
          <pc:sldMk cId="1718612039" sldId="444"/>
        </pc:sldMkLst>
      </pc:sldChg>
      <pc:sldChg chg="addSp delSp modSp modTransition modAnim">
        <pc:chgData name="Leonie Smith" userId="fed1330f33f5650e" providerId="LiveId" clId="{B949EB25-1C50-4BAB-AC11-1820F4981689}" dt="2022-06-21T05:59:54.536" v="41"/>
        <pc:sldMkLst>
          <pc:docMk/>
          <pc:sldMk cId="2166098122" sldId="445"/>
        </pc:sldMkLst>
      </pc:sldChg>
      <pc:sldChg chg="addSp modSp mod">
        <pc:chgData name="Leonie Smith" userId="fed1330f33f5650e" providerId="LiveId" clId="{B949EB25-1C50-4BAB-AC11-1820F4981689}" dt="2022-07-04T05:18:22.584" v="162" actId="20577"/>
        <pc:sldMkLst>
          <pc:docMk/>
          <pc:sldMk cId="665805102" sldId="446"/>
        </pc:sldMkLst>
      </pc:sldChg>
      <pc:sldChg chg="addSp delSp modSp modTransition modAnim">
        <pc:chgData name="Leonie Smith" userId="fed1330f33f5650e" providerId="LiveId" clId="{B949EB25-1C50-4BAB-AC11-1820F4981689}" dt="2022-06-21T06:36:43.661" v="120"/>
        <pc:sldMkLst>
          <pc:docMk/>
          <pc:sldMk cId="2422728137" sldId="447"/>
        </pc:sldMkLst>
      </pc:sldChg>
      <pc:sldChg chg="addSp modSp mod">
        <pc:chgData name="Leonie Smith" userId="fed1330f33f5650e" providerId="LiveId" clId="{B949EB25-1C50-4BAB-AC11-1820F4981689}" dt="2022-07-04T05:18:28.721" v="163" actId="20577"/>
        <pc:sldMkLst>
          <pc:docMk/>
          <pc:sldMk cId="843663555" sldId="448"/>
        </pc:sldMkLst>
      </pc:sldChg>
      <pc:sldChg chg="addSp modSp">
        <pc:chgData name="Leonie Smith" userId="fed1330f33f5650e" providerId="LiveId" clId="{B949EB25-1C50-4BAB-AC11-1820F4981689}" dt="2022-06-21T06:02:33.806" v="43"/>
        <pc:sldMkLst>
          <pc:docMk/>
          <pc:sldMk cId="4160448636" sldId="449"/>
        </pc:sldMkLst>
      </pc:sldChg>
      <pc:sldChg chg="addSp modSp mod">
        <pc:chgData name="Leonie Smith" userId="fed1330f33f5650e" providerId="LiveId" clId="{B949EB25-1C50-4BAB-AC11-1820F4981689}" dt="2022-07-04T05:18:38.263" v="164" actId="20577"/>
        <pc:sldMkLst>
          <pc:docMk/>
          <pc:sldMk cId="538051216" sldId="450"/>
        </pc:sldMkLst>
      </pc:sldChg>
      <pc:sldChg chg="addSp modSp">
        <pc:chgData name="Leonie Smith" userId="fed1330f33f5650e" providerId="LiveId" clId="{B949EB25-1C50-4BAB-AC11-1820F4981689}" dt="2022-06-21T06:03:39.259" v="44"/>
        <pc:sldMkLst>
          <pc:docMk/>
          <pc:sldMk cId="3386340796" sldId="451"/>
        </pc:sldMkLst>
      </pc:sldChg>
      <pc:sldChg chg="addSp modSp mod">
        <pc:chgData name="Leonie Smith" userId="fed1330f33f5650e" providerId="LiveId" clId="{B949EB25-1C50-4BAB-AC11-1820F4981689}" dt="2022-07-04T05:18:44.944" v="165" actId="20577"/>
        <pc:sldMkLst>
          <pc:docMk/>
          <pc:sldMk cId="4002949039" sldId="452"/>
        </pc:sldMkLst>
      </pc:sldChg>
      <pc:sldChg chg="addSp delSp modSp modTransition modAnim">
        <pc:chgData name="Leonie Smith" userId="fed1330f33f5650e" providerId="LiveId" clId="{B949EB25-1C50-4BAB-AC11-1820F4981689}" dt="2022-06-21T06:06:51.520" v="47"/>
        <pc:sldMkLst>
          <pc:docMk/>
          <pc:sldMk cId="283334129" sldId="453"/>
        </pc:sldMkLst>
      </pc:sldChg>
      <pc:sldChg chg="addSp modSp mod">
        <pc:chgData name="Leonie Smith" userId="fed1330f33f5650e" providerId="LiveId" clId="{B949EB25-1C50-4BAB-AC11-1820F4981689}" dt="2022-07-04T05:18:50.429" v="166" actId="20577"/>
        <pc:sldMkLst>
          <pc:docMk/>
          <pc:sldMk cId="2511564658" sldId="454"/>
        </pc:sldMkLst>
      </pc:sldChg>
      <pc:sldChg chg="addSp delSp modSp modTransition modAnim">
        <pc:chgData name="Leonie Smith" userId="fed1330f33f5650e" providerId="LiveId" clId="{B949EB25-1C50-4BAB-AC11-1820F4981689}" dt="2022-06-21T06:08:01.240" v="50"/>
        <pc:sldMkLst>
          <pc:docMk/>
          <pc:sldMk cId="1799939013" sldId="455"/>
        </pc:sldMkLst>
      </pc:sldChg>
      <pc:sldChg chg="addSp modSp mod">
        <pc:chgData name="Leonie Smith" userId="fed1330f33f5650e" providerId="LiveId" clId="{B949EB25-1C50-4BAB-AC11-1820F4981689}" dt="2022-07-04T05:18:55.595" v="167" actId="20577"/>
        <pc:sldMkLst>
          <pc:docMk/>
          <pc:sldMk cId="4049696417" sldId="456"/>
        </pc:sldMkLst>
      </pc:sldChg>
      <pc:sldChg chg="addSp delSp modSp modTransition modAnim">
        <pc:chgData name="Leonie Smith" userId="fed1330f33f5650e" providerId="LiveId" clId="{B949EB25-1C50-4BAB-AC11-1820F4981689}" dt="2022-06-21T06:09:07.259" v="53"/>
        <pc:sldMkLst>
          <pc:docMk/>
          <pc:sldMk cId="2618424304" sldId="457"/>
        </pc:sldMkLst>
      </pc:sldChg>
      <pc:sldChg chg="addSp modSp mod">
        <pc:chgData name="Leonie Smith" userId="fed1330f33f5650e" providerId="LiveId" clId="{B949EB25-1C50-4BAB-AC11-1820F4981689}" dt="2022-07-04T05:19:00.982" v="168" actId="20577"/>
        <pc:sldMkLst>
          <pc:docMk/>
          <pc:sldMk cId="2789980734" sldId="458"/>
        </pc:sldMkLst>
      </pc:sldChg>
      <pc:sldChg chg="addSp delSp modSp modTransition modAnim">
        <pc:chgData name="Leonie Smith" userId="fed1330f33f5650e" providerId="LiveId" clId="{B949EB25-1C50-4BAB-AC11-1820F4981689}" dt="2022-06-21T06:10:30.369" v="56"/>
        <pc:sldMkLst>
          <pc:docMk/>
          <pc:sldMk cId="783514268" sldId="459"/>
        </pc:sldMkLst>
      </pc:sldChg>
      <pc:sldChg chg="addSp modSp mod">
        <pc:chgData name="Leonie Smith" userId="fed1330f33f5650e" providerId="LiveId" clId="{B949EB25-1C50-4BAB-AC11-1820F4981689}" dt="2022-07-04T05:19:07.656" v="170" actId="20577"/>
        <pc:sldMkLst>
          <pc:docMk/>
          <pc:sldMk cId="2691432836" sldId="460"/>
        </pc:sldMkLst>
      </pc:sldChg>
      <pc:sldChg chg="addSp delSp modSp modTransition modAnim">
        <pc:chgData name="Leonie Smith" userId="fed1330f33f5650e" providerId="LiveId" clId="{B949EB25-1C50-4BAB-AC11-1820F4981689}" dt="2022-06-21T06:12:30.699" v="61"/>
        <pc:sldMkLst>
          <pc:docMk/>
          <pc:sldMk cId="3868250199" sldId="461"/>
        </pc:sldMkLst>
      </pc:sldChg>
      <pc:sldChg chg="addSp modSp mod">
        <pc:chgData name="Leonie Smith" userId="fed1330f33f5650e" providerId="LiveId" clId="{B949EB25-1C50-4BAB-AC11-1820F4981689}" dt="2022-07-04T05:19:14.645" v="172" actId="20577"/>
        <pc:sldMkLst>
          <pc:docMk/>
          <pc:sldMk cId="3941201962" sldId="462"/>
        </pc:sldMkLst>
      </pc:sldChg>
      <pc:sldChg chg="addSp delSp modSp modTransition modAnim">
        <pc:chgData name="Leonie Smith" userId="fed1330f33f5650e" providerId="LiveId" clId="{B949EB25-1C50-4BAB-AC11-1820F4981689}" dt="2022-06-21T06:15:09.817" v="72"/>
        <pc:sldMkLst>
          <pc:docMk/>
          <pc:sldMk cId="2982327576" sldId="463"/>
        </pc:sldMkLst>
      </pc:sldChg>
      <pc:sldChg chg="addSp modSp mod">
        <pc:chgData name="Leonie Smith" userId="fed1330f33f5650e" providerId="LiveId" clId="{B949EB25-1C50-4BAB-AC11-1820F4981689}" dt="2022-07-04T05:19:27.414" v="176" actId="20577"/>
        <pc:sldMkLst>
          <pc:docMk/>
          <pc:sldMk cId="3471468068" sldId="464"/>
        </pc:sldMkLst>
      </pc:sldChg>
      <pc:sldChg chg="addSp delSp modSp modTransition modAnim">
        <pc:chgData name="Leonie Smith" userId="fed1330f33f5650e" providerId="LiveId" clId="{B949EB25-1C50-4BAB-AC11-1820F4981689}" dt="2022-06-21T06:16:39.679" v="75"/>
        <pc:sldMkLst>
          <pc:docMk/>
          <pc:sldMk cId="3894174290" sldId="465"/>
        </pc:sldMkLst>
      </pc:sldChg>
      <pc:sldChg chg="addSp modSp mod">
        <pc:chgData name="Leonie Smith" userId="fed1330f33f5650e" providerId="LiveId" clId="{B949EB25-1C50-4BAB-AC11-1820F4981689}" dt="2022-07-04T05:19:20.561" v="174" actId="20577"/>
        <pc:sldMkLst>
          <pc:docMk/>
          <pc:sldMk cId="581074576" sldId="466"/>
        </pc:sldMkLst>
      </pc:sldChg>
      <pc:sldChg chg="addSp delSp modSp modTransition modAnim">
        <pc:chgData name="Leonie Smith" userId="fed1330f33f5650e" providerId="LiveId" clId="{B949EB25-1C50-4BAB-AC11-1820F4981689}" dt="2022-06-21T06:21:37.088" v="78"/>
        <pc:sldMkLst>
          <pc:docMk/>
          <pc:sldMk cId="2711152741" sldId="467"/>
        </pc:sldMkLst>
      </pc:sldChg>
      <pc:sldChg chg="addSp modSp modNotesTx">
        <pc:chgData name="Leonie Smith" userId="fed1330f33f5650e" providerId="LiveId" clId="{B949EB25-1C50-4BAB-AC11-1820F4981689}" dt="2022-06-22T06:51:23.351" v="124" actId="5793"/>
        <pc:sldMkLst>
          <pc:docMk/>
          <pc:sldMk cId="3596600315" sldId="468"/>
        </pc:sldMkLst>
      </pc:sldChg>
      <pc:sldChg chg="addSp modSp mod">
        <pc:chgData name="Leonie Smith" userId="fed1330f33f5650e" providerId="LiveId" clId="{B949EB25-1C50-4BAB-AC11-1820F4981689}" dt="2022-07-04T05:19:37.499" v="178" actId="20577"/>
        <pc:sldMkLst>
          <pc:docMk/>
          <pc:sldMk cId="1299364537" sldId="469"/>
        </pc:sldMkLst>
      </pc:sldChg>
      <pc:sldChg chg="addSp delSp modSp modTransition modAnim">
        <pc:chgData name="Leonie Smith" userId="fed1330f33f5650e" providerId="LiveId" clId="{B949EB25-1C50-4BAB-AC11-1820F4981689}" dt="2022-06-21T06:25:34.838" v="101"/>
        <pc:sldMkLst>
          <pc:docMk/>
          <pc:sldMk cId="911947657" sldId="470"/>
        </pc:sldMkLst>
      </pc:sldChg>
      <pc:sldChg chg="addSp modSp mod">
        <pc:chgData name="Leonie Smith" userId="fed1330f33f5650e" providerId="LiveId" clId="{B949EB25-1C50-4BAB-AC11-1820F4981689}" dt="2022-07-04T05:19:44.689" v="180" actId="20577"/>
        <pc:sldMkLst>
          <pc:docMk/>
          <pc:sldMk cId="2693090347" sldId="471"/>
        </pc:sldMkLst>
      </pc:sldChg>
      <pc:sldChg chg="addSp delSp modSp modTransition modAnim">
        <pc:chgData name="Leonie Smith" userId="fed1330f33f5650e" providerId="LiveId" clId="{B949EB25-1C50-4BAB-AC11-1820F4981689}" dt="2022-06-21T06:28:15.511" v="108"/>
        <pc:sldMkLst>
          <pc:docMk/>
          <pc:sldMk cId="3054292935" sldId="472"/>
        </pc:sldMkLst>
      </pc:sldChg>
      <pc:sldChg chg="addSp modSp mod">
        <pc:chgData name="Leonie Smith" userId="fed1330f33f5650e" providerId="LiveId" clId="{B949EB25-1C50-4BAB-AC11-1820F4981689}" dt="2022-07-04T05:19:50.663" v="182" actId="20577"/>
        <pc:sldMkLst>
          <pc:docMk/>
          <pc:sldMk cId="517205367" sldId="473"/>
        </pc:sldMkLst>
      </pc:sldChg>
      <pc:sldChg chg="addSp modSp mod">
        <pc:chgData name="Leonie Smith" userId="fed1330f33f5650e" providerId="LiveId" clId="{B949EB25-1C50-4BAB-AC11-1820F4981689}" dt="2022-07-04T05:18:15.771" v="161" actId="20577"/>
        <pc:sldMkLst>
          <pc:docMk/>
          <pc:sldMk cId="1970530712" sldId="474"/>
        </pc:sldMkLst>
      </pc:sldChg>
      <pc:sldChg chg="addSp modSp mod">
        <pc:chgData name="Leonie Smith" userId="fed1330f33f5650e" providerId="LiveId" clId="{B949EB25-1C50-4BAB-AC11-1820F4981689}" dt="2022-07-04T05:18:04.726" v="160" actId="20577"/>
        <pc:sldMkLst>
          <pc:docMk/>
          <pc:sldMk cId="1867698817" sldId="475"/>
        </pc:sldMkLst>
      </pc:sldChg>
      <pc:sldChg chg="addSp modSp">
        <pc:chgData name="Leonie Smith" userId="fed1330f33f5650e" providerId="LiveId" clId="{B949EB25-1C50-4BAB-AC11-1820F4981689}" dt="2022-07-04T05:15:57.581" v="130"/>
        <pc:sldMkLst>
          <pc:docMk/>
          <pc:sldMk cId="3263794883" sldId="4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23 </a:t>
            </a:r>
            <a:r>
              <a:rPr lang="en-IN" sz="1800" b="1" i="0" u="none" strike="noStrike" baseline="0" dirty="0">
                <a:latin typeface="TimesNewRomanPS-BoldMT"/>
              </a:rPr>
              <a:t>Jonah</a:t>
            </a:r>
          </a:p>
          <a:p>
            <a:pPr algn="l"/>
            <a:r>
              <a:rPr lang="en-US" sz="1800" b="0" i="0" u="none" strike="noStrike" baseline="0" dirty="0">
                <a:latin typeface="TimesNewRomanPSMT"/>
              </a:rPr>
              <a:t>1. Jonah Disobedient - Jonah 1:1-3 (Left Top)</a:t>
            </a:r>
          </a:p>
          <a:p>
            <a:pPr algn="l"/>
            <a:r>
              <a:rPr lang="en-US" sz="1800" b="0" i="0" u="none" strike="noStrike" baseline="0" dirty="0">
                <a:latin typeface="TimesNewRomanPSMT"/>
              </a:rPr>
              <a:t>2. Jonah Punished - Jonah 1:4-16 (Right Top)</a:t>
            </a:r>
          </a:p>
          <a:p>
            <a:pPr algn="l"/>
            <a:r>
              <a:rPr lang="en-US" sz="1800" b="0" i="0" u="none" strike="noStrike" baseline="0" dirty="0">
                <a:latin typeface="TimesNewRomanPSMT"/>
              </a:rPr>
              <a:t>3. Jonah Miraculously Preserved - Jonah 1:17 - 2:10 (Right Center)</a:t>
            </a:r>
          </a:p>
          <a:p>
            <a:pPr algn="l"/>
            <a:r>
              <a:rPr lang="en-US" sz="1800" b="0" i="0" u="none" strike="noStrike" baseline="0" dirty="0">
                <a:latin typeface="TimesNewRomanPSMT"/>
              </a:rPr>
              <a:t>4. Jonah's Ministry in Nineveh - Jonah 3:1-10 (Bottom)</a:t>
            </a:r>
          </a:p>
          <a:p>
            <a:pPr algn="l"/>
            <a:r>
              <a:rPr lang="en-US" sz="1800" b="0" i="0" u="none" strike="noStrike" baseline="0" dirty="0">
                <a:latin typeface="TimesNewRomanPSMT"/>
              </a:rPr>
              <a:t>5. A Narrow Prophet versus the Merciful God - Jonah 3:10 - 4:11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4968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23-1</a:t>
            </a:r>
          </a:p>
        </p:txBody>
      </p:sp>
      <p:pic>
        <p:nvPicPr>
          <p:cNvPr id="4" name="Audio 3">
            <a:hlinkClick r:id="" action="ppaction://media"/>
            <a:extLst>
              <a:ext uri="{FF2B5EF4-FFF2-40B4-BE49-F238E27FC236}">
                <a16:creationId xmlns:a16="http://schemas.microsoft.com/office/drawing/2014/main" id="{82085E8D-5CD3-8870-03EE-C9C4D2B75C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1E45ADD1-B846-DAF7-0C8F-3907D10DEC4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678"/>
    </mc:Choice>
    <mc:Fallback xmlns="">
      <p:transition spd="slow" advTm="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ABCF926-E0C6-E3F3-5097-06F593EA407D}"/>
              </a:ext>
            </a:extLst>
          </p:cNvPr>
          <p:cNvPicPr>
            <a:picLocks noChangeAspect="1"/>
          </p:cNvPicPr>
          <p:nvPr/>
        </p:nvPicPr>
        <p:blipFill>
          <a:blip r:embed="rId2"/>
          <a:stretch>
            <a:fillRect/>
          </a:stretch>
        </p:blipFill>
        <p:spPr>
          <a:xfrm>
            <a:off x="1" y="-578996"/>
            <a:ext cx="12191999" cy="7436996"/>
          </a:xfrm>
          <a:prstGeom prst="rect">
            <a:avLst/>
          </a:prstGeom>
        </p:spPr>
      </p:pic>
      <p:sp>
        <p:nvSpPr>
          <p:cNvPr id="5" name="TextBox 4">
            <a:extLst>
              <a:ext uri="{FF2B5EF4-FFF2-40B4-BE49-F238E27FC236}">
                <a16:creationId xmlns:a16="http://schemas.microsoft.com/office/drawing/2014/main" id="{3152785E-44E4-6470-DEA3-D7F96500908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7053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044A2E5-6436-D478-0F04-4E8A3EC54F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4F1B98-D38D-A5FA-C6E0-DA2345675CC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4Then the Lord hurled a great wind upon the sea, and such a violent storm arose that the ship was in danger of breaking apart. </a:t>
            </a:r>
            <a:endParaRPr lang="en-ZA" dirty="0"/>
          </a:p>
        </p:txBody>
      </p:sp>
      <p:sp>
        <p:nvSpPr>
          <p:cNvPr id="3" name="TextBox 2">
            <a:extLst>
              <a:ext uri="{FF2B5EF4-FFF2-40B4-BE49-F238E27FC236}">
                <a16:creationId xmlns:a16="http://schemas.microsoft.com/office/drawing/2014/main" id="{3123D56A-442A-6D7E-93EC-171E6270989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4ཡིན་ནའང་། དཀོན་མཆོག་ཡ་ཝཱེས་རྒྱ་མཚོ་ལ་དྲག་རླུང་ཆེན་པོ་ཞིག་གཡུགས་སུ་བཅུག་པ་དང་། མཚོ་སྟེང་དུ་ཆར་རླུང་དྲག་པོ་བྱུང་ཞིང་མཚོ་གྲུ་འཐོར་ལ་ཁད་བྱས།</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107"/>
    </mc:Choice>
    <mc:Fallback xmlns="">
      <p:transition spd="slow" advTm="1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23D79-F54A-BE96-8C76-F5FF5E30FD54}"/>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06D1E7C-B5DF-9137-ED78-986A4230133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7192135-57C8-BFB1-3B4F-4CC2511DB1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44B211-66C4-52FF-BA30-8B44A4E1451B}"/>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5The sailors were afraid, and each cried out to his own god. And they threw the ship’s cargo into the sea to lighten the load…</a:t>
            </a:r>
            <a:endParaRPr lang="en-ZA" dirty="0"/>
          </a:p>
        </p:txBody>
      </p:sp>
      <p:sp>
        <p:nvSpPr>
          <p:cNvPr id="3" name="TextBox 2">
            <a:extLst>
              <a:ext uri="{FF2B5EF4-FFF2-40B4-BE49-F238E27FC236}">
                <a16:creationId xmlns:a16="http://schemas.microsoft.com/office/drawing/2014/main" id="{661F5B2C-601B-EBD5-D1FB-B1CBDCD0B63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5གྲུ་པ་རྣམས་ཤིན་ཏུ་འཇིགས་ཏེ་སྐད་ཆེན་པོ་བརྒྱབ་ནས་རང་རང་གི་ལྷ་ལ་འོ་དོད་བོས། ཁོ་ཚོས་གྲུ་ཇེ་ཡང་དུ་གཏོང་ཆེད་གྲུ་ནང་གི་ཚོང་རྫས་ཡོད་ཚད་མཚོའི་ནང་དུ་གཡུགས། འོན་ཀྱང་། </a:t>
            </a:r>
            <a:r>
              <a:rPr lang="en-IN" sz="5400" dirty="0">
                <a:solidFill>
                  <a:srgbClr val="121212"/>
                </a:solidFill>
                <a:latin typeface="ArialMT"/>
              </a:rPr>
              <a:t>…</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547"/>
    </mc:Choice>
    <mc:Fallback xmlns="">
      <p:transition spd="slow" advTm="1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2206041-3084-784E-C9FA-B09C3E2BEE85}"/>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55F1539-DCAF-B3A6-1485-EC5588A1222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C9EE16C-46E5-0014-CC19-2EF02C9287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FA09852-263F-E3C2-4AB8-0DA9863DFAB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But Jonah had gone down to the lowest part of the vessel, where he lay down and fell into a deep sleep.</a:t>
            </a:r>
            <a:endParaRPr lang="en-ZA" dirty="0"/>
          </a:p>
        </p:txBody>
      </p:sp>
      <p:sp>
        <p:nvSpPr>
          <p:cNvPr id="5" name="TextBox 4">
            <a:extLst>
              <a:ext uri="{FF2B5EF4-FFF2-40B4-BE49-F238E27FC236}">
                <a16:creationId xmlns:a16="http://schemas.microsoft.com/office/drawing/2014/main" id="{7520DAEA-8890-EA34-827E-E6B26C87C6A4}"/>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དེ་སྔར་ཡོ་ནཱ་མར་གྲུའི་ཕུག་ཏུ་སོང་སྟེ་ཉལ་ནས་གཉིད་སྟུག་པོ་ཁུགས་པས།</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5861"/>
    </mc:Choice>
    <mc:Fallback xmlns="">
      <p:transition spd="slow" advTm="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98CF79-E383-F0A2-2F82-EB6BC066585F}"/>
              </a:ext>
            </a:extLst>
          </p:cNvPr>
          <p:cNvPicPr>
            <a:picLocks noChangeAspect="1"/>
          </p:cNvPicPr>
          <p:nvPr/>
        </p:nvPicPr>
        <p:blipFill rotWithShape="1">
          <a:blip r:embed="rId2"/>
          <a:srcRect l="2174" r="225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B20DBC-A5EE-A078-9004-7A917E3405F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3F70C12-03D7-B55A-F522-C540E475EE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CFF28F0-85E5-5803-B3ED-266F67E9C5F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6The captain approached him and said, “How can you sleep? Get up and call upon your God. Perhaps this God will consider us, so that we may not perish.”</a:t>
            </a:r>
            <a:endParaRPr lang="en-ZA" dirty="0"/>
          </a:p>
        </p:txBody>
      </p:sp>
      <p:sp>
        <p:nvSpPr>
          <p:cNvPr id="5" name="TextBox 4">
            <a:extLst>
              <a:ext uri="{FF2B5EF4-FFF2-40B4-BE49-F238E27FC236}">
                <a16:creationId xmlns:a16="http://schemas.microsoft.com/office/drawing/2014/main" id="{9BC3B792-E3A2-FA82-0A20-629D23C7955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6གྲུ་དཔོན་ཁོའི་གམ་དུ་སླེབས་ནས། ཁྱོད་རང་གཉིད་ནས་སྡོད་པ་ཅི་ཡིན་ནམ། ཡར་ལོངས་ལ་རང་གི་ལྷ་ལ་ཞུ་བ་ཕུལ་ཅིག ལྷ་དེས་འུ་ཅག་ཐུགས་སུ་དྲན་ན། རང་ཅག་འཆི་བར་མི་འགྱུར་རོ་ཞེས་སྨྲས་པ་དང་།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568"/>
    </mc:Choice>
    <mc:Fallback xmlns="">
      <p:transition spd="slow" advTm="14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E2DBC2-955C-42ED-C959-0563A733850F}"/>
              </a:ext>
            </a:extLst>
          </p:cNvPr>
          <p:cNvPicPr>
            <a:picLocks noChangeAspect="1"/>
          </p:cNvPicPr>
          <p:nvPr/>
        </p:nvPicPr>
        <p:blipFill rotWithShape="1">
          <a:blip r:embed="rId2"/>
          <a:srcRect l="184" r="424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C8930E7-497B-0BF9-ACD6-7C796ACEB0B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F5546D3-F7E4-2F71-A872-A92E04EC20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722C77-1FA7-761F-D296-E6ED5CDA7AB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7“Come!” said the sailors to one another. “Let us cast lots to find out who is responsible for this calamity that is upon us.”</a:t>
            </a:r>
          </a:p>
          <a:p>
            <a:r>
              <a:rPr lang="en-US" sz="4400" dirty="0">
                <a:solidFill>
                  <a:srgbClr val="121212"/>
                </a:solidFill>
                <a:latin typeface="ArialMT"/>
              </a:rPr>
              <a:t>So they cast lots, and the lot fell on Jonah.</a:t>
            </a:r>
          </a:p>
        </p:txBody>
      </p:sp>
      <p:sp>
        <p:nvSpPr>
          <p:cNvPr id="5" name="TextBox 4">
            <a:extLst>
              <a:ext uri="{FF2B5EF4-FFF2-40B4-BE49-F238E27FC236}">
                <a16:creationId xmlns:a16="http://schemas.microsoft.com/office/drawing/2014/main" id="{913835F6-2E74-5899-ECE6-9FFAA1EFE0D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7གྲུ་པ་རེ་རེ་བཞིན་གཅིག་གིས་གཅིག་ལ་ཤོག་དང་། དོན་ངན་འདི་སུའི་རྐྱེན་གྱིས་བྱུང་བར་རྒྱན་འཕངས་ཏེ་བརྟག་པར་བྱ་ཟེར་ནས། དེ་ལྟར་བསྒྲུབས་པ་ན་ཡོ་ནཱ་ལ་བབས་པ་རེད།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7DF66E-CEDA-4F79-8406-50AC7004AB1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04E764B-359F-8A65-3AED-9F5AD105C8AE}"/>
              </a:ext>
            </a:extLst>
          </p:cNvPr>
          <p:cNvSpPr txBox="1"/>
          <p:nvPr/>
        </p:nvSpPr>
        <p:spPr>
          <a:xfrm>
            <a:off x="467234" y="0"/>
            <a:ext cx="6376911" cy="4170218"/>
          </a:xfrm>
          <a:prstGeom prst="rect">
            <a:avLst/>
          </a:prstGeom>
          <a:noFill/>
        </p:spPr>
        <p:txBody>
          <a:bodyPr wrap="square" rtlCol="0">
            <a:noAutofit/>
          </a:bodyPr>
          <a:lstStyle/>
          <a:p>
            <a:pPr algn="ctr"/>
            <a:r>
              <a:rPr lang="bo-CN" sz="8000" b="1" cap="all" dirty="0">
                <a:solidFill>
                  <a:schemeClr val="bg1"/>
                </a:solidFill>
                <a:latin typeface="ArialMT"/>
              </a:rPr>
              <a:t>ཡོ་ནཱ 1</a:t>
            </a:r>
          </a:p>
          <a:p>
            <a:r>
              <a:rPr lang="bo-CN" sz="8000" b="1" dirty="0">
                <a:solidFill>
                  <a:schemeClr val="bg1"/>
                </a:solidFill>
                <a:latin typeface="ArialMT"/>
              </a:rPr>
              <a:t>ཡོ་ནཱས་གཙོ་བོ་དཀོན་མཆོག་གི་བཀའ་ལ་མ་ཉན་པ།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76CC2A-95F9-09C2-937E-4C37DE37B846}"/>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ABB8EC-4CA2-0AE1-7656-69ABD49CC93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742B18C-E32B-016F-0555-8A5808821F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67F2F2-BAD2-83A6-9611-ED3608FA239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8“Tell us now,” they demanded, “who is to blame for this calamity that is upon us? What is your occupation, and where have you come from? What is your country, and who are your people?”</a:t>
            </a:r>
            <a:endParaRPr lang="en-ZA" dirty="0"/>
          </a:p>
        </p:txBody>
      </p:sp>
      <p:sp>
        <p:nvSpPr>
          <p:cNvPr id="5" name="TextBox 4">
            <a:extLst>
              <a:ext uri="{FF2B5EF4-FFF2-40B4-BE49-F238E27FC236}">
                <a16:creationId xmlns:a16="http://schemas.microsoft.com/office/drawing/2014/main" id="{01B33710-7FE5-5E61-B42B-CCC19819576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8དེ་ནས་དེ་དག་གིས་ཡོ་ནཱ་ལ། དོན་ངན་འདི་རང་ཅག་ལ་བྱུང་བ་ནི་སུའི་རྐྱེན་ཡིན་པ་སྨྲ་བར་མཛོད། ཁྱོད་ཀྱི་བྱ་བ་ཅི་ཡིན། ས་ཆ་གང་ནས་ཡོང་། ཕ་ཡུལ་གང་གི་ཡིན། མི་རིགས་གང་ཡིན་ཞེས་དྲིས་པ་ན།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268"/>
    </mc:Choice>
    <mc:Fallback xmlns="">
      <p:transition spd="slow" advTm="1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EED09D-2580-BDCB-E621-D44B6401B1C7}"/>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AC19932-C000-4F73-43DA-DB79FEF9EB0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3C5F8EE-C82E-34F8-401A-A3DA2C9504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231615-3FE3-1B86-943C-BE8287F5AED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9“I am a Hebrew,” replied Jonah. “I worship the Lord, the God of the heavens, who made the sea and the dry land.”</a:t>
            </a:r>
            <a:endParaRPr lang="en-ZA" dirty="0"/>
          </a:p>
        </p:txBody>
      </p:sp>
      <p:sp>
        <p:nvSpPr>
          <p:cNvPr id="5" name="TextBox 4">
            <a:extLst>
              <a:ext uri="{FF2B5EF4-FFF2-40B4-BE49-F238E27FC236}">
                <a16:creationId xmlns:a16="http://schemas.microsoft.com/office/drawing/2014/main" id="{D8BF885F-8530-8A4D-583B-9875EC995E4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9ཁོས་དེ་དག་ལ། ང་རང་ཨིབ་རི་པ་ཡིན་ཏེ། རྒྱ་མཚོ་དང་སྐམ་ས་མཛད་མཁན་གྱི་ནམ་མཁའི་དཀོན་མཆོག་ཡ་ཝཱེ་ལ་ང་རང་གུས་ཤིང་འཇིགས་པ་ཡིན་ཞེས་སྨྲས་སོ།།</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358"/>
    </mc:Choice>
    <mc:Fallback xmlns="">
      <p:transition spd="slow" advTm="1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C6A836-0F03-B2F9-E115-92BFC5207A38}"/>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D64499-543C-495B-F3F0-1FE666A6558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37A3935-B65C-A880-4F79-CA847A9890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D945BB3-9BA0-5648-6FC3-6DB64086C16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10Then the men were even more afraid and said to him, “What have you done?” The men knew that he was fleeing from the presence of the Lord, because he had told them.</a:t>
            </a:r>
            <a:endParaRPr lang="en-ZA" dirty="0"/>
          </a:p>
        </p:txBody>
      </p:sp>
      <p:sp>
        <p:nvSpPr>
          <p:cNvPr id="5" name="TextBox 4">
            <a:extLst>
              <a:ext uri="{FF2B5EF4-FFF2-40B4-BE49-F238E27FC236}">
                <a16:creationId xmlns:a16="http://schemas.microsoft.com/office/drawing/2014/main" id="{DD072CC8-7DA9-3E1D-08A6-793D2DD801C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10དེ་ནས་གྲུ་པ་རྣམས་རབ་ཏུ་འཇིགས་ནས་ཡོ་ནཱ་ལ། ཁྱོད་ཀྱིས་བྱས་པའི་དོན་འདི་ཅི་ཞིག་ཡིན་ནམ་ཞེས་སྨྲས་སོ།། ཅིའི་ཕྱིར་ཞེ་ན། ཁོས་དེ་རྣམས་ལ་སྨྲས་པའི་རྐྱེན་གྱིས་དེ་དག་གིས་ཁོ་རང་དཀོན་མཆོག་ཡ་ཝཱེའི་དྲུང་ནས་བྲོས་ཡོང་བ་ཤེས་པས་སོ།།</a:t>
            </a:r>
            <a:endParaRPr lang="en-ZA" sz="1600"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273CE-D089-76D6-6830-728B24313C13}"/>
              </a:ext>
            </a:extLst>
          </p:cNvPr>
          <p:cNvPicPr>
            <a:picLocks noChangeAspect="1"/>
          </p:cNvPicPr>
          <p:nvPr/>
        </p:nvPicPr>
        <p:blipFill>
          <a:blip r:embed="rId2"/>
          <a:stretch>
            <a:fillRect/>
          </a:stretch>
        </p:blipFill>
        <p:spPr>
          <a:xfrm>
            <a:off x="-1455763" y="0"/>
            <a:ext cx="13647763" cy="685800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7120621" y="-376518"/>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BF2D6C6-579C-5683-5054-3B44CA130C6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E21D3C5-5252-7FCB-D21D-B1CF9551C7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12F5A87-B765-ADFB-89D1-F9EE053306CD}"/>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11Now the sea was growing worse and worse, so they said to Jonah, “What must we do to you to calm this sea for us?”</a:t>
            </a:r>
            <a:endParaRPr lang="en-ZA" dirty="0"/>
          </a:p>
        </p:txBody>
      </p:sp>
      <p:sp>
        <p:nvSpPr>
          <p:cNvPr id="3" name="TextBox 2">
            <a:extLst>
              <a:ext uri="{FF2B5EF4-FFF2-40B4-BE49-F238E27FC236}">
                <a16:creationId xmlns:a16="http://schemas.microsoft.com/office/drawing/2014/main" id="{08C9B94C-4688-0DF4-106E-DBF69F7434F8}"/>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11སྐབས་དེར་མཚོ་རླབས་ཆེ་རུ་འགྲོ་བཞིན་ཡོད་པ་དང་། དེ་རྣམས་ན་རེ། མཚོ་རླབས་ཞི་བའི་ཕྱིར་ཁྱོད་ལ་ཅི་ཞིག་བྱེད་དགོས་སམ་ཞེས་དྲིས་པ་ན།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1077"/>
    </mc:Choice>
    <mc:Fallback xmlns="">
      <p:transition spd="slow" advTm="11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E14184-1AC1-4AF8-4F33-66393B5A5312}"/>
              </a:ext>
            </a:extLst>
          </p:cNvPr>
          <p:cNvPicPr>
            <a:picLocks noChangeAspect="1"/>
          </p:cNvPicPr>
          <p:nvPr/>
        </p:nvPicPr>
        <p:blipFill rotWithShape="1">
          <a:blip r:embed="rId2"/>
          <a:srcRect l="715" r="726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A2B9754-321B-12F0-3F13-03C2AB79434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3928E73-E75F-1735-8F20-5B8B6180D1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5F3C1B2-B89B-D5AE-3492-A50B8D48F320}"/>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12“Pick me up,” he answered, “and cast me into the sea, so it may quiet down for you. For I know that I am to blame for this violent storm that has come upon you.”</a:t>
            </a:r>
            <a:endParaRPr lang="en-ZA" dirty="0"/>
          </a:p>
        </p:txBody>
      </p:sp>
      <p:sp>
        <p:nvSpPr>
          <p:cNvPr id="3" name="TextBox 2">
            <a:extLst>
              <a:ext uri="{FF2B5EF4-FFF2-40B4-BE49-F238E27FC236}">
                <a16:creationId xmlns:a16="http://schemas.microsoft.com/office/drawing/2014/main" id="{D91B55BC-2266-6E79-2947-E227208E837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12ཁོས་དེ་རྣམས་ལ། ཁྱོད་རྣམས་ཀྱིས་ང་རང་ཁྱེར་ནས་མཚོའི་ནང་དུ་གཡུགས་ཤིག་དང་། མཚོ་ཞི་བར་འགྱུར་ལ་བདག་གི་རྐྱེན་གྱིས་དྲག་རླུང་འདི་ཁྱོད་ཅག་ལ་བབས་པའང་ངས་ཤེས་སོ་ཞེས་སྨྲས་ནའང་།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i="0" dirty="0">
                <a:solidFill>
                  <a:srgbClr val="121212"/>
                </a:solidFill>
                <a:effectLst/>
                <a:latin typeface="Times New Roman" panose="02020603050405020304" pitchFamily="18" charset="0"/>
                <a:cs typeface="Times New Roman" panose="02020603050405020304" pitchFamily="18" charset="0"/>
              </a:rPr>
              <a:t>Jonah Runs Away From the </a:t>
            </a:r>
            <a:r>
              <a:rPr lang="en-US" sz="5400" i="0" cap="small" dirty="0">
                <a:solidFill>
                  <a:srgbClr val="121212"/>
                </a:solidFill>
                <a:effectLst/>
                <a:latin typeface="Times New Roman" panose="02020603050405020304" pitchFamily="18" charset="0"/>
                <a:cs typeface="Times New Roman" panose="02020603050405020304" pitchFamily="18" charset="0"/>
              </a:rPr>
              <a:t>Lord</a:t>
            </a:r>
            <a:r>
              <a:rPr lang="en-US" sz="5400" i="0" u="none" strike="noStrike" baseline="0" dirty="0">
                <a:latin typeface="Times New Roman" panose="02020603050405020304" pitchFamily="18" charset="0"/>
                <a:cs typeface="Times New Roman" panose="02020603050405020304" pitchFamily="18" charset="0"/>
              </a:rPr>
              <a:t>- Jonah </a:t>
            </a:r>
            <a:r>
              <a:rPr lang="en-US" sz="5400" i="0" u="none" strike="noStrike" baseline="0" dirty="0">
                <a:latin typeface="TimesNewRomanPSMT"/>
              </a:rPr>
              <a:t>1:1-16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ཡོ་ནཱ 1</a:t>
            </a:r>
          </a:p>
          <a:p>
            <a:r>
              <a:rPr lang="bo-CN" sz="8000" b="1" dirty="0">
                <a:solidFill>
                  <a:srgbClr val="121212"/>
                </a:solidFill>
                <a:latin typeface="ArialMT"/>
              </a:rPr>
              <a:t>ཡོ་ནཱས་གཙོ་བོ་དཀོན་མཆོག་གི་བཀའ་ལ་མ་ཉན་པ།</a:t>
            </a:r>
          </a:p>
          <a:p>
            <a:endParaRPr lang="en-ZA" dirty="0"/>
          </a:p>
        </p:txBody>
      </p:sp>
      <p:pic>
        <p:nvPicPr>
          <p:cNvPr id="3" name="Audio 2">
            <a:hlinkClick r:id="" action="ppaction://media"/>
            <a:extLst>
              <a:ext uri="{FF2B5EF4-FFF2-40B4-BE49-F238E27FC236}">
                <a16:creationId xmlns:a16="http://schemas.microsoft.com/office/drawing/2014/main" id="{FC1BE799-B276-5545-D48C-A8ACC37F30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8772"/>
    </mc:Choice>
    <mc:Fallback xmlns="">
      <p:transition spd="slow" advTm="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2F36F7-81CA-3D0F-34CA-8DDBE87055D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EA9B2A7-5E90-A4DB-9573-456AF0E5167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3AB155A-630A-6846-86C7-6F5132FDB7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E564288-5EB0-3196-052D-D1F735E39BC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13Nevertheless, the men rowed hard  to get back to dry land, but they could not, for the sea was raging against them more and more.</a:t>
            </a:r>
            <a:endParaRPr lang="en-ZA" dirty="0"/>
          </a:p>
        </p:txBody>
      </p:sp>
      <p:sp>
        <p:nvSpPr>
          <p:cNvPr id="5" name="TextBox 4">
            <a:extLst>
              <a:ext uri="{FF2B5EF4-FFF2-40B4-BE49-F238E27FC236}">
                <a16:creationId xmlns:a16="http://schemas.microsoft.com/office/drawing/2014/main" id="{3FAD621E-7968-834A-DDA1-7887A8204D8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13མདུན་ཕྱོགས་སུ་མཚོ་རླབས་ཤིན་ཏུ་དྲག་པོ་འཕྱུར་བཞིན་ཡོད་པས། ཁོ་རྣམས་ཀྱིས་གྲུ་སྐྱ་ཇི་ལྟར་དཀྲུགས་ཀྱང་སྐམ་སར་སླེབས་མ་ནུས།</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4676"/>
    </mc:Choice>
    <mc:Fallback xmlns="">
      <p:transition spd="slow" advTm="1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DBD4A9-DA69-4348-BFD3-CBB02DEBBDE5}"/>
              </a:ext>
            </a:extLst>
          </p:cNvPr>
          <p:cNvPicPr>
            <a:picLocks noChangeAspect="1"/>
          </p:cNvPicPr>
          <p:nvPr/>
        </p:nvPicPr>
        <p:blipFill rotWithShape="1">
          <a:blip r:embed="rId2"/>
          <a:srcRect l="9448" r="1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F9DD5A7-9052-E5E5-2D7F-4F5D4EFDCE3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AA0620A-B160-1CA9-548A-0B9D103AF9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A97091-B672-D761-7DD0-E10E34C8EA4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they cried out to the Lord: “Please, O Lord, do not let us perish on account of this man’s life! Do not charge us with innocent blood! For You, O Lord, have done as You pleased.”</a:t>
            </a:r>
            <a:endParaRPr lang="en-ZA" dirty="0"/>
          </a:p>
        </p:txBody>
      </p:sp>
      <p:sp>
        <p:nvSpPr>
          <p:cNvPr id="5" name="TextBox 4">
            <a:extLst>
              <a:ext uri="{FF2B5EF4-FFF2-40B4-BE49-F238E27FC236}">
                <a16:creationId xmlns:a16="http://schemas.microsoft.com/office/drawing/2014/main" id="{18E66538-8FD5-ED13-C254-A89E6AEF195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14དེ་དག་གིས་དཀོན་མཆོག་ཡ་ཝཱེ་ལ་འདི་ལྟར་ཞུས་ཏེ། ཀྱེ་དཀོན་མཆོག་ཡ་ཝཱེ་ལགས། ངེད་ཅག་ནི་མི་འདིའི་སྲོག་གི་རྐྱེན་གྱིས་སྲོག་དང་འབྲལ་བར་མ་གྱུར་ཅིག ཉེས་མེད་ཀྱི་ཁྲག་བཞུར་བའི་སྡིག་པ་ངེད་ཅག་གི་མགོ་ལ་དབབ་ཏུ་མི་འཇུག་རོགས། དཀོན་མཆོག་ཡ་ཝཱེ་ལགས། ཁྱེད་ཉིད་ཇི་ལྟར་མཉེས་ན་དེ་ལྟར་མཛད་པ་ལགས་སོ་ཞེས་པའོ།། </a:t>
            </a:r>
            <a:endParaRPr lang="en-ZA" sz="1600"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3988"/>
    </mc:Choice>
    <mc:Fallback xmlns="">
      <p:transition spd="slow" advTm="1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E904E9-2816-451B-FB18-B1805927F5B5}"/>
              </a:ext>
            </a:extLst>
          </p:cNvPr>
          <p:cNvPicPr>
            <a:picLocks noChangeAspect="1"/>
          </p:cNvPicPr>
          <p:nvPr/>
        </p:nvPicPr>
        <p:blipFill rotWithShape="1">
          <a:blip r:embed="rId2"/>
          <a:srcRect l="187" r="68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518034C-E79A-1B0B-CDC4-CFEE43B3340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9364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254DED90-3C9E-35FD-251D-FD418B8AD9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6A3BC95-495C-B28A-D91E-0A7360F76A0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15At this, they picked up Jonah and cast him into the sea, and the raging sea grew calm.</a:t>
            </a:r>
            <a:endParaRPr lang="en-ZA" dirty="0"/>
          </a:p>
        </p:txBody>
      </p:sp>
      <p:sp>
        <p:nvSpPr>
          <p:cNvPr id="3" name="TextBox 2">
            <a:extLst>
              <a:ext uri="{FF2B5EF4-FFF2-40B4-BE49-F238E27FC236}">
                <a16:creationId xmlns:a16="http://schemas.microsoft.com/office/drawing/2014/main" id="{43D9D083-935A-5774-B049-65960C0B58A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15དེ་ནས་ཁོ་རྣམས་ཀྱིས་ཡོ་ནཱ་བཟུང་ནས་མཚོའི་ནང་དུ་འཕངས་པ་དང་། རྒྱ་མཚོའི་རྦ་རླབས་ཀྱང་འཕྱུར་མཚམས་བཞག་གོ། </a:t>
            </a:r>
            <a:endParaRPr lang="en-ZA" dirty="0"/>
          </a:p>
        </p:txBody>
      </p:sp>
    </p:spTree>
    <p:extLst>
      <p:ext uri="{BB962C8B-B14F-4D97-AF65-F5344CB8AC3E}">
        <p14:creationId xmlns:p14="http://schemas.microsoft.com/office/powerpoint/2010/main" val="911947657"/>
      </p:ext>
    </p:extLst>
  </p:cSld>
  <p:clrMapOvr>
    <a:masterClrMapping/>
  </p:clrMapOvr>
  <mc:AlternateContent xmlns:mc="http://schemas.openxmlformats.org/markup-compatibility/2006" xmlns:p14="http://schemas.microsoft.com/office/powerpoint/2010/main">
    <mc:Choice Requires="p14">
      <p:transition spd="slow" p14:dur="2000" advTm="9425"/>
    </mc:Choice>
    <mc:Fallback xmlns="">
      <p:transition spd="slow" advTm="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8C8B73-0276-6781-1421-F237B6B8F1FA}"/>
              </a:ext>
            </a:extLst>
          </p:cNvPr>
          <p:cNvPicPr>
            <a:picLocks noChangeAspect="1"/>
          </p:cNvPicPr>
          <p:nvPr/>
        </p:nvPicPr>
        <p:blipFill>
          <a:blip r:embed="rId2"/>
          <a:stretch>
            <a:fillRect/>
          </a:stretch>
        </p:blipFill>
        <p:spPr>
          <a:xfrm>
            <a:off x="-950125" y="-797859"/>
            <a:ext cx="13850511" cy="8453718"/>
          </a:xfrm>
          <a:prstGeom prst="rect">
            <a:avLst/>
          </a:prstGeom>
        </p:spPr>
      </p:pic>
      <p:sp>
        <p:nvSpPr>
          <p:cNvPr id="5" name="TextBox 4">
            <a:extLst>
              <a:ext uri="{FF2B5EF4-FFF2-40B4-BE49-F238E27FC236}">
                <a16:creationId xmlns:a16="http://schemas.microsoft.com/office/drawing/2014/main" id="{702A96BE-482A-3D96-0EE1-DC2F77C0079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090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812AE5E-8B2C-F2DF-9FEE-842FEBBFB8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1869C7-A4E3-4B0B-D911-B0366323689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16Then the men feared the Lord greatly, and they offered a sacrifice to the Lord and made vows to Him.</a:t>
            </a:r>
            <a:endParaRPr lang="en-ZA" dirty="0"/>
          </a:p>
        </p:txBody>
      </p:sp>
      <p:sp>
        <p:nvSpPr>
          <p:cNvPr id="3" name="TextBox 2">
            <a:extLst>
              <a:ext uri="{FF2B5EF4-FFF2-40B4-BE49-F238E27FC236}">
                <a16:creationId xmlns:a16="http://schemas.microsoft.com/office/drawing/2014/main" id="{54BB3FE6-E89C-E227-FE7A-31D74935740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16ཁོ་རྣམས་དཀོན་མཆོག་ཡ་ཝཱེ་ལ་ཤིན་ཏུ་འཇིགས་ནས། ཁོང་ལ་མཆོད་པ་ཕུལ་ཞིང་དམ་བཅས་སོ།།</a:t>
            </a:r>
            <a:endParaRPr lang="en-ZA" dirty="0"/>
          </a:p>
        </p:txBody>
      </p:sp>
    </p:spTree>
    <p:extLst>
      <p:ext uri="{BB962C8B-B14F-4D97-AF65-F5344CB8AC3E}">
        <p14:creationId xmlns:p14="http://schemas.microsoft.com/office/powerpoint/2010/main" val="3054292935"/>
      </p:ext>
    </p:extLst>
  </p:cSld>
  <p:clrMapOvr>
    <a:masterClrMapping/>
  </p:clrMapOvr>
  <mc:AlternateContent xmlns:mc="http://schemas.openxmlformats.org/markup-compatibility/2006" xmlns:p14="http://schemas.microsoft.com/office/powerpoint/2010/main">
    <mc:Choice Requires="p14">
      <p:transition spd="slow" p14:dur="2000" advTm="11239"/>
    </mc:Choice>
    <mc:Fallback xmlns="">
      <p:transition spd="slow" advTm="1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0DCD8D-11C0-13EC-C1EB-C1E625FCCBAD}"/>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8819A47-DD5F-8140-B3C2-C496B2E8CC3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720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DF66E-CEDA-4F79-8406-50AC7004AB1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93A1246-EA3C-DBE4-68AB-E59543AF6612}"/>
              </a:ext>
            </a:extLst>
          </p:cNvPr>
          <p:cNvSpPr txBox="1"/>
          <p:nvPr/>
        </p:nvSpPr>
        <p:spPr>
          <a:xfrm>
            <a:off x="467234" y="0"/>
            <a:ext cx="6376911" cy="4170218"/>
          </a:xfrm>
          <a:prstGeom prst="rect">
            <a:avLst/>
          </a:prstGeom>
          <a:noFill/>
        </p:spPr>
        <p:txBody>
          <a:bodyPr wrap="square" rtlCol="0">
            <a:noAutofit/>
          </a:bodyPr>
          <a:lstStyle/>
          <a:p>
            <a:pPr algn="ctr"/>
            <a:r>
              <a:rPr lang="bo-CN" sz="8000" b="1" cap="all" dirty="0">
                <a:solidFill>
                  <a:schemeClr val="bg1"/>
                </a:solidFill>
                <a:latin typeface="ArialMT"/>
              </a:rPr>
              <a:t>ཡོ་ནཱ 1</a:t>
            </a:r>
          </a:p>
          <a:p>
            <a:r>
              <a:rPr lang="bo-CN" sz="8000" b="1" dirty="0">
                <a:solidFill>
                  <a:schemeClr val="bg1"/>
                </a:solidFill>
                <a:latin typeface="ArialMT"/>
              </a:rPr>
              <a:t>ཡོ་ནཱས་གཙོ་བོ་དཀོན་མཆོག་གི་བཀའ་ལ་མ་ཉན་པ།</a:t>
            </a:r>
          </a:p>
          <a:p>
            <a:endParaRPr lang="en-ZA" dirty="0"/>
          </a:p>
        </p:txBody>
      </p:sp>
      <p:sp>
        <p:nvSpPr>
          <p:cNvPr id="2" name="TextBox 2">
            <a:extLst>
              <a:ext uri="{FF2B5EF4-FFF2-40B4-BE49-F238E27FC236}">
                <a16:creationId xmlns:a16="http://schemas.microsoft.com/office/drawing/2014/main" id="{0D85BC82-2755-B5E4-308A-FA4EC1F0F970}"/>
              </a:ext>
            </a:extLst>
          </p:cNvPr>
          <p:cNvSpPr txBox="1"/>
          <p:nvPr/>
        </p:nvSpPr>
        <p:spPr>
          <a:xfrm>
            <a:off x="269968" y="60754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379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11B5300-B27B-D52E-BC1E-DF182EF249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E25F553-4CEE-C946-3809-63388DE3780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the word of the Lord came to Jonah son of </a:t>
            </a:r>
            <a:r>
              <a:rPr lang="en-US" sz="4400" dirty="0" err="1">
                <a:solidFill>
                  <a:srgbClr val="121212"/>
                </a:solidFill>
                <a:latin typeface="ArialMT"/>
              </a:rPr>
              <a:t>Amittai</a:t>
            </a:r>
            <a:r>
              <a:rPr lang="en-US" sz="4400" dirty="0">
                <a:solidFill>
                  <a:srgbClr val="121212"/>
                </a:solidFill>
                <a:latin typeface="ArialMT"/>
              </a:rPr>
              <a:t>, saying, 2“Get up! Go to the great city of Nineveh and preach against it, because its wickedness has come up before Me.”</a:t>
            </a:r>
            <a:endParaRPr lang="en-ZA" dirty="0"/>
          </a:p>
        </p:txBody>
      </p:sp>
      <p:sp>
        <p:nvSpPr>
          <p:cNvPr id="3" name="TextBox 2">
            <a:extLst>
              <a:ext uri="{FF2B5EF4-FFF2-40B4-BE49-F238E27FC236}">
                <a16:creationId xmlns:a16="http://schemas.microsoft.com/office/drawing/2014/main" id="{9157981B-5C17-74A1-7D33-2EFC7DE53E2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1དེ་ཡང་དཀོན་མཆོག་ཡ་ཝཱེའི་བཀའ་ནི་ཨ་མི་ཐཱ་ཨི་བྱ་བའི་བུ་ཡོ་ནཱ་ལ་བྱུང་སྟེ་འདི་སྐད་དུ། 2ཁྱོད་རང་ཡར་ལངས་ནས་གྲོང་ཁྱེར་ཆེན་པོ་ནིན་ཝེ་ལ་ཐ་ཚིག་བསྒྲག་པར་སོང་ཞིག ཅིའི་ཕྱིར་ཞེ་ན། ཁོ་ཚོའི་བྱ་བ་ངན་པ་ནི་ཡར་བདག་གི་མདུན་དུ་སླེབས་པས་སོ་ཞེས་གསུངས་སོ༎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5219"/>
    </mc:Choice>
    <mc:Fallback xmlns="">
      <p:transition spd="slow" advTm="1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E7D1DF-DBF3-99E1-0500-413A78F6B474}"/>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BFB94D7-6A66-7FC3-C1D5-D3131304896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783755F-1D06-C250-860C-B5E1D19D23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661C2E0-9A4D-4003-A38E-B09194320D2D}"/>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3Jonah, however, got up to flee to Tarshish, away from the presence of the Lord. He went down to Joppa…</a:t>
            </a:r>
            <a:endParaRPr lang="en-ZA" sz="2800" dirty="0"/>
          </a:p>
        </p:txBody>
      </p:sp>
      <p:sp>
        <p:nvSpPr>
          <p:cNvPr id="5" name="TextBox 4">
            <a:extLst>
              <a:ext uri="{FF2B5EF4-FFF2-40B4-BE49-F238E27FC236}">
                <a16:creationId xmlns:a16="http://schemas.microsoft.com/office/drawing/2014/main" id="{30AFF817-AAAF-CFD1-1F09-8E88B446C6E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3འོན་ཀྱང་ཡོ་ནཱ་ནི་དཀོན་མཆོག་ཡ་ཝཱེའི་དྲུང་ནས་ཐཱར་ཞིས་གྲོང་ཁྱེར་ལ་འབྲོ་བའི་ཆེད་དུ། མར་ཡོ་ཕཱ་གྲོང་ཁྱེར་དུ་ཕྱིན་པ་དང་། </a:t>
            </a:r>
            <a:r>
              <a:rPr lang="en-IN" sz="7200" dirty="0">
                <a:solidFill>
                  <a:srgbClr val="121212"/>
                </a:solidFill>
                <a:latin typeface="ArialMT"/>
              </a:rPr>
              <a:t>…</a:t>
            </a:r>
            <a:endParaRPr lang="en-ZA" sz="32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8689"/>
    </mc:Choice>
    <mc:Fallback xmlns="">
      <p:transition spd="slow" advTm="8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AB4E71-E9D5-5C52-F489-CC36FFD36708}"/>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AB3A6A7-548B-66A7-8894-A8E15674A8B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67698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76BC595-D0F2-8B37-8D23-9B2622E3C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8D78363-CAEB-CC7C-8C52-BB803177E658}"/>
              </a:ext>
            </a:extLst>
          </p:cNvPr>
          <p:cNvSpPr txBox="1"/>
          <p:nvPr/>
        </p:nvSpPr>
        <p:spPr>
          <a:xfrm>
            <a:off x="120869" y="0"/>
            <a:ext cx="5975131" cy="6858000"/>
          </a:xfrm>
          <a:prstGeom prst="rect">
            <a:avLst/>
          </a:prstGeom>
          <a:noFill/>
        </p:spPr>
        <p:txBody>
          <a:bodyPr wrap="square" rtlCol="0">
            <a:noAutofit/>
          </a:bodyPr>
          <a:lstStyle/>
          <a:p>
            <a:r>
              <a:rPr lang="en-US" sz="4800" dirty="0">
                <a:solidFill>
                  <a:srgbClr val="121212"/>
                </a:solidFill>
                <a:latin typeface="ArialMT"/>
              </a:rPr>
              <a:t>and found a ship bound for Tarshish. So he paid the fare and went aboard to sail for Tarshish, away from the presence of the Lord.</a:t>
            </a:r>
            <a:endParaRPr lang="en-ZA" sz="4800" dirty="0"/>
          </a:p>
        </p:txBody>
      </p:sp>
      <p:sp>
        <p:nvSpPr>
          <p:cNvPr id="3" name="TextBox 2">
            <a:extLst>
              <a:ext uri="{FF2B5EF4-FFF2-40B4-BE49-F238E27FC236}">
                <a16:creationId xmlns:a16="http://schemas.microsoft.com/office/drawing/2014/main" id="{36AD23CB-9411-C0B2-F20E-857C1423EFE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ཐཱར་ཞིས་སུ་འགྲོ་བའི་གྲུ་གཟིངས་ཤིག་རྙེད་ནས་གླ་སྤྲད་ཅིང་། དེའི་ནང་མར་བསྡད་པ་དང་གྲུར་ཞུགས་པ་རྣམས་དང་ལྷན་དུ་དཀོན་མཆོག་ཡ་ཝཱེའི་དྲུང་ནས་ཐཱར་ཞིས་ལ་སོང་ངོ་།།</a:t>
            </a:r>
            <a:endParaRPr lang="en-ZA" sz="54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624"/>
    </mc:Choice>
    <mc:Fallback xmlns="">
      <p:transition spd="slow" advTm="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1639</Words>
  <Application>Microsoft Office PowerPoint</Application>
  <PresentationFormat>Widescreen</PresentationFormat>
  <Paragraphs>78</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2025-04-07T13:31:33Z</dcterms:modified>
</cp:coreProperties>
</file>