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68" r:id="rId2"/>
    <p:sldId id="438" r:id="rId3"/>
    <p:sldId id="439" r:id="rId4"/>
    <p:sldId id="471" r:id="rId5"/>
    <p:sldId id="441" r:id="rId6"/>
    <p:sldId id="442" r:id="rId7"/>
    <p:sldId id="443" r:id="rId8"/>
    <p:sldId id="470" r:id="rId9"/>
    <p:sldId id="469" r:id="rId10"/>
    <p:sldId id="444" r:id="rId11"/>
    <p:sldId id="445" r:id="rId12"/>
    <p:sldId id="446" r:id="rId13"/>
    <p:sldId id="447" r:id="rId14"/>
    <p:sldId id="448" r:id="rId15"/>
    <p:sldId id="449" r:id="rId16"/>
    <p:sldId id="450" r:id="rId17"/>
    <p:sldId id="451" r:id="rId18"/>
    <p:sldId id="452" r:id="rId19"/>
    <p:sldId id="453" r:id="rId20"/>
    <p:sldId id="454" r:id="rId21"/>
    <p:sldId id="455" r:id="rId22"/>
    <p:sldId id="456" r:id="rId23"/>
    <p:sldId id="457" r:id="rId24"/>
    <p:sldId id="458" r:id="rId25"/>
    <p:sldId id="459" r:id="rId26"/>
    <p:sldId id="46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FCADBA-AA12-4E69-8A68-FB726598F92E}" v="13" dt="2025-04-07T13:36:23.5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4859" autoAdjust="0"/>
  </p:normalViewPr>
  <p:slideViewPr>
    <p:cSldViewPr snapToGrid="0">
      <p:cViewPr varScale="1">
        <p:scale>
          <a:sx n="57" d="100"/>
          <a:sy n="57" d="100"/>
        </p:scale>
        <p:origin x="72" y="12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C93DBED6-C391-4018-AB4F-0F901581688D}"/>
    <pc:docChg chg="custSel modSld">
      <pc:chgData name="Leonie Smith" userId="fed1330f33f5650e" providerId="LiveId" clId="{C93DBED6-C391-4018-AB4F-0F901581688D}" dt="2022-07-04T05:30:18.268" v="123" actId="20577"/>
      <pc:docMkLst>
        <pc:docMk/>
      </pc:docMkLst>
      <pc:sldChg chg="addSp modSp mod">
        <pc:chgData name="Leonie Smith" userId="fed1330f33f5650e" providerId="LiveId" clId="{C93DBED6-C391-4018-AB4F-0F901581688D}" dt="2022-07-04T05:27:17.544" v="90" actId="207"/>
        <pc:sldMkLst>
          <pc:docMk/>
          <pc:sldMk cId="3261377596" sldId="438"/>
        </pc:sldMkLst>
      </pc:sldChg>
      <pc:sldChg chg="addSp modSp">
        <pc:chgData name="Leonie Smith" userId="fed1330f33f5650e" providerId="LiveId" clId="{C93DBED6-C391-4018-AB4F-0F901581688D}" dt="2022-06-22T07:05:02.080" v="3"/>
        <pc:sldMkLst>
          <pc:docMk/>
          <pc:sldMk cId="3759221820" sldId="439"/>
        </pc:sldMkLst>
      </pc:sldChg>
      <pc:sldChg chg="addSp delSp modSp mod modTransition modAnim">
        <pc:chgData name="Leonie Smith" userId="fed1330f33f5650e" providerId="LiveId" clId="{C93DBED6-C391-4018-AB4F-0F901581688D}" dt="2022-06-22T07:12:15.518" v="44"/>
        <pc:sldMkLst>
          <pc:docMk/>
          <pc:sldMk cId="3676245138" sldId="441"/>
        </pc:sldMkLst>
      </pc:sldChg>
      <pc:sldChg chg="addSp modSp mod">
        <pc:chgData name="Leonie Smith" userId="fed1330f33f5650e" providerId="LiveId" clId="{C93DBED6-C391-4018-AB4F-0F901581688D}" dt="2022-07-04T05:28:11.827" v="94" actId="20577"/>
        <pc:sldMkLst>
          <pc:docMk/>
          <pc:sldMk cId="2180228365" sldId="442"/>
        </pc:sldMkLst>
      </pc:sldChg>
      <pc:sldChg chg="addSp modSp">
        <pc:chgData name="Leonie Smith" userId="fed1330f33f5650e" providerId="LiveId" clId="{C93DBED6-C391-4018-AB4F-0F901581688D}" dt="2022-06-22T07:13:04.977" v="45"/>
        <pc:sldMkLst>
          <pc:docMk/>
          <pc:sldMk cId="3095902142" sldId="443"/>
        </pc:sldMkLst>
      </pc:sldChg>
      <pc:sldChg chg="addSp modSp mod">
        <pc:chgData name="Leonie Smith" userId="fed1330f33f5650e" providerId="LiveId" clId="{C93DBED6-C391-4018-AB4F-0F901581688D}" dt="2022-07-04T05:29:23.528" v="114" actId="20577"/>
        <pc:sldMkLst>
          <pc:docMk/>
          <pc:sldMk cId="1718612039" sldId="444"/>
        </pc:sldMkLst>
      </pc:sldChg>
      <pc:sldChg chg="addSp modSp">
        <pc:chgData name="Leonie Smith" userId="fed1330f33f5650e" providerId="LiveId" clId="{C93DBED6-C391-4018-AB4F-0F901581688D}" dt="2022-06-22T07:18:27.849" v="51"/>
        <pc:sldMkLst>
          <pc:docMk/>
          <pc:sldMk cId="2166098122" sldId="445"/>
        </pc:sldMkLst>
      </pc:sldChg>
      <pc:sldChg chg="addSp modSp mod">
        <pc:chgData name="Leonie Smith" userId="fed1330f33f5650e" providerId="LiveId" clId="{C93DBED6-C391-4018-AB4F-0F901581688D}" dt="2022-07-04T05:29:30.218" v="115" actId="20577"/>
        <pc:sldMkLst>
          <pc:docMk/>
          <pc:sldMk cId="665805102" sldId="446"/>
        </pc:sldMkLst>
      </pc:sldChg>
      <pc:sldChg chg="addSp delSp modSp modTransition modAnim">
        <pc:chgData name="Leonie Smith" userId="fed1330f33f5650e" providerId="LiveId" clId="{C93DBED6-C391-4018-AB4F-0F901581688D}" dt="2022-06-22T07:21:21.963" v="54"/>
        <pc:sldMkLst>
          <pc:docMk/>
          <pc:sldMk cId="2422728137" sldId="447"/>
        </pc:sldMkLst>
      </pc:sldChg>
      <pc:sldChg chg="addSp modSp mod">
        <pc:chgData name="Leonie Smith" userId="fed1330f33f5650e" providerId="LiveId" clId="{C93DBED6-C391-4018-AB4F-0F901581688D}" dt="2022-07-04T05:29:37.842" v="116" actId="20577"/>
        <pc:sldMkLst>
          <pc:docMk/>
          <pc:sldMk cId="843663555" sldId="448"/>
        </pc:sldMkLst>
      </pc:sldChg>
      <pc:sldChg chg="addSp modSp">
        <pc:chgData name="Leonie Smith" userId="fed1330f33f5650e" providerId="LiveId" clId="{C93DBED6-C391-4018-AB4F-0F901581688D}" dt="2022-06-22T07:24:58.487" v="55"/>
        <pc:sldMkLst>
          <pc:docMk/>
          <pc:sldMk cId="4160448636" sldId="449"/>
        </pc:sldMkLst>
      </pc:sldChg>
      <pc:sldChg chg="addSp modSp mod">
        <pc:chgData name="Leonie Smith" userId="fed1330f33f5650e" providerId="LiveId" clId="{C93DBED6-C391-4018-AB4F-0F901581688D}" dt="2022-07-04T05:29:44.878" v="117" actId="20577"/>
        <pc:sldMkLst>
          <pc:docMk/>
          <pc:sldMk cId="538051216" sldId="450"/>
        </pc:sldMkLst>
      </pc:sldChg>
      <pc:sldChg chg="addSp delSp modSp modTransition modAnim">
        <pc:chgData name="Leonie Smith" userId="fed1330f33f5650e" providerId="LiveId" clId="{C93DBED6-C391-4018-AB4F-0F901581688D}" dt="2022-06-22T07:29:19.665" v="58"/>
        <pc:sldMkLst>
          <pc:docMk/>
          <pc:sldMk cId="3386340796" sldId="451"/>
        </pc:sldMkLst>
      </pc:sldChg>
      <pc:sldChg chg="addSp modSp mod">
        <pc:chgData name="Leonie Smith" userId="fed1330f33f5650e" providerId="LiveId" clId="{C93DBED6-C391-4018-AB4F-0F901581688D}" dt="2022-07-04T05:29:53.088" v="118" actId="20577"/>
        <pc:sldMkLst>
          <pc:docMk/>
          <pc:sldMk cId="4002949039" sldId="452"/>
        </pc:sldMkLst>
      </pc:sldChg>
      <pc:sldChg chg="addSp modSp">
        <pc:chgData name="Leonie Smith" userId="fed1330f33f5650e" providerId="LiveId" clId="{C93DBED6-C391-4018-AB4F-0F901581688D}" dt="2022-06-22T07:30:18.931" v="59"/>
        <pc:sldMkLst>
          <pc:docMk/>
          <pc:sldMk cId="283334129" sldId="453"/>
        </pc:sldMkLst>
      </pc:sldChg>
      <pc:sldChg chg="addSp modSp mod">
        <pc:chgData name="Leonie Smith" userId="fed1330f33f5650e" providerId="LiveId" clId="{C93DBED6-C391-4018-AB4F-0F901581688D}" dt="2022-07-04T05:29:58.603" v="119" actId="20577"/>
        <pc:sldMkLst>
          <pc:docMk/>
          <pc:sldMk cId="2511564658" sldId="454"/>
        </pc:sldMkLst>
      </pc:sldChg>
      <pc:sldChg chg="addSp delSp modSp modTransition modAnim">
        <pc:chgData name="Leonie Smith" userId="fed1330f33f5650e" providerId="LiveId" clId="{C93DBED6-C391-4018-AB4F-0F901581688D}" dt="2022-06-22T07:33:19.338" v="62"/>
        <pc:sldMkLst>
          <pc:docMk/>
          <pc:sldMk cId="1799939013" sldId="455"/>
        </pc:sldMkLst>
      </pc:sldChg>
      <pc:sldChg chg="addSp modSp mod">
        <pc:chgData name="Leonie Smith" userId="fed1330f33f5650e" providerId="LiveId" clId="{C93DBED6-C391-4018-AB4F-0F901581688D}" dt="2022-07-04T05:30:03.577" v="120" actId="20577"/>
        <pc:sldMkLst>
          <pc:docMk/>
          <pc:sldMk cId="4049696417" sldId="456"/>
        </pc:sldMkLst>
      </pc:sldChg>
      <pc:sldChg chg="addSp delSp modSp modTransition modAnim">
        <pc:chgData name="Leonie Smith" userId="fed1330f33f5650e" providerId="LiveId" clId="{C93DBED6-C391-4018-AB4F-0F901581688D}" dt="2022-06-22T07:40:10.536" v="75"/>
        <pc:sldMkLst>
          <pc:docMk/>
          <pc:sldMk cId="2618424304" sldId="457"/>
        </pc:sldMkLst>
      </pc:sldChg>
      <pc:sldChg chg="addSp modSp mod">
        <pc:chgData name="Leonie Smith" userId="fed1330f33f5650e" providerId="LiveId" clId="{C93DBED6-C391-4018-AB4F-0F901581688D}" dt="2022-07-04T05:30:11.352" v="121" actId="20577"/>
        <pc:sldMkLst>
          <pc:docMk/>
          <pc:sldMk cId="2789980734" sldId="458"/>
        </pc:sldMkLst>
      </pc:sldChg>
      <pc:sldChg chg="addSp delSp modSp modTransition modAnim">
        <pc:chgData name="Leonie Smith" userId="fed1330f33f5650e" providerId="LiveId" clId="{C93DBED6-C391-4018-AB4F-0F901581688D}" dt="2022-06-22T07:41:35.059" v="78"/>
        <pc:sldMkLst>
          <pc:docMk/>
          <pc:sldMk cId="783514268" sldId="459"/>
        </pc:sldMkLst>
      </pc:sldChg>
      <pc:sldChg chg="addSp modSp mod">
        <pc:chgData name="Leonie Smith" userId="fed1330f33f5650e" providerId="LiveId" clId="{C93DBED6-C391-4018-AB4F-0F901581688D}" dt="2022-07-04T05:30:18.268" v="123" actId="20577"/>
        <pc:sldMkLst>
          <pc:docMk/>
          <pc:sldMk cId="2691432836" sldId="460"/>
        </pc:sldMkLst>
      </pc:sldChg>
      <pc:sldChg chg="addSp delSp modSp modTransition modAnim modNotesTx">
        <pc:chgData name="Leonie Smith" userId="fed1330f33f5650e" providerId="LiveId" clId="{C93DBED6-C391-4018-AB4F-0F901581688D}" dt="2022-06-24T05:53:38.730" v="84"/>
        <pc:sldMkLst>
          <pc:docMk/>
          <pc:sldMk cId="3596600315" sldId="468"/>
        </pc:sldMkLst>
      </pc:sldChg>
      <pc:sldChg chg="addSp delSp modSp modTransition modAnim">
        <pc:chgData name="Leonie Smith" userId="fed1330f33f5650e" providerId="LiveId" clId="{C93DBED6-C391-4018-AB4F-0F901581688D}" dt="2022-06-22T07:16:11.428" v="50"/>
        <pc:sldMkLst>
          <pc:docMk/>
          <pc:sldMk cId="2214396655" sldId="469"/>
        </pc:sldMkLst>
      </pc:sldChg>
      <pc:sldChg chg="addSp modSp mod">
        <pc:chgData name="Leonie Smith" userId="fed1330f33f5650e" providerId="LiveId" clId="{C93DBED6-C391-4018-AB4F-0F901581688D}" dt="2022-07-04T05:29:17.769" v="113" actId="20577"/>
        <pc:sldMkLst>
          <pc:docMk/>
          <pc:sldMk cId="3496679726" sldId="470"/>
        </pc:sldMkLst>
      </pc:sldChg>
      <pc:sldChg chg="addSp modSp">
        <pc:chgData name="Leonie Smith" userId="fed1330f33f5650e" providerId="LiveId" clId="{C93DBED6-C391-4018-AB4F-0F901581688D}" dt="2022-07-04T05:27:25.467" v="91"/>
        <pc:sldMkLst>
          <pc:docMk/>
          <pc:sldMk cId="2317650068" sldId="471"/>
        </pc:sldMkLst>
      </pc:sldChg>
    </pc:docChg>
  </pc:docChgLst>
  <pc:docChgLst>
    <pc:chgData name="Alfred Smith" userId="3c60a3631c0db8ad" providerId="LiveId" clId="{ADFCADBA-AA12-4E69-8A68-FB726598F92E}"/>
    <pc:docChg chg="custSel modSld">
      <pc:chgData name="Alfred Smith" userId="3c60a3631c0db8ad" providerId="LiveId" clId="{ADFCADBA-AA12-4E69-8A68-FB726598F92E}" dt="2025-04-07T13:36:23.527" v="24"/>
      <pc:docMkLst>
        <pc:docMk/>
      </pc:docMkLst>
      <pc:sldChg chg="addSp delSp modSp mod">
        <pc:chgData name="Alfred Smith" userId="3c60a3631c0db8ad" providerId="LiveId" clId="{ADFCADBA-AA12-4E69-8A68-FB726598F92E}" dt="2025-04-07T13:34:25.610" v="4"/>
        <pc:sldMkLst>
          <pc:docMk/>
          <pc:sldMk cId="3676245138" sldId="441"/>
        </pc:sldMkLst>
        <pc:spChg chg="add mod">
          <ac:chgData name="Alfred Smith" userId="3c60a3631c0db8ad" providerId="LiveId" clId="{ADFCADBA-AA12-4E69-8A68-FB726598F92E}" dt="2025-04-07T13:34:25.610" v="4"/>
          <ac:spMkLst>
            <pc:docMk/>
            <pc:sldMk cId="3676245138" sldId="441"/>
            <ac:spMk id="2" creationId="{812DE598-EE92-A290-43F2-56BFE2EAB848}"/>
          </ac:spMkLst>
        </pc:spChg>
        <pc:spChg chg="add mod">
          <ac:chgData name="Alfred Smith" userId="3c60a3631c0db8ad" providerId="LiveId" clId="{ADFCADBA-AA12-4E69-8A68-FB726598F92E}" dt="2025-04-07T13:34:25.610" v="4"/>
          <ac:spMkLst>
            <pc:docMk/>
            <pc:sldMk cId="3676245138" sldId="441"/>
            <ac:spMk id="3" creationId="{A38C0B96-DBE2-B013-C1FB-9B6CBE07647A}"/>
          </ac:spMkLst>
        </pc:spChg>
        <pc:spChg chg="del">
          <ac:chgData name="Alfred Smith" userId="3c60a3631c0db8ad" providerId="LiveId" clId="{ADFCADBA-AA12-4E69-8A68-FB726598F92E}" dt="2025-04-07T13:34:25.026" v="3" actId="478"/>
          <ac:spMkLst>
            <pc:docMk/>
            <pc:sldMk cId="3676245138" sldId="441"/>
            <ac:spMk id="4" creationId="{9A13E2D8-2F59-44C1-B1D2-79C300C26DD4}"/>
          </ac:spMkLst>
        </pc:spChg>
        <pc:spChg chg="del">
          <ac:chgData name="Alfred Smith" userId="3c60a3631c0db8ad" providerId="LiveId" clId="{ADFCADBA-AA12-4E69-8A68-FB726598F92E}" dt="2025-04-07T13:34:25.026" v="3" actId="478"/>
          <ac:spMkLst>
            <pc:docMk/>
            <pc:sldMk cId="3676245138" sldId="441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ADFCADBA-AA12-4E69-8A68-FB726598F92E}" dt="2025-04-07T13:34:38.297" v="6"/>
        <pc:sldMkLst>
          <pc:docMk/>
          <pc:sldMk cId="3095902142" sldId="443"/>
        </pc:sldMkLst>
        <pc:spChg chg="add mod">
          <ac:chgData name="Alfred Smith" userId="3c60a3631c0db8ad" providerId="LiveId" clId="{ADFCADBA-AA12-4E69-8A68-FB726598F92E}" dt="2025-04-07T13:34:38.297" v="6"/>
          <ac:spMkLst>
            <pc:docMk/>
            <pc:sldMk cId="3095902142" sldId="443"/>
            <ac:spMk id="3" creationId="{2971130D-F03E-4DC6-B7C4-B136D99E4270}"/>
          </ac:spMkLst>
        </pc:spChg>
        <pc:spChg chg="del">
          <ac:chgData name="Alfred Smith" userId="3c60a3631c0db8ad" providerId="LiveId" clId="{ADFCADBA-AA12-4E69-8A68-FB726598F92E}" dt="2025-04-07T13:34:37.803" v="5" actId="478"/>
          <ac:spMkLst>
            <pc:docMk/>
            <pc:sldMk cId="3095902142" sldId="443"/>
            <ac:spMk id="4" creationId="{9A13E2D8-2F59-44C1-B1D2-79C300C26DD4}"/>
          </ac:spMkLst>
        </pc:spChg>
        <pc:spChg chg="add mod">
          <ac:chgData name="Alfred Smith" userId="3c60a3631c0db8ad" providerId="LiveId" clId="{ADFCADBA-AA12-4E69-8A68-FB726598F92E}" dt="2025-04-07T13:34:38.297" v="6"/>
          <ac:spMkLst>
            <pc:docMk/>
            <pc:sldMk cId="3095902142" sldId="443"/>
            <ac:spMk id="5" creationId="{1D9CDE94-8D7C-4E23-32A1-49A6EEE37591}"/>
          </ac:spMkLst>
        </pc:spChg>
        <pc:spChg chg="del">
          <ac:chgData name="Alfred Smith" userId="3c60a3631c0db8ad" providerId="LiveId" clId="{ADFCADBA-AA12-4E69-8A68-FB726598F92E}" dt="2025-04-07T13:34:37.803" v="5" actId="478"/>
          <ac:spMkLst>
            <pc:docMk/>
            <pc:sldMk cId="3095902142" sldId="443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ADFCADBA-AA12-4E69-8A68-FB726598F92E}" dt="2025-04-07T13:35:05.536" v="10"/>
        <pc:sldMkLst>
          <pc:docMk/>
          <pc:sldMk cId="2166098122" sldId="445"/>
        </pc:sldMkLst>
        <pc:spChg chg="add mod">
          <ac:chgData name="Alfred Smith" userId="3c60a3631c0db8ad" providerId="LiveId" clId="{ADFCADBA-AA12-4E69-8A68-FB726598F92E}" dt="2025-04-07T13:35:05.536" v="10"/>
          <ac:spMkLst>
            <pc:docMk/>
            <pc:sldMk cId="2166098122" sldId="445"/>
            <ac:spMk id="3" creationId="{C0CF7F32-B49F-CACC-8755-899FC9551ACF}"/>
          </ac:spMkLst>
        </pc:spChg>
        <pc:spChg chg="del">
          <ac:chgData name="Alfred Smith" userId="3c60a3631c0db8ad" providerId="LiveId" clId="{ADFCADBA-AA12-4E69-8A68-FB726598F92E}" dt="2025-04-07T13:35:04.953" v="9" actId="478"/>
          <ac:spMkLst>
            <pc:docMk/>
            <pc:sldMk cId="2166098122" sldId="445"/>
            <ac:spMk id="4" creationId="{9A13E2D8-2F59-44C1-B1D2-79C300C26DD4}"/>
          </ac:spMkLst>
        </pc:spChg>
        <pc:spChg chg="add mod">
          <ac:chgData name="Alfred Smith" userId="3c60a3631c0db8ad" providerId="LiveId" clId="{ADFCADBA-AA12-4E69-8A68-FB726598F92E}" dt="2025-04-07T13:35:05.536" v="10"/>
          <ac:spMkLst>
            <pc:docMk/>
            <pc:sldMk cId="2166098122" sldId="445"/>
            <ac:spMk id="5" creationId="{1D731847-9606-9DB8-EA61-04FC32F154D0}"/>
          </ac:spMkLst>
        </pc:spChg>
        <pc:spChg chg="del">
          <ac:chgData name="Alfred Smith" userId="3c60a3631c0db8ad" providerId="LiveId" clId="{ADFCADBA-AA12-4E69-8A68-FB726598F92E}" dt="2025-04-07T13:35:04.953" v="9" actId="478"/>
          <ac:spMkLst>
            <pc:docMk/>
            <pc:sldMk cId="2166098122" sldId="445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ADFCADBA-AA12-4E69-8A68-FB726598F92E}" dt="2025-04-07T13:35:15.899" v="12"/>
        <pc:sldMkLst>
          <pc:docMk/>
          <pc:sldMk cId="2422728137" sldId="447"/>
        </pc:sldMkLst>
        <pc:spChg chg="add mod">
          <ac:chgData name="Alfred Smith" userId="3c60a3631c0db8ad" providerId="LiveId" clId="{ADFCADBA-AA12-4E69-8A68-FB726598F92E}" dt="2025-04-07T13:35:15.899" v="12"/>
          <ac:spMkLst>
            <pc:docMk/>
            <pc:sldMk cId="2422728137" sldId="447"/>
            <ac:spMk id="2" creationId="{8129A128-5B9D-66E9-B859-912F3A1E3813}"/>
          </ac:spMkLst>
        </pc:spChg>
        <pc:spChg chg="del">
          <ac:chgData name="Alfred Smith" userId="3c60a3631c0db8ad" providerId="LiveId" clId="{ADFCADBA-AA12-4E69-8A68-FB726598F92E}" dt="2025-04-07T13:35:14.888" v="11" actId="478"/>
          <ac:spMkLst>
            <pc:docMk/>
            <pc:sldMk cId="2422728137" sldId="447"/>
            <ac:spMk id="4" creationId="{9A13E2D8-2F59-44C1-B1D2-79C300C26DD4}"/>
          </ac:spMkLst>
        </pc:spChg>
        <pc:spChg chg="add mod">
          <ac:chgData name="Alfred Smith" userId="3c60a3631c0db8ad" providerId="LiveId" clId="{ADFCADBA-AA12-4E69-8A68-FB726598F92E}" dt="2025-04-07T13:35:15.899" v="12"/>
          <ac:spMkLst>
            <pc:docMk/>
            <pc:sldMk cId="2422728137" sldId="447"/>
            <ac:spMk id="5" creationId="{D408C5E5-80CC-B4E7-5551-AEC9526F9BB0}"/>
          </ac:spMkLst>
        </pc:spChg>
        <pc:spChg chg="del">
          <ac:chgData name="Alfred Smith" userId="3c60a3631c0db8ad" providerId="LiveId" clId="{ADFCADBA-AA12-4E69-8A68-FB726598F92E}" dt="2025-04-07T13:35:14.888" v="11" actId="478"/>
          <ac:spMkLst>
            <pc:docMk/>
            <pc:sldMk cId="2422728137" sldId="447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ADFCADBA-AA12-4E69-8A68-FB726598F92E}" dt="2025-04-07T13:35:26.924" v="14"/>
        <pc:sldMkLst>
          <pc:docMk/>
          <pc:sldMk cId="4160448636" sldId="449"/>
        </pc:sldMkLst>
        <pc:spChg chg="add mod">
          <ac:chgData name="Alfred Smith" userId="3c60a3631c0db8ad" providerId="LiveId" clId="{ADFCADBA-AA12-4E69-8A68-FB726598F92E}" dt="2025-04-07T13:35:26.924" v="14"/>
          <ac:spMkLst>
            <pc:docMk/>
            <pc:sldMk cId="4160448636" sldId="449"/>
            <ac:spMk id="3" creationId="{731BF743-59B2-D4CB-5821-37726912EF95}"/>
          </ac:spMkLst>
        </pc:spChg>
        <pc:spChg chg="del">
          <ac:chgData name="Alfred Smith" userId="3c60a3631c0db8ad" providerId="LiveId" clId="{ADFCADBA-AA12-4E69-8A68-FB726598F92E}" dt="2025-04-07T13:35:26.328" v="13" actId="478"/>
          <ac:spMkLst>
            <pc:docMk/>
            <pc:sldMk cId="4160448636" sldId="449"/>
            <ac:spMk id="4" creationId="{9A13E2D8-2F59-44C1-B1D2-79C300C26DD4}"/>
          </ac:spMkLst>
        </pc:spChg>
        <pc:spChg chg="add mod">
          <ac:chgData name="Alfred Smith" userId="3c60a3631c0db8ad" providerId="LiveId" clId="{ADFCADBA-AA12-4E69-8A68-FB726598F92E}" dt="2025-04-07T13:35:26.924" v="14"/>
          <ac:spMkLst>
            <pc:docMk/>
            <pc:sldMk cId="4160448636" sldId="449"/>
            <ac:spMk id="5" creationId="{88FB9D83-BD78-0742-E46A-C00AD0076802}"/>
          </ac:spMkLst>
        </pc:spChg>
        <pc:spChg chg="del">
          <ac:chgData name="Alfred Smith" userId="3c60a3631c0db8ad" providerId="LiveId" clId="{ADFCADBA-AA12-4E69-8A68-FB726598F92E}" dt="2025-04-07T13:35:26.328" v="13" actId="478"/>
          <ac:spMkLst>
            <pc:docMk/>
            <pc:sldMk cId="4160448636" sldId="44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ADFCADBA-AA12-4E69-8A68-FB726598F92E}" dt="2025-04-07T13:35:36.544" v="16"/>
        <pc:sldMkLst>
          <pc:docMk/>
          <pc:sldMk cId="3386340796" sldId="451"/>
        </pc:sldMkLst>
        <pc:spChg chg="add mod">
          <ac:chgData name="Alfred Smith" userId="3c60a3631c0db8ad" providerId="LiveId" clId="{ADFCADBA-AA12-4E69-8A68-FB726598F92E}" dt="2025-04-07T13:35:36.544" v="16"/>
          <ac:spMkLst>
            <pc:docMk/>
            <pc:sldMk cId="3386340796" sldId="451"/>
            <ac:spMk id="2" creationId="{23135D0B-1E9B-4E00-7154-6017B58ED330}"/>
          </ac:spMkLst>
        </pc:spChg>
        <pc:spChg chg="del">
          <ac:chgData name="Alfred Smith" userId="3c60a3631c0db8ad" providerId="LiveId" clId="{ADFCADBA-AA12-4E69-8A68-FB726598F92E}" dt="2025-04-07T13:35:35.988" v="15" actId="478"/>
          <ac:spMkLst>
            <pc:docMk/>
            <pc:sldMk cId="3386340796" sldId="451"/>
            <ac:spMk id="4" creationId="{9A13E2D8-2F59-44C1-B1D2-79C300C26DD4}"/>
          </ac:spMkLst>
        </pc:spChg>
        <pc:spChg chg="add mod">
          <ac:chgData name="Alfred Smith" userId="3c60a3631c0db8ad" providerId="LiveId" clId="{ADFCADBA-AA12-4E69-8A68-FB726598F92E}" dt="2025-04-07T13:35:36.544" v="16"/>
          <ac:spMkLst>
            <pc:docMk/>
            <pc:sldMk cId="3386340796" sldId="451"/>
            <ac:spMk id="5" creationId="{0F2AF45D-B640-ED2E-29AD-FA506A3136C6}"/>
          </ac:spMkLst>
        </pc:spChg>
        <pc:spChg chg="del">
          <ac:chgData name="Alfred Smith" userId="3c60a3631c0db8ad" providerId="LiveId" clId="{ADFCADBA-AA12-4E69-8A68-FB726598F92E}" dt="2025-04-07T13:35:35.988" v="15" actId="478"/>
          <ac:spMkLst>
            <pc:docMk/>
            <pc:sldMk cId="3386340796" sldId="451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ADFCADBA-AA12-4E69-8A68-FB726598F92E}" dt="2025-04-07T13:35:51.518" v="18"/>
        <pc:sldMkLst>
          <pc:docMk/>
          <pc:sldMk cId="283334129" sldId="453"/>
        </pc:sldMkLst>
        <pc:spChg chg="add mod">
          <ac:chgData name="Alfred Smith" userId="3c60a3631c0db8ad" providerId="LiveId" clId="{ADFCADBA-AA12-4E69-8A68-FB726598F92E}" dt="2025-04-07T13:35:51.518" v="18"/>
          <ac:spMkLst>
            <pc:docMk/>
            <pc:sldMk cId="283334129" sldId="453"/>
            <ac:spMk id="3" creationId="{A24D49A0-A467-FF37-B8A6-65463B2B70E3}"/>
          </ac:spMkLst>
        </pc:spChg>
        <pc:spChg chg="del">
          <ac:chgData name="Alfred Smith" userId="3c60a3631c0db8ad" providerId="LiveId" clId="{ADFCADBA-AA12-4E69-8A68-FB726598F92E}" dt="2025-04-07T13:35:50.956" v="17" actId="478"/>
          <ac:spMkLst>
            <pc:docMk/>
            <pc:sldMk cId="283334129" sldId="453"/>
            <ac:spMk id="4" creationId="{9A13E2D8-2F59-44C1-B1D2-79C300C26DD4}"/>
          </ac:spMkLst>
        </pc:spChg>
        <pc:spChg chg="add mod">
          <ac:chgData name="Alfred Smith" userId="3c60a3631c0db8ad" providerId="LiveId" clId="{ADFCADBA-AA12-4E69-8A68-FB726598F92E}" dt="2025-04-07T13:35:51.518" v="18"/>
          <ac:spMkLst>
            <pc:docMk/>
            <pc:sldMk cId="283334129" sldId="453"/>
            <ac:spMk id="5" creationId="{A00F46BA-4232-AD97-4A1F-B9185A0229E6}"/>
          </ac:spMkLst>
        </pc:spChg>
        <pc:spChg chg="del">
          <ac:chgData name="Alfred Smith" userId="3c60a3631c0db8ad" providerId="LiveId" clId="{ADFCADBA-AA12-4E69-8A68-FB726598F92E}" dt="2025-04-07T13:35:50.956" v="17" actId="478"/>
          <ac:spMkLst>
            <pc:docMk/>
            <pc:sldMk cId="283334129" sldId="453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ADFCADBA-AA12-4E69-8A68-FB726598F92E}" dt="2025-04-07T13:36:05.035" v="20"/>
        <pc:sldMkLst>
          <pc:docMk/>
          <pc:sldMk cId="1799939013" sldId="455"/>
        </pc:sldMkLst>
        <pc:spChg chg="add mod">
          <ac:chgData name="Alfred Smith" userId="3c60a3631c0db8ad" providerId="LiveId" clId="{ADFCADBA-AA12-4E69-8A68-FB726598F92E}" dt="2025-04-07T13:36:05.035" v="20"/>
          <ac:spMkLst>
            <pc:docMk/>
            <pc:sldMk cId="1799939013" sldId="455"/>
            <ac:spMk id="2" creationId="{101EA165-1B5B-38D6-838A-5C136BFF629C}"/>
          </ac:spMkLst>
        </pc:spChg>
        <pc:spChg chg="del">
          <ac:chgData name="Alfred Smith" userId="3c60a3631c0db8ad" providerId="LiveId" clId="{ADFCADBA-AA12-4E69-8A68-FB726598F92E}" dt="2025-04-07T13:36:04.502" v="19" actId="478"/>
          <ac:spMkLst>
            <pc:docMk/>
            <pc:sldMk cId="1799939013" sldId="455"/>
            <ac:spMk id="4" creationId="{9A13E2D8-2F59-44C1-B1D2-79C300C26DD4}"/>
          </ac:spMkLst>
        </pc:spChg>
        <pc:spChg chg="add mod">
          <ac:chgData name="Alfred Smith" userId="3c60a3631c0db8ad" providerId="LiveId" clId="{ADFCADBA-AA12-4E69-8A68-FB726598F92E}" dt="2025-04-07T13:36:05.035" v="20"/>
          <ac:spMkLst>
            <pc:docMk/>
            <pc:sldMk cId="1799939013" sldId="455"/>
            <ac:spMk id="5" creationId="{35EB61E7-4B6F-5F32-90DF-FB89021AE6DD}"/>
          </ac:spMkLst>
        </pc:spChg>
        <pc:spChg chg="del">
          <ac:chgData name="Alfred Smith" userId="3c60a3631c0db8ad" providerId="LiveId" clId="{ADFCADBA-AA12-4E69-8A68-FB726598F92E}" dt="2025-04-07T13:36:04.502" v="19" actId="478"/>
          <ac:spMkLst>
            <pc:docMk/>
            <pc:sldMk cId="1799939013" sldId="455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ADFCADBA-AA12-4E69-8A68-FB726598F92E}" dt="2025-04-07T13:36:13.820" v="22"/>
        <pc:sldMkLst>
          <pc:docMk/>
          <pc:sldMk cId="2618424304" sldId="457"/>
        </pc:sldMkLst>
        <pc:spChg chg="add mod">
          <ac:chgData name="Alfred Smith" userId="3c60a3631c0db8ad" providerId="LiveId" clId="{ADFCADBA-AA12-4E69-8A68-FB726598F92E}" dt="2025-04-07T13:36:13.820" v="22"/>
          <ac:spMkLst>
            <pc:docMk/>
            <pc:sldMk cId="2618424304" sldId="457"/>
            <ac:spMk id="2" creationId="{B2A44AE5-1784-C4E9-CEAD-7DF95CB3B722}"/>
          </ac:spMkLst>
        </pc:spChg>
        <pc:spChg chg="add mod">
          <ac:chgData name="Alfred Smith" userId="3c60a3631c0db8ad" providerId="LiveId" clId="{ADFCADBA-AA12-4E69-8A68-FB726598F92E}" dt="2025-04-07T13:36:13.820" v="22"/>
          <ac:spMkLst>
            <pc:docMk/>
            <pc:sldMk cId="2618424304" sldId="457"/>
            <ac:spMk id="3" creationId="{AD54A8FD-68BD-9884-D845-F95F2C997440}"/>
          </ac:spMkLst>
        </pc:spChg>
        <pc:spChg chg="del">
          <ac:chgData name="Alfred Smith" userId="3c60a3631c0db8ad" providerId="LiveId" clId="{ADFCADBA-AA12-4E69-8A68-FB726598F92E}" dt="2025-04-07T13:36:13.243" v="21" actId="478"/>
          <ac:spMkLst>
            <pc:docMk/>
            <pc:sldMk cId="2618424304" sldId="457"/>
            <ac:spMk id="4" creationId="{9A13E2D8-2F59-44C1-B1D2-79C300C26DD4}"/>
          </ac:spMkLst>
        </pc:spChg>
        <pc:spChg chg="del">
          <ac:chgData name="Alfred Smith" userId="3c60a3631c0db8ad" providerId="LiveId" clId="{ADFCADBA-AA12-4E69-8A68-FB726598F92E}" dt="2025-04-07T13:36:13.243" v="21" actId="478"/>
          <ac:spMkLst>
            <pc:docMk/>
            <pc:sldMk cId="2618424304" sldId="457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ADFCADBA-AA12-4E69-8A68-FB726598F92E}" dt="2025-04-07T13:36:23.527" v="24"/>
        <pc:sldMkLst>
          <pc:docMk/>
          <pc:sldMk cId="783514268" sldId="459"/>
        </pc:sldMkLst>
        <pc:spChg chg="add mod">
          <ac:chgData name="Alfred Smith" userId="3c60a3631c0db8ad" providerId="LiveId" clId="{ADFCADBA-AA12-4E69-8A68-FB726598F92E}" dt="2025-04-07T13:36:23.527" v="24"/>
          <ac:spMkLst>
            <pc:docMk/>
            <pc:sldMk cId="783514268" sldId="459"/>
            <ac:spMk id="2" creationId="{66708558-D9BC-2115-5DA9-2B48128C8020}"/>
          </ac:spMkLst>
        </pc:spChg>
        <pc:spChg chg="del">
          <ac:chgData name="Alfred Smith" userId="3c60a3631c0db8ad" providerId="LiveId" clId="{ADFCADBA-AA12-4E69-8A68-FB726598F92E}" dt="2025-04-07T13:36:23.015" v="23" actId="478"/>
          <ac:spMkLst>
            <pc:docMk/>
            <pc:sldMk cId="783514268" sldId="459"/>
            <ac:spMk id="4" creationId="{9A13E2D8-2F59-44C1-B1D2-79C300C26DD4}"/>
          </ac:spMkLst>
        </pc:spChg>
        <pc:spChg chg="add mod">
          <ac:chgData name="Alfred Smith" userId="3c60a3631c0db8ad" providerId="LiveId" clId="{ADFCADBA-AA12-4E69-8A68-FB726598F92E}" dt="2025-04-07T13:36:23.527" v="24"/>
          <ac:spMkLst>
            <pc:docMk/>
            <pc:sldMk cId="783514268" sldId="459"/>
            <ac:spMk id="5" creationId="{8B2F4211-8740-337A-6E8F-8FCBA9F3BD16}"/>
          </ac:spMkLst>
        </pc:spChg>
        <pc:spChg chg="del">
          <ac:chgData name="Alfred Smith" userId="3c60a3631c0db8ad" providerId="LiveId" clId="{ADFCADBA-AA12-4E69-8A68-FB726598F92E}" dt="2025-04-07T13:36:23.015" v="23" actId="478"/>
          <ac:spMkLst>
            <pc:docMk/>
            <pc:sldMk cId="783514268" sldId="45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ADFCADBA-AA12-4E69-8A68-FB726598F92E}" dt="2025-04-07T13:33:59.883" v="1"/>
        <pc:sldMkLst>
          <pc:docMk/>
          <pc:sldMk cId="3596600315" sldId="468"/>
        </pc:sldMkLst>
        <pc:spChg chg="del">
          <ac:chgData name="Alfred Smith" userId="3c60a3631c0db8ad" providerId="LiveId" clId="{ADFCADBA-AA12-4E69-8A68-FB726598F92E}" dt="2025-04-07T13:33:59.318" v="0" actId="478"/>
          <ac:spMkLst>
            <pc:docMk/>
            <pc:sldMk cId="3596600315" sldId="468"/>
            <ac:spMk id="3" creationId="{0162BEE1-134B-8B70-2BB8-9226F1DF1614}"/>
          </ac:spMkLst>
        </pc:spChg>
        <pc:spChg chg="add mod">
          <ac:chgData name="Alfred Smith" userId="3c60a3631c0db8ad" providerId="LiveId" clId="{ADFCADBA-AA12-4E69-8A68-FB726598F92E}" dt="2025-04-07T13:33:59.883" v="1"/>
          <ac:spMkLst>
            <pc:docMk/>
            <pc:sldMk cId="3596600315" sldId="468"/>
            <ac:spMk id="5" creationId="{5858196A-C766-9094-916E-6B749806DCE4}"/>
          </ac:spMkLst>
        </pc:spChg>
      </pc:sldChg>
      <pc:sldChg chg="addSp delSp modSp mod">
        <pc:chgData name="Alfred Smith" userId="3c60a3631c0db8ad" providerId="LiveId" clId="{ADFCADBA-AA12-4E69-8A68-FB726598F92E}" dt="2025-04-07T13:34:51.319" v="8"/>
        <pc:sldMkLst>
          <pc:docMk/>
          <pc:sldMk cId="2214396655" sldId="469"/>
        </pc:sldMkLst>
        <pc:spChg chg="add mod">
          <ac:chgData name="Alfred Smith" userId="3c60a3631c0db8ad" providerId="LiveId" clId="{ADFCADBA-AA12-4E69-8A68-FB726598F92E}" dt="2025-04-07T13:34:51.319" v="8"/>
          <ac:spMkLst>
            <pc:docMk/>
            <pc:sldMk cId="2214396655" sldId="469"/>
            <ac:spMk id="2" creationId="{3CEFD289-5BC3-E74A-7CB8-715E58A0508D}"/>
          </ac:spMkLst>
        </pc:spChg>
        <pc:spChg chg="add mod">
          <ac:chgData name="Alfred Smith" userId="3c60a3631c0db8ad" providerId="LiveId" clId="{ADFCADBA-AA12-4E69-8A68-FB726598F92E}" dt="2025-04-07T13:34:51.319" v="8"/>
          <ac:spMkLst>
            <pc:docMk/>
            <pc:sldMk cId="2214396655" sldId="469"/>
            <ac:spMk id="3" creationId="{98E67574-A25D-A249-3C5B-437DC84BC734}"/>
          </ac:spMkLst>
        </pc:spChg>
        <pc:spChg chg="del">
          <ac:chgData name="Alfred Smith" userId="3c60a3631c0db8ad" providerId="LiveId" clId="{ADFCADBA-AA12-4E69-8A68-FB726598F92E}" dt="2025-04-07T13:34:50.808" v="7" actId="478"/>
          <ac:spMkLst>
            <pc:docMk/>
            <pc:sldMk cId="2214396655" sldId="469"/>
            <ac:spMk id="4" creationId="{9A13E2D8-2F59-44C1-B1D2-79C300C26DD4}"/>
          </ac:spMkLst>
        </pc:spChg>
        <pc:spChg chg="del">
          <ac:chgData name="Alfred Smith" userId="3c60a3631c0db8ad" providerId="LiveId" clId="{ADFCADBA-AA12-4E69-8A68-FB726598F92E}" dt="2025-04-07T13:34:50.808" v="7" actId="478"/>
          <ac:spMkLst>
            <pc:docMk/>
            <pc:sldMk cId="2214396655" sldId="469"/>
            <ac:spMk id="6" creationId="{416C064E-628E-47C0-A712-DB178FE9901E}"/>
          </ac:spMkLst>
        </pc:spChg>
      </pc:sldChg>
      <pc:sldChg chg="addSp modSp">
        <pc:chgData name="Alfred Smith" userId="3c60a3631c0db8ad" providerId="LiveId" clId="{ADFCADBA-AA12-4E69-8A68-FB726598F92E}" dt="2025-04-07T13:34:14.623" v="2"/>
        <pc:sldMkLst>
          <pc:docMk/>
          <pc:sldMk cId="2317650068" sldId="471"/>
        </pc:sldMkLst>
        <pc:spChg chg="add mod">
          <ac:chgData name="Alfred Smith" userId="3c60a3631c0db8ad" providerId="LiveId" clId="{ADFCADBA-AA12-4E69-8A68-FB726598F92E}" dt="2025-04-07T13:34:14.623" v="2"/>
          <ac:spMkLst>
            <pc:docMk/>
            <pc:sldMk cId="2317650068" sldId="471"/>
            <ac:spMk id="2" creationId="{6F34E1A7-85E9-3F6B-5F3B-16901FC9768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23 </a:t>
            </a:r>
            <a:r>
              <a:rPr lang="en-IN" sz="1200" b="1" i="0" u="none" strike="noStrike" baseline="0" dirty="0">
                <a:latin typeface="TimesNewRomanPS-BoldMT"/>
              </a:rPr>
              <a:t>Jonah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Jonah Disobedient - Jonah 1:1-3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Jonah Punished - Jonah 1:4-16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Jonah Miraculously Preserved - Jonah 1:17 - 2:10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Jonah's Ministry in Nineveh - Jonah 3:1-10 (Bottom)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A Narrow Prophet versus the Merciful God - Jonah 3:10 - 4:11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02518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23-2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1189F9-A6D4-AF69-D447-1CA385067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58196A-C766-9094-916E-6B749806D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5"/>
    </mc:Choice>
    <mc:Fallback xmlns="">
      <p:transition spd="slow" advTm="3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2CD8D1-0384-BEEC-396E-FD751252C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2" r="11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D689D-D671-7E4C-485B-3F2920AB355C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DFF027-6AAF-5C7F-0F07-D4AB25627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CF7F32-B49F-CACC-8755-899FC9551AC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3For You cast me into the deep,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into the heart of the seas,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and the current swirled about me;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all Your breakers and waves swept over me.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731847-9606-9DB8-EA61-04FC32F154D0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3ཁྱེད་ཀྱིས་ཁོ་བོ་ཤིན་ཏུ་གཏིང་ཟབ་པའི༎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རྒྱ་མཚོའི་དཀྱིལ་དུ་འཕངས་པར་མཛད་པ་ཡིན༎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ཆུ་རྒྱུན་དེ་ཡིས་ང་རང་བསྐོར་ཅིང་སྐོར༎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ཁྱེད་ཀྱི་རྦ་རླབས་དང་ནི་ཆུ་འཁྲུགས་པ༎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ང་ཡི་སྟེང་དུ་བརྒྱུགས་ཤིང་ང་རང་བསྣུབས༎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1"/>
    </mc:Choice>
    <mc:Fallback xmlns="">
      <p:transition spd="slow" advTm="10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6D90D2-B039-672B-A45A-5971334DF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85D486-2C72-B113-58DC-98C6FF2576D1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7672DB-F81A-0E2A-E3DB-C0D27E8E8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29A128-5B9D-66E9-B859-912F3A1E381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4At this, I said,</a:t>
            </a:r>
          </a:p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‘I have been banished from Your sight;</a:t>
            </a:r>
          </a:p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yet I will look once more</a:t>
            </a:r>
          </a:p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toward Your holy temple.’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08C5E5-80CC-B4E7-5551-AEC9526F9BB0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4དེ་ནས་ཁོ་བོས་ཁྱེད་ལ་འདི་ལྟར་ཞུས།།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ང་རང་ཁྱེད་ཀྱི་དྲུང་ནས་བསྐྲད་ན་ཡང་༎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ཁྱེད་ཀྱི་མཆོད་ཁང་དམ་པའི་ཕྱོགས་སུ་ནི༎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ང་ཡིས་སླར་ཡང་བལྟ་དགོས་ཞེས་པ་འོ།།</a:t>
            </a:r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2"/>
    </mc:Choice>
    <mc:Fallback xmlns="">
      <p:transition spd="slow" advTm="9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16444-F4DF-EB36-AE70-C562790C9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BF0C0-D4C2-0C76-7C00-D3C954FACA30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B0414F-92CF-637D-9A3A-FB3155E56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1BF743-59B2-D4CB-5821-37726912EF95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5The waters engulfed me</a:t>
            </a:r>
          </a:p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to take my life;</a:t>
            </a:r>
          </a:p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the watery depths closed around me;</a:t>
            </a:r>
          </a:p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the seaweed wrapped around my head.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FB9D83-BD78-0742-E46A-C00AD0076802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5ང་ཡི་སྲོག་ནི་ཆུ་ཡིས་འཆི་ལམ་དྲངས༎</a:t>
            </a:r>
          </a:p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གཏིང་ཟབ་རྒྱ་མཚོས་ཁོ་བོ་བསྐོར་ཅིང་སྐོར༎</a:t>
            </a:r>
          </a:p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མཚོ་རྩྭ་ང་ཡི་མགོ་ལ་དཀྲིས་པར་གྱུར།།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1"/>
    </mc:Choice>
    <mc:Fallback xmlns="">
      <p:transition spd="slow" advTm="9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ED7931-9447-D45D-8DD7-FBF941438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9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51145C-92B8-822D-F9D4-A6AC2D3C2492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79E4A00-23E1-46E7-B8DE-C4CEB9B380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135D0B-1E9B-4E00-7154-6017B58ED33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6To the roots of the mountains I descended;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the earth beneath me barred me in forever!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But You raised my life from the pit,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O Lord my God!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2AF45D-B640-ED2E-29AD-FA506A3136C6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6ང་རང་ཆུ་ཡི་ནང་དུ་ནུབ་པ་ན།།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ཆུ་འོག་རི་ཡི་ཞབས་སུ་ཁོ་བོ་སོང་།།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ང་ཡི་རྒྱབ་ཕྱོགས་ས་ཡི་སྒོ་རྣམས་ནི༎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གཏན་དུ་བརྒྱབ་པས་ང་ནི་བཙོན་དུ་ཚུད༎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ཡིན་ཡང་ང་ཡི་དཀོན་མཆོག་ཡ་ཝཱེ་ལགས༎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ཁྱེད་ཀྱིས་ང་ཡི་སྲོག་ནི་དུར་ལས་དྲངས༎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85"/>
    </mc:Choice>
    <mc:Fallback xmlns="">
      <p:transition spd="slow" advTm="15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4379D-43E8-342C-3492-F4357C4AE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477297-1D47-42F3-1E7C-D78CEE27EC12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63B1FE-E884-F590-774E-5ADBEC1B0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4D49A0-A467-FF37-B8A6-65463B2B70E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7As my life was fading away,</a:t>
            </a:r>
          </a:p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I remembered the Lord.</a:t>
            </a:r>
          </a:p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My prayer went up to You,</a:t>
            </a:r>
          </a:p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to Your holy temple.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0F46BA-4232-AD97-4A1F-B9185A0229E6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7ཁོ་བོའི་ཚེ་སྲོག་ཉམས་ཤིང་རྒུད་པ་ན།།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ཡ་ཝཱེ་དྲན་ཏེ་བཏབ་པའི་གསོལ་བ་ནི༎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ཁྱེད་ཀྱི་མཆོད་ཁང་དམ་པར་བཞུགས་ཡོད་པའི།།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ཉིད་ཀྱི་དྲུང་དུ་སླེབས་པར་གྱུར་པ་ཡིན།།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0"/>
    </mc:Choice>
    <mc:Fallback xmlns="">
      <p:transition spd="slow" advTm="14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9040A6-6CAB-4EFD-1CD5-302080F89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04287E-89DC-692E-A2B1-F032DA83EE13}"/>
              </a:ext>
            </a:extLst>
          </p:cNvPr>
          <p:cNvSpPr txBox="1"/>
          <p:nvPr/>
        </p:nvSpPr>
        <p:spPr>
          <a:xfrm>
            <a:off x="5754674" y="3135442"/>
            <a:ext cx="6207478" cy="3954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ཡོ་ནཱ 2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ཡོ་ནཱས་སྨོན་ལམ་འདེབས་པ།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7843837" y="-645459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F17571-915B-3B46-3636-1155A8297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7474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F96811-81A4-3F69-352E-EF66A99EB5EF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42FCAE-9232-012F-7554-FF68F87FC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1EA165-1B5B-38D6-838A-5C136BFF629C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121212"/>
                </a:solidFill>
                <a:latin typeface="ArialMT"/>
              </a:rPr>
              <a:t>8Those who cling to worthless idols</a:t>
            </a:r>
          </a:p>
          <a:p>
            <a:r>
              <a:rPr lang="en-US" sz="5400" dirty="0">
                <a:solidFill>
                  <a:srgbClr val="121212"/>
                </a:solidFill>
                <a:latin typeface="ArialMT"/>
              </a:rPr>
              <a:t>forsake His loving devotion.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EB61E7-4B6F-5F32-90DF-FB89021AE6DD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8འཁྲུལ་སྣང་ཙམ་གྱི་ལྷ་སྐུར་བརྟེན་པ་རྣམས༎</a:t>
            </a:r>
          </a:p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བསླུ་མེད་བྱམས་བརྩེ་འཐོབ་པའི་རེ་བ་སྤོང་༎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6"/>
    </mc:Choice>
    <mc:Fallback xmlns="">
      <p:transition spd="slow" advTm="7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E33508-878D-9D16-ED7A-5903D3596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20" r="833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D82AF-D49C-F51F-28C7-8B39F07345BC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3010A91-B8F2-E9B9-A6A9-BBE458A38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A44AE5-1784-C4E9-CEAD-7DF95CB3B722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9But I, with the voice of thanksgiving,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will sacrifice to You.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I will fulfill what I have vowed.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Salvation is from the Lord!”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54A8FD-68BD-9884-D845-F95F2C997440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9འོན་ཀྱང་ཁོ་བོས་གཏང་རག་སྐད་དང་བཅས༎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ཁྱེད་ཀྱི་དྲུང་དུ་མཆོད་པ་དབུལ་བ་དང་།།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ང་ཡིས་དམ་བཅའ་བཞིན་དུ་བྱེད་པར་བྱ།།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ཐར་པ་ཡ་ཝཱེ་ཉིད་ནས་འབྱུང་ལགས་སོ།། ཞེས་པའོ༎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53"/>
    </mc:Choice>
    <mc:Fallback xmlns="">
      <p:transition spd="slow" advTm="15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BB67AB-F892-7E11-B0AB-4100CFAD65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2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259250-0688-6771-46FC-1CF756660870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F9D5604-7504-DCCF-EB5D-5184E76A90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708558-D9BC-2115-5DA9-2B48128C802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10And the Lord commanded the fish, and it vomited Jonah onto dry land.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2F4211-8740-337A-6E8F-8FCBA9F3BD16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>
                <a:solidFill>
                  <a:srgbClr val="121212"/>
                </a:solidFill>
                <a:latin typeface="ArialMT"/>
              </a:rPr>
              <a:t>10དེ་ནས་དཀོན་མཆོག་ཡ་ཝཱེས་ཉ་ལ་བཀའ་གནང་བ་དང་། ཉ་ཡིས་ཀྱང་ཡོ་ནཱ་ཕྱིར་སྐམ་སར་བསྐྱུགས་པ་ཡིན་ནོ།།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2"/>
    </mc:Choice>
    <mc:Fallback xmlns="">
      <p:transition spd="slow" advTm="8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D8E95E-3104-B657-E87B-15BAE5F16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853" y="0"/>
            <a:ext cx="1348385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C87E33-47D3-0730-5319-FCB78B4DE6CC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u="none" strike="noStrike" baseline="0" dirty="0">
                <a:latin typeface="TimesNewRomanPSMT"/>
              </a:rPr>
              <a:t>Jonah Miraculously Preserved - Jonah 1:17 - 2:10 (Right Center)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ཡོ་ནཱ 2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MT"/>
              </a:rPr>
              <a:t>ཡོ་ནཱས་སྨོན་ལམ་འདེབས་པ།</a:t>
            </a:r>
          </a:p>
          <a:p>
            <a:endParaRPr lang="en-ZA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F2F857-9E4D-5E89-8E71-797BC27C1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7"/>
    </mc:Choice>
    <mc:Fallback xmlns="">
      <p:transition spd="slow" advTm="6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9040A6-6CAB-4EFD-1CD5-302080F89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CD9EDD-1A96-1D15-2C54-CFD099F3425C}"/>
              </a:ext>
            </a:extLst>
          </p:cNvPr>
          <p:cNvSpPr txBox="1"/>
          <p:nvPr/>
        </p:nvSpPr>
        <p:spPr>
          <a:xfrm>
            <a:off x="5754674" y="3135442"/>
            <a:ext cx="6207478" cy="3954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ཡོ་ནཱ 2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ཡོ་ནཱས་སྨོན་ལམ་འདེབས་པ།</a:t>
            </a:r>
          </a:p>
          <a:p>
            <a:endParaRPr lang="en-ZA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6F34E1A7-85E9-3F6B-5F3B-16901FC97680}"/>
              </a:ext>
            </a:extLst>
          </p:cNvPr>
          <p:cNvSpPr txBox="1"/>
          <p:nvPr/>
        </p:nvSpPr>
        <p:spPr>
          <a:xfrm>
            <a:off x="269968" y="60754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650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ADA47A0-B429-DCF0-C955-532D10E53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2DE598-EE92-A290-43F2-56BFE2EAB848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17Now the Lord had appointed a great fish to swallow Jonah, and Jonah spent three days and three nights in the belly of the fish.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8C0B96-DBE2-B013-C1FB-9B6CBE07647A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17དེ་ནས་དཀོན་མཆོག་ཡ་ཝཱེས་ཉ་ཆེན་ཞིག་ལ་ཡོ་ནཱ་མིད་དུ་བཅུག་ཅིང་། ཡོ་ནཱ་ཉིན་ཞག་གསུམ་ལ་ཉ་ཆེན་གྱི་གྲོད་ཁོག་ནང་དུ་ལུས་སོ།།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4"/>
    </mc:Choice>
    <mc:Fallback xmlns="">
      <p:transition spd="slow" advTm="13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1282A-8E7D-EE0A-D280-352904F09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4C6AB1-8150-71CB-F287-8D54E1CD1449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77D4C4-74C8-D5F9-E4AC-9BD1F7E58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71130D-F03E-4DC6-B7C4-B136D99E427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2:1From inside the fish, Jonah prayed to the Lord his God,</a:t>
            </a:r>
            <a:endParaRPr lang="en-ZA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9CDE94-8D7C-4E23-32A1-49A6EEE37591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7200" dirty="0">
                <a:solidFill>
                  <a:srgbClr val="121212"/>
                </a:solidFill>
                <a:latin typeface="ArialMT"/>
              </a:rPr>
              <a:t>2:</a:t>
            </a:r>
            <a:r>
              <a:rPr lang="bo-CN" sz="7200" dirty="0">
                <a:solidFill>
                  <a:srgbClr val="121212"/>
                </a:solidFill>
                <a:latin typeface="ArialMT"/>
              </a:rPr>
              <a:t>1དེ་ནས་ཡོ་ནཱ་ཡིས་ཉའི་ཁོག་པ་ནས་རང་གི་དཀོན་མཆོག་ཡ་ཝཱེ་ལ་འདི་ལྟར་གསོལ་བ་བཏབ་པ་སྟེ།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2"/>
    </mc:Choice>
    <mc:Fallback xmlns="">
      <p:transition spd="slow" advTm="6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FE402-F630-72F6-75DB-A7D2637C6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3D1758-767A-DFE8-87D2-DD9C99979200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679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A7BFDE-A471-FB7D-6B75-AF7937703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EFD289-5BC3-E74A-7CB8-715E58A0508D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2saying: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“In my distress I called to the Lord,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and He answered me.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From the belly of </a:t>
            </a:r>
            <a:r>
              <a:rPr lang="en-US" sz="4000" dirty="0" err="1">
                <a:solidFill>
                  <a:srgbClr val="121212"/>
                </a:solidFill>
                <a:latin typeface="ArialMT"/>
              </a:rPr>
              <a:t>Sheol</a:t>
            </a:r>
            <a:r>
              <a:rPr lang="en-US" sz="4000" dirty="0">
                <a:solidFill>
                  <a:srgbClr val="121212"/>
                </a:solidFill>
                <a:latin typeface="ArialMT"/>
              </a:rPr>
              <a:t> I called for help,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and You heard my voice.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E67574-A25D-A249-3C5B-437DC84BC73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2དཀའ་སྡུག་ནང་དུ་ང་ཡིས་ཡ་ཝཱེ་བོས༎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ཁྱེད་ཀྱིས་ང་ལ་ལན་ནི་གནང་བ་ལགས༎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གཤིན་ཡུལ་ཁོག་ནས་ང་ཡིས་ཀུ་ཅོ་བཏོན།།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ཁྱེད་ཀྱིས་ང་ཡི་སྐད་སྒྲ་གསན་པ་ལགས༎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1439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82"/>
    </mc:Choice>
    <mc:Fallback xmlns="">
      <p:transition spd="slow" advTm="15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993</Words>
  <Application>Microsoft Office PowerPoint</Application>
  <PresentationFormat>Widescreen</PresentationFormat>
  <Paragraphs>106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23-2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2025-04-07T13:36:29Z</dcterms:modified>
</cp:coreProperties>
</file>