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468" r:id="rId2"/>
    <p:sldId id="438" r:id="rId3"/>
    <p:sldId id="439" r:id="rId4"/>
    <p:sldId id="469" r:id="rId5"/>
    <p:sldId id="441" r:id="rId6"/>
    <p:sldId id="442" r:id="rId7"/>
    <p:sldId id="443" r:id="rId8"/>
    <p:sldId id="444" r:id="rId9"/>
    <p:sldId id="445" r:id="rId10"/>
    <p:sldId id="446" r:id="rId11"/>
    <p:sldId id="447" r:id="rId12"/>
    <p:sldId id="448" r:id="rId13"/>
    <p:sldId id="449" r:id="rId14"/>
    <p:sldId id="450" r:id="rId15"/>
    <p:sldId id="451" r:id="rId16"/>
    <p:sldId id="452" r:id="rId17"/>
    <p:sldId id="453" r:id="rId18"/>
    <p:sldId id="454" r:id="rId19"/>
    <p:sldId id="455" r:id="rId20"/>
    <p:sldId id="456" r:id="rId21"/>
    <p:sldId id="457" r:id="rId22"/>
    <p:sldId id="47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AC6476-C6B6-41DE-969A-997ED6873EF4}" v="11" dt="2025-04-07T13:39:58.7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63" autoAdjust="0"/>
    <p:restoredTop sz="93969" autoAdjust="0"/>
  </p:normalViewPr>
  <p:slideViewPr>
    <p:cSldViewPr snapToGrid="0">
      <p:cViewPr varScale="1">
        <p:scale>
          <a:sx n="57" d="100"/>
          <a:sy n="57" d="100"/>
        </p:scale>
        <p:origin x="72" y="13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54AC6476-C6B6-41DE-969A-997ED6873EF4}"/>
    <pc:docChg chg="custSel modSld">
      <pc:chgData name="Alfred Smith" userId="3c60a3631c0db8ad" providerId="LiveId" clId="{54AC6476-C6B6-41DE-969A-997ED6873EF4}" dt="2025-04-07T13:39:58.755" v="20"/>
      <pc:docMkLst>
        <pc:docMk/>
      </pc:docMkLst>
      <pc:sldChg chg="addSp delSp modSp mod">
        <pc:chgData name="Alfred Smith" userId="3c60a3631c0db8ad" providerId="LiveId" clId="{54AC6476-C6B6-41DE-969A-997ED6873EF4}" dt="2025-04-07T13:38:17.412" v="5"/>
        <pc:sldMkLst>
          <pc:docMk/>
          <pc:sldMk cId="3676245138" sldId="441"/>
        </pc:sldMkLst>
        <pc:spChg chg="add mod">
          <ac:chgData name="Alfred Smith" userId="3c60a3631c0db8ad" providerId="LiveId" clId="{54AC6476-C6B6-41DE-969A-997ED6873EF4}" dt="2025-04-07T13:38:17.412" v="5"/>
          <ac:spMkLst>
            <pc:docMk/>
            <pc:sldMk cId="3676245138" sldId="441"/>
            <ac:spMk id="2" creationId="{9AED7CB4-E275-F68F-4CB2-71E0BAAC25B6}"/>
          </ac:spMkLst>
        </pc:spChg>
        <pc:spChg chg="del">
          <ac:chgData name="Alfred Smith" userId="3c60a3631c0db8ad" providerId="LiveId" clId="{54AC6476-C6B6-41DE-969A-997ED6873EF4}" dt="2025-04-07T13:38:16.848" v="4" actId="478"/>
          <ac:spMkLst>
            <pc:docMk/>
            <pc:sldMk cId="3676245138" sldId="441"/>
            <ac:spMk id="4" creationId="{9A13E2D8-2F59-44C1-B1D2-79C300C26DD4}"/>
          </ac:spMkLst>
        </pc:spChg>
        <pc:spChg chg="add mod">
          <ac:chgData name="Alfred Smith" userId="3c60a3631c0db8ad" providerId="LiveId" clId="{54AC6476-C6B6-41DE-969A-997ED6873EF4}" dt="2025-04-07T13:38:17.412" v="5"/>
          <ac:spMkLst>
            <pc:docMk/>
            <pc:sldMk cId="3676245138" sldId="441"/>
            <ac:spMk id="5" creationId="{7CA8CEF3-71AE-4045-BA4A-D42223A12093}"/>
          </ac:spMkLst>
        </pc:spChg>
        <pc:spChg chg="del">
          <ac:chgData name="Alfred Smith" userId="3c60a3631c0db8ad" providerId="LiveId" clId="{54AC6476-C6B6-41DE-969A-997ED6873EF4}" dt="2025-04-07T13:38:16.848" v="4" actId="478"/>
          <ac:spMkLst>
            <pc:docMk/>
            <pc:sldMk cId="3676245138" sldId="441"/>
            <ac:spMk id="6" creationId="{416C064E-628E-47C0-A712-DB178FE9901E}"/>
          </ac:spMkLst>
        </pc:spChg>
      </pc:sldChg>
      <pc:sldChg chg="addSp delSp modSp mod">
        <pc:chgData name="Alfred Smith" userId="3c60a3631c0db8ad" providerId="LiveId" clId="{54AC6476-C6B6-41DE-969A-997ED6873EF4}" dt="2025-04-07T13:38:30.190" v="7"/>
        <pc:sldMkLst>
          <pc:docMk/>
          <pc:sldMk cId="3095902142" sldId="443"/>
        </pc:sldMkLst>
        <pc:spChg chg="add mod">
          <ac:chgData name="Alfred Smith" userId="3c60a3631c0db8ad" providerId="LiveId" clId="{54AC6476-C6B6-41DE-969A-997ED6873EF4}" dt="2025-04-07T13:38:30.190" v="7"/>
          <ac:spMkLst>
            <pc:docMk/>
            <pc:sldMk cId="3095902142" sldId="443"/>
            <ac:spMk id="2" creationId="{D79F6878-01B0-1660-E8E8-4BD46A17ABAF}"/>
          </ac:spMkLst>
        </pc:spChg>
        <pc:spChg chg="add mod">
          <ac:chgData name="Alfred Smith" userId="3c60a3631c0db8ad" providerId="LiveId" clId="{54AC6476-C6B6-41DE-969A-997ED6873EF4}" dt="2025-04-07T13:38:30.190" v="7"/>
          <ac:spMkLst>
            <pc:docMk/>
            <pc:sldMk cId="3095902142" sldId="443"/>
            <ac:spMk id="3" creationId="{54D492D5-95FB-5AD1-565D-76FB0F7156A9}"/>
          </ac:spMkLst>
        </pc:spChg>
        <pc:spChg chg="del">
          <ac:chgData name="Alfred Smith" userId="3c60a3631c0db8ad" providerId="LiveId" clId="{54AC6476-C6B6-41DE-969A-997ED6873EF4}" dt="2025-04-07T13:38:28.973" v="6" actId="478"/>
          <ac:spMkLst>
            <pc:docMk/>
            <pc:sldMk cId="3095902142" sldId="443"/>
            <ac:spMk id="4" creationId="{9A13E2D8-2F59-44C1-B1D2-79C300C26DD4}"/>
          </ac:spMkLst>
        </pc:spChg>
        <pc:spChg chg="del">
          <ac:chgData name="Alfred Smith" userId="3c60a3631c0db8ad" providerId="LiveId" clId="{54AC6476-C6B6-41DE-969A-997ED6873EF4}" dt="2025-04-07T13:38:28.973" v="6" actId="478"/>
          <ac:spMkLst>
            <pc:docMk/>
            <pc:sldMk cId="3095902142" sldId="443"/>
            <ac:spMk id="6" creationId="{416C064E-628E-47C0-A712-DB178FE9901E}"/>
          </ac:spMkLst>
        </pc:spChg>
      </pc:sldChg>
      <pc:sldChg chg="addSp delSp modSp mod">
        <pc:chgData name="Alfred Smith" userId="3c60a3631c0db8ad" providerId="LiveId" clId="{54AC6476-C6B6-41DE-969A-997ED6873EF4}" dt="2025-04-07T13:38:47.656" v="9"/>
        <pc:sldMkLst>
          <pc:docMk/>
          <pc:sldMk cId="2166098122" sldId="445"/>
        </pc:sldMkLst>
        <pc:spChg chg="add mod">
          <ac:chgData name="Alfred Smith" userId="3c60a3631c0db8ad" providerId="LiveId" clId="{54AC6476-C6B6-41DE-969A-997ED6873EF4}" dt="2025-04-07T13:38:47.656" v="9"/>
          <ac:spMkLst>
            <pc:docMk/>
            <pc:sldMk cId="2166098122" sldId="445"/>
            <ac:spMk id="2" creationId="{C7C1E89B-6C38-B4DD-C3A9-CAD99E0A4DB9}"/>
          </ac:spMkLst>
        </pc:spChg>
        <pc:spChg chg="add mod">
          <ac:chgData name="Alfred Smith" userId="3c60a3631c0db8ad" providerId="LiveId" clId="{54AC6476-C6B6-41DE-969A-997ED6873EF4}" dt="2025-04-07T13:38:47.656" v="9"/>
          <ac:spMkLst>
            <pc:docMk/>
            <pc:sldMk cId="2166098122" sldId="445"/>
            <ac:spMk id="3" creationId="{7119EFB7-0A57-D050-7A78-03F3D3B9E31C}"/>
          </ac:spMkLst>
        </pc:spChg>
        <pc:spChg chg="del">
          <ac:chgData name="Alfred Smith" userId="3c60a3631c0db8ad" providerId="LiveId" clId="{54AC6476-C6B6-41DE-969A-997ED6873EF4}" dt="2025-04-07T13:38:47.096" v="8" actId="478"/>
          <ac:spMkLst>
            <pc:docMk/>
            <pc:sldMk cId="2166098122" sldId="445"/>
            <ac:spMk id="4" creationId="{9A13E2D8-2F59-44C1-B1D2-79C300C26DD4}"/>
          </ac:spMkLst>
        </pc:spChg>
        <pc:spChg chg="del">
          <ac:chgData name="Alfred Smith" userId="3c60a3631c0db8ad" providerId="LiveId" clId="{54AC6476-C6B6-41DE-969A-997ED6873EF4}" dt="2025-04-07T13:38:47.096" v="8" actId="478"/>
          <ac:spMkLst>
            <pc:docMk/>
            <pc:sldMk cId="2166098122" sldId="445"/>
            <ac:spMk id="6" creationId="{416C064E-628E-47C0-A712-DB178FE9901E}"/>
          </ac:spMkLst>
        </pc:spChg>
      </pc:sldChg>
      <pc:sldChg chg="addSp delSp modSp mod">
        <pc:chgData name="Alfred Smith" userId="3c60a3631c0db8ad" providerId="LiveId" clId="{54AC6476-C6B6-41DE-969A-997ED6873EF4}" dt="2025-04-07T13:39:05.010" v="11"/>
        <pc:sldMkLst>
          <pc:docMk/>
          <pc:sldMk cId="2422728137" sldId="447"/>
        </pc:sldMkLst>
        <pc:spChg chg="add mod">
          <ac:chgData name="Alfred Smith" userId="3c60a3631c0db8ad" providerId="LiveId" clId="{54AC6476-C6B6-41DE-969A-997ED6873EF4}" dt="2025-04-07T13:39:05.010" v="11"/>
          <ac:spMkLst>
            <pc:docMk/>
            <pc:sldMk cId="2422728137" sldId="447"/>
            <ac:spMk id="2" creationId="{BAA14081-D46C-20A3-FA3E-14BF4ACC4EB4}"/>
          </ac:spMkLst>
        </pc:spChg>
        <pc:spChg chg="add mod">
          <ac:chgData name="Alfred Smith" userId="3c60a3631c0db8ad" providerId="LiveId" clId="{54AC6476-C6B6-41DE-969A-997ED6873EF4}" dt="2025-04-07T13:39:05.010" v="11"/>
          <ac:spMkLst>
            <pc:docMk/>
            <pc:sldMk cId="2422728137" sldId="447"/>
            <ac:spMk id="3" creationId="{953F83B2-378B-C655-D4E1-E3F802B995DA}"/>
          </ac:spMkLst>
        </pc:spChg>
        <pc:spChg chg="del">
          <ac:chgData name="Alfred Smith" userId="3c60a3631c0db8ad" providerId="LiveId" clId="{54AC6476-C6B6-41DE-969A-997ED6873EF4}" dt="2025-04-07T13:39:04.504" v="10" actId="478"/>
          <ac:spMkLst>
            <pc:docMk/>
            <pc:sldMk cId="2422728137" sldId="447"/>
            <ac:spMk id="4" creationId="{9A13E2D8-2F59-44C1-B1D2-79C300C26DD4}"/>
          </ac:spMkLst>
        </pc:spChg>
        <pc:spChg chg="del">
          <ac:chgData name="Alfred Smith" userId="3c60a3631c0db8ad" providerId="LiveId" clId="{54AC6476-C6B6-41DE-969A-997ED6873EF4}" dt="2025-04-07T13:39:04.504" v="10" actId="478"/>
          <ac:spMkLst>
            <pc:docMk/>
            <pc:sldMk cId="2422728137" sldId="447"/>
            <ac:spMk id="6" creationId="{416C064E-628E-47C0-A712-DB178FE9901E}"/>
          </ac:spMkLst>
        </pc:spChg>
      </pc:sldChg>
      <pc:sldChg chg="addSp delSp modSp mod">
        <pc:chgData name="Alfred Smith" userId="3c60a3631c0db8ad" providerId="LiveId" clId="{54AC6476-C6B6-41DE-969A-997ED6873EF4}" dt="2025-04-07T13:39:15.671" v="13"/>
        <pc:sldMkLst>
          <pc:docMk/>
          <pc:sldMk cId="4160448636" sldId="449"/>
        </pc:sldMkLst>
        <pc:spChg chg="add mod">
          <ac:chgData name="Alfred Smith" userId="3c60a3631c0db8ad" providerId="LiveId" clId="{54AC6476-C6B6-41DE-969A-997ED6873EF4}" dt="2025-04-07T13:39:15.671" v="13"/>
          <ac:spMkLst>
            <pc:docMk/>
            <pc:sldMk cId="4160448636" sldId="449"/>
            <ac:spMk id="2" creationId="{F175980C-77B9-AAD4-85CB-2088842AB337}"/>
          </ac:spMkLst>
        </pc:spChg>
        <pc:spChg chg="del">
          <ac:chgData name="Alfred Smith" userId="3c60a3631c0db8ad" providerId="LiveId" clId="{54AC6476-C6B6-41DE-969A-997ED6873EF4}" dt="2025-04-07T13:39:15.165" v="12" actId="478"/>
          <ac:spMkLst>
            <pc:docMk/>
            <pc:sldMk cId="4160448636" sldId="449"/>
            <ac:spMk id="4" creationId="{9A13E2D8-2F59-44C1-B1D2-79C300C26DD4}"/>
          </ac:spMkLst>
        </pc:spChg>
        <pc:spChg chg="add mod">
          <ac:chgData name="Alfred Smith" userId="3c60a3631c0db8ad" providerId="LiveId" clId="{54AC6476-C6B6-41DE-969A-997ED6873EF4}" dt="2025-04-07T13:39:15.671" v="13"/>
          <ac:spMkLst>
            <pc:docMk/>
            <pc:sldMk cId="4160448636" sldId="449"/>
            <ac:spMk id="5" creationId="{A9677FAF-A00C-4780-6592-E8AF5C2F9F2D}"/>
          </ac:spMkLst>
        </pc:spChg>
        <pc:spChg chg="del">
          <ac:chgData name="Alfred Smith" userId="3c60a3631c0db8ad" providerId="LiveId" clId="{54AC6476-C6B6-41DE-969A-997ED6873EF4}" dt="2025-04-07T13:39:15.165" v="12" actId="478"/>
          <ac:spMkLst>
            <pc:docMk/>
            <pc:sldMk cId="4160448636" sldId="449"/>
            <ac:spMk id="6" creationId="{416C064E-628E-47C0-A712-DB178FE9901E}"/>
          </ac:spMkLst>
        </pc:spChg>
      </pc:sldChg>
      <pc:sldChg chg="addSp delSp modSp mod">
        <pc:chgData name="Alfred Smith" userId="3c60a3631c0db8ad" providerId="LiveId" clId="{54AC6476-C6B6-41DE-969A-997ED6873EF4}" dt="2025-04-07T13:39:28.520" v="15"/>
        <pc:sldMkLst>
          <pc:docMk/>
          <pc:sldMk cId="3386340796" sldId="451"/>
        </pc:sldMkLst>
        <pc:spChg chg="add mod">
          <ac:chgData name="Alfred Smith" userId="3c60a3631c0db8ad" providerId="LiveId" clId="{54AC6476-C6B6-41DE-969A-997ED6873EF4}" dt="2025-04-07T13:39:28.520" v="15"/>
          <ac:spMkLst>
            <pc:docMk/>
            <pc:sldMk cId="3386340796" sldId="451"/>
            <ac:spMk id="2" creationId="{E992DA8A-17A2-14F9-E39C-07F68097387C}"/>
          </ac:spMkLst>
        </pc:spChg>
        <pc:spChg chg="add mod">
          <ac:chgData name="Alfred Smith" userId="3c60a3631c0db8ad" providerId="LiveId" clId="{54AC6476-C6B6-41DE-969A-997ED6873EF4}" dt="2025-04-07T13:39:28.520" v="15"/>
          <ac:spMkLst>
            <pc:docMk/>
            <pc:sldMk cId="3386340796" sldId="451"/>
            <ac:spMk id="3" creationId="{4EDC4D9C-3A1F-4E80-FD36-48EF67AB2488}"/>
          </ac:spMkLst>
        </pc:spChg>
        <pc:spChg chg="del">
          <ac:chgData name="Alfred Smith" userId="3c60a3631c0db8ad" providerId="LiveId" clId="{54AC6476-C6B6-41DE-969A-997ED6873EF4}" dt="2025-04-07T13:39:27.913" v="14" actId="478"/>
          <ac:spMkLst>
            <pc:docMk/>
            <pc:sldMk cId="3386340796" sldId="451"/>
            <ac:spMk id="4" creationId="{9A13E2D8-2F59-44C1-B1D2-79C300C26DD4}"/>
          </ac:spMkLst>
        </pc:spChg>
        <pc:spChg chg="del">
          <ac:chgData name="Alfred Smith" userId="3c60a3631c0db8ad" providerId="LiveId" clId="{54AC6476-C6B6-41DE-969A-997ED6873EF4}" dt="2025-04-07T13:39:27.913" v="14" actId="478"/>
          <ac:spMkLst>
            <pc:docMk/>
            <pc:sldMk cId="3386340796" sldId="451"/>
            <ac:spMk id="6" creationId="{416C064E-628E-47C0-A712-DB178FE9901E}"/>
          </ac:spMkLst>
        </pc:spChg>
      </pc:sldChg>
      <pc:sldChg chg="addSp delSp modSp mod">
        <pc:chgData name="Alfred Smith" userId="3c60a3631c0db8ad" providerId="LiveId" clId="{54AC6476-C6B6-41DE-969A-997ED6873EF4}" dt="2025-04-07T13:39:38.251" v="17"/>
        <pc:sldMkLst>
          <pc:docMk/>
          <pc:sldMk cId="283334129" sldId="453"/>
        </pc:sldMkLst>
        <pc:spChg chg="add mod">
          <ac:chgData name="Alfred Smith" userId="3c60a3631c0db8ad" providerId="LiveId" clId="{54AC6476-C6B6-41DE-969A-997ED6873EF4}" dt="2025-04-07T13:39:38.251" v="17"/>
          <ac:spMkLst>
            <pc:docMk/>
            <pc:sldMk cId="283334129" sldId="453"/>
            <ac:spMk id="2" creationId="{AF003AAF-D469-C29C-1679-4A8C88D3C947}"/>
          </ac:spMkLst>
        </pc:spChg>
        <pc:spChg chg="add mod">
          <ac:chgData name="Alfred Smith" userId="3c60a3631c0db8ad" providerId="LiveId" clId="{54AC6476-C6B6-41DE-969A-997ED6873EF4}" dt="2025-04-07T13:39:38.251" v="17"/>
          <ac:spMkLst>
            <pc:docMk/>
            <pc:sldMk cId="283334129" sldId="453"/>
            <ac:spMk id="3" creationId="{892C859C-DA93-1015-7B8D-8C1283D5BF0A}"/>
          </ac:spMkLst>
        </pc:spChg>
        <pc:spChg chg="del">
          <ac:chgData name="Alfred Smith" userId="3c60a3631c0db8ad" providerId="LiveId" clId="{54AC6476-C6B6-41DE-969A-997ED6873EF4}" dt="2025-04-07T13:39:37.671" v="16" actId="478"/>
          <ac:spMkLst>
            <pc:docMk/>
            <pc:sldMk cId="283334129" sldId="453"/>
            <ac:spMk id="4" creationId="{9A13E2D8-2F59-44C1-B1D2-79C300C26DD4}"/>
          </ac:spMkLst>
        </pc:spChg>
        <pc:spChg chg="del">
          <ac:chgData name="Alfred Smith" userId="3c60a3631c0db8ad" providerId="LiveId" clId="{54AC6476-C6B6-41DE-969A-997ED6873EF4}" dt="2025-04-07T13:39:37.671" v="16" actId="478"/>
          <ac:spMkLst>
            <pc:docMk/>
            <pc:sldMk cId="283334129" sldId="453"/>
            <ac:spMk id="6" creationId="{416C064E-628E-47C0-A712-DB178FE9901E}"/>
          </ac:spMkLst>
        </pc:spChg>
      </pc:sldChg>
      <pc:sldChg chg="addSp modSp">
        <pc:chgData name="Alfred Smith" userId="3c60a3631c0db8ad" providerId="LiveId" clId="{54AC6476-C6B6-41DE-969A-997ED6873EF4}" dt="2025-04-07T13:39:47.048" v="18"/>
        <pc:sldMkLst>
          <pc:docMk/>
          <pc:sldMk cId="1799939013" sldId="455"/>
        </pc:sldMkLst>
        <pc:spChg chg="add mod">
          <ac:chgData name="Alfred Smith" userId="3c60a3631c0db8ad" providerId="LiveId" clId="{54AC6476-C6B6-41DE-969A-997ED6873EF4}" dt="2025-04-07T13:39:47.048" v="18"/>
          <ac:spMkLst>
            <pc:docMk/>
            <pc:sldMk cId="1799939013" sldId="455"/>
            <ac:spMk id="2" creationId="{016BFCD1-7B0D-95FD-E8D7-5209CD8C04F6}"/>
          </ac:spMkLst>
        </pc:spChg>
        <pc:spChg chg="add mod">
          <ac:chgData name="Alfred Smith" userId="3c60a3631c0db8ad" providerId="LiveId" clId="{54AC6476-C6B6-41DE-969A-997ED6873EF4}" dt="2025-04-07T13:39:47.048" v="18"/>
          <ac:spMkLst>
            <pc:docMk/>
            <pc:sldMk cId="1799939013" sldId="455"/>
            <ac:spMk id="3" creationId="{E0872541-DD2D-A25B-8726-B90662FA0924}"/>
          </ac:spMkLst>
        </pc:spChg>
      </pc:sldChg>
      <pc:sldChg chg="addSp delSp modSp mod">
        <pc:chgData name="Alfred Smith" userId="3c60a3631c0db8ad" providerId="LiveId" clId="{54AC6476-C6B6-41DE-969A-997ED6873EF4}" dt="2025-04-07T13:39:58.755" v="20"/>
        <pc:sldMkLst>
          <pc:docMk/>
          <pc:sldMk cId="2618424304" sldId="457"/>
        </pc:sldMkLst>
        <pc:spChg chg="add mod">
          <ac:chgData name="Alfred Smith" userId="3c60a3631c0db8ad" providerId="LiveId" clId="{54AC6476-C6B6-41DE-969A-997ED6873EF4}" dt="2025-04-07T13:39:58.755" v="20"/>
          <ac:spMkLst>
            <pc:docMk/>
            <pc:sldMk cId="2618424304" sldId="457"/>
            <ac:spMk id="2" creationId="{6BAFD090-C9A0-A10A-CC0A-0580E1F7A834}"/>
          </ac:spMkLst>
        </pc:spChg>
        <pc:spChg chg="add mod">
          <ac:chgData name="Alfred Smith" userId="3c60a3631c0db8ad" providerId="LiveId" clId="{54AC6476-C6B6-41DE-969A-997ED6873EF4}" dt="2025-04-07T13:39:58.755" v="20"/>
          <ac:spMkLst>
            <pc:docMk/>
            <pc:sldMk cId="2618424304" sldId="457"/>
            <ac:spMk id="3" creationId="{9CFA7E96-615F-D709-A70E-41BF4D121B57}"/>
          </ac:spMkLst>
        </pc:spChg>
        <pc:spChg chg="del">
          <ac:chgData name="Alfred Smith" userId="3c60a3631c0db8ad" providerId="LiveId" clId="{54AC6476-C6B6-41DE-969A-997ED6873EF4}" dt="2025-04-07T13:39:58.011" v="19" actId="478"/>
          <ac:spMkLst>
            <pc:docMk/>
            <pc:sldMk cId="2618424304" sldId="457"/>
            <ac:spMk id="4" creationId="{9A13E2D8-2F59-44C1-B1D2-79C300C26DD4}"/>
          </ac:spMkLst>
        </pc:spChg>
        <pc:spChg chg="del">
          <ac:chgData name="Alfred Smith" userId="3c60a3631c0db8ad" providerId="LiveId" clId="{54AC6476-C6B6-41DE-969A-997ED6873EF4}" dt="2025-04-07T13:39:58.011" v="19" actId="478"/>
          <ac:spMkLst>
            <pc:docMk/>
            <pc:sldMk cId="2618424304" sldId="457"/>
            <ac:spMk id="6" creationId="{416C064E-628E-47C0-A712-DB178FE9901E}"/>
          </ac:spMkLst>
        </pc:spChg>
      </pc:sldChg>
      <pc:sldChg chg="addSp delSp modSp mod">
        <pc:chgData name="Alfred Smith" userId="3c60a3631c0db8ad" providerId="LiveId" clId="{54AC6476-C6B6-41DE-969A-997ED6873EF4}" dt="2025-04-07T13:37:52.588" v="1"/>
        <pc:sldMkLst>
          <pc:docMk/>
          <pc:sldMk cId="3596600315" sldId="468"/>
        </pc:sldMkLst>
        <pc:spChg chg="del">
          <ac:chgData name="Alfred Smith" userId="3c60a3631c0db8ad" providerId="LiveId" clId="{54AC6476-C6B6-41DE-969A-997ED6873EF4}" dt="2025-04-07T13:37:52.065" v="0" actId="478"/>
          <ac:spMkLst>
            <pc:docMk/>
            <pc:sldMk cId="3596600315" sldId="468"/>
            <ac:spMk id="3" creationId="{0162BEE1-134B-8B70-2BB8-9226F1DF1614}"/>
          </ac:spMkLst>
        </pc:spChg>
        <pc:spChg chg="add mod">
          <ac:chgData name="Alfred Smith" userId="3c60a3631c0db8ad" providerId="LiveId" clId="{54AC6476-C6B6-41DE-969A-997ED6873EF4}" dt="2025-04-07T13:37:52.588" v="1"/>
          <ac:spMkLst>
            <pc:docMk/>
            <pc:sldMk cId="3596600315" sldId="468"/>
            <ac:spMk id="5" creationId="{A479AE51-5DC3-3119-24E1-CB5B3390E909}"/>
          </ac:spMkLst>
        </pc:spChg>
      </pc:sldChg>
      <pc:sldChg chg="addSp delSp modSp mod">
        <pc:chgData name="Alfred Smith" userId="3c60a3631c0db8ad" providerId="LiveId" clId="{54AC6476-C6B6-41DE-969A-997ED6873EF4}" dt="2025-04-07T13:38:05.476" v="3"/>
        <pc:sldMkLst>
          <pc:docMk/>
          <pc:sldMk cId="836222330" sldId="469"/>
        </pc:sldMkLst>
        <pc:spChg chg="add mod">
          <ac:chgData name="Alfred Smith" userId="3c60a3631c0db8ad" providerId="LiveId" clId="{54AC6476-C6B6-41DE-969A-997ED6873EF4}" dt="2025-04-07T13:38:05.476" v="3"/>
          <ac:spMkLst>
            <pc:docMk/>
            <pc:sldMk cId="836222330" sldId="469"/>
            <ac:spMk id="2" creationId="{0A93DE7D-666C-87FB-6E14-B83C4C7A55CD}"/>
          </ac:spMkLst>
        </pc:spChg>
        <pc:spChg chg="del">
          <ac:chgData name="Alfred Smith" userId="3c60a3631c0db8ad" providerId="LiveId" clId="{54AC6476-C6B6-41DE-969A-997ED6873EF4}" dt="2025-04-07T13:38:04.772" v="2" actId="478"/>
          <ac:spMkLst>
            <pc:docMk/>
            <pc:sldMk cId="836222330" sldId="469"/>
            <ac:spMk id="5" creationId="{E666F884-4D88-C3D3-D340-504B925D8DA6}"/>
          </ac:spMkLst>
        </pc:spChg>
        <pc:spChg chg="add mod">
          <ac:chgData name="Alfred Smith" userId="3c60a3631c0db8ad" providerId="LiveId" clId="{54AC6476-C6B6-41DE-969A-997ED6873EF4}" dt="2025-04-07T13:38:05.476" v="3"/>
          <ac:spMkLst>
            <pc:docMk/>
            <pc:sldMk cId="836222330" sldId="469"/>
            <ac:spMk id="7" creationId="{AE993475-AB3A-1B83-59CA-80FF3C822332}"/>
          </ac:spMkLst>
        </pc:spChg>
      </pc:sldChg>
    </pc:docChg>
  </pc:docChgLst>
  <pc:docChgLst>
    <pc:chgData name="Leonie Smith" userId="fed1330f33f5650e" providerId="LiveId" clId="{75778825-87C9-4906-A946-8E8DF10EF03E}"/>
    <pc:docChg chg="custSel modSld">
      <pc:chgData name="Leonie Smith" userId="fed1330f33f5650e" providerId="LiveId" clId="{75778825-87C9-4906-A946-8E8DF10EF03E}" dt="2022-07-04T05:37:47.141" v="96" actId="20577"/>
      <pc:docMkLst>
        <pc:docMk/>
      </pc:docMkLst>
      <pc:sldChg chg="addSp modSp mod">
        <pc:chgData name="Leonie Smith" userId="fed1330f33f5650e" providerId="LiveId" clId="{75778825-87C9-4906-A946-8E8DF10EF03E}" dt="2022-07-04T05:35:26.737" v="71" actId="14100"/>
        <pc:sldMkLst>
          <pc:docMk/>
          <pc:sldMk cId="3261377596" sldId="438"/>
        </pc:sldMkLst>
      </pc:sldChg>
      <pc:sldChg chg="addSp modSp">
        <pc:chgData name="Leonie Smith" userId="fed1330f33f5650e" providerId="LiveId" clId="{75778825-87C9-4906-A946-8E8DF10EF03E}" dt="2022-06-24T06:03:38.169" v="1"/>
        <pc:sldMkLst>
          <pc:docMk/>
          <pc:sldMk cId="3759221820" sldId="439"/>
        </pc:sldMkLst>
      </pc:sldChg>
      <pc:sldChg chg="addSp delSp modSp modTransition modAnim">
        <pc:chgData name="Leonie Smith" userId="fed1330f33f5650e" providerId="LiveId" clId="{75778825-87C9-4906-A946-8E8DF10EF03E}" dt="2022-06-24T06:05:46.639" v="4"/>
        <pc:sldMkLst>
          <pc:docMk/>
          <pc:sldMk cId="3676245138" sldId="441"/>
        </pc:sldMkLst>
      </pc:sldChg>
      <pc:sldChg chg="addSp modSp mod">
        <pc:chgData name="Leonie Smith" userId="fed1330f33f5650e" providerId="LiveId" clId="{75778825-87C9-4906-A946-8E8DF10EF03E}" dt="2022-07-04T05:36:58.784" v="87" actId="20577"/>
        <pc:sldMkLst>
          <pc:docMk/>
          <pc:sldMk cId="2180228365" sldId="442"/>
        </pc:sldMkLst>
      </pc:sldChg>
      <pc:sldChg chg="addSp delSp modSp modTransition modAnim">
        <pc:chgData name="Leonie Smith" userId="fed1330f33f5650e" providerId="LiveId" clId="{75778825-87C9-4906-A946-8E8DF10EF03E}" dt="2022-06-24T06:33:42.922" v="59"/>
        <pc:sldMkLst>
          <pc:docMk/>
          <pc:sldMk cId="3095902142" sldId="443"/>
        </pc:sldMkLst>
      </pc:sldChg>
      <pc:sldChg chg="addSp modSp mod">
        <pc:chgData name="Leonie Smith" userId="fed1330f33f5650e" providerId="LiveId" clId="{75778825-87C9-4906-A946-8E8DF10EF03E}" dt="2022-07-04T05:37:04.417" v="88" actId="20577"/>
        <pc:sldMkLst>
          <pc:docMk/>
          <pc:sldMk cId="1718612039" sldId="444"/>
        </pc:sldMkLst>
      </pc:sldChg>
      <pc:sldChg chg="addSp delSp modSp modTransition modAnim">
        <pc:chgData name="Leonie Smith" userId="fed1330f33f5650e" providerId="LiveId" clId="{75778825-87C9-4906-A946-8E8DF10EF03E}" dt="2022-06-24T06:11:52.833" v="17"/>
        <pc:sldMkLst>
          <pc:docMk/>
          <pc:sldMk cId="2166098122" sldId="445"/>
        </pc:sldMkLst>
      </pc:sldChg>
      <pc:sldChg chg="addSp modSp mod">
        <pc:chgData name="Leonie Smith" userId="fed1330f33f5650e" providerId="LiveId" clId="{75778825-87C9-4906-A946-8E8DF10EF03E}" dt="2022-07-04T05:37:10.593" v="89" actId="20577"/>
        <pc:sldMkLst>
          <pc:docMk/>
          <pc:sldMk cId="665805102" sldId="446"/>
        </pc:sldMkLst>
      </pc:sldChg>
      <pc:sldChg chg="addSp delSp modSp modTransition modAnim">
        <pc:chgData name="Leonie Smith" userId="fed1330f33f5650e" providerId="LiveId" clId="{75778825-87C9-4906-A946-8E8DF10EF03E}" dt="2022-06-24T06:17:54.403" v="26"/>
        <pc:sldMkLst>
          <pc:docMk/>
          <pc:sldMk cId="2422728137" sldId="447"/>
        </pc:sldMkLst>
      </pc:sldChg>
      <pc:sldChg chg="addSp modSp mod">
        <pc:chgData name="Leonie Smith" userId="fed1330f33f5650e" providerId="LiveId" clId="{75778825-87C9-4906-A946-8E8DF10EF03E}" dt="2022-07-04T05:37:18.102" v="90" actId="20577"/>
        <pc:sldMkLst>
          <pc:docMk/>
          <pc:sldMk cId="843663555" sldId="448"/>
        </pc:sldMkLst>
      </pc:sldChg>
      <pc:sldChg chg="addSp delSp modSp modTransition modAnim">
        <pc:chgData name="Leonie Smith" userId="fed1330f33f5650e" providerId="LiveId" clId="{75778825-87C9-4906-A946-8E8DF10EF03E}" dt="2022-06-24T06:19:29.975" v="29"/>
        <pc:sldMkLst>
          <pc:docMk/>
          <pc:sldMk cId="4160448636" sldId="449"/>
        </pc:sldMkLst>
      </pc:sldChg>
      <pc:sldChg chg="addSp modSp mod">
        <pc:chgData name="Leonie Smith" userId="fed1330f33f5650e" providerId="LiveId" clId="{75778825-87C9-4906-A946-8E8DF10EF03E}" dt="2022-07-04T05:37:22.938" v="91" actId="20577"/>
        <pc:sldMkLst>
          <pc:docMk/>
          <pc:sldMk cId="538051216" sldId="450"/>
        </pc:sldMkLst>
      </pc:sldChg>
      <pc:sldChg chg="addSp delSp modSp modTransition modAnim">
        <pc:chgData name="Leonie Smith" userId="fed1330f33f5650e" providerId="LiveId" clId="{75778825-87C9-4906-A946-8E8DF10EF03E}" dt="2022-06-24T06:35:39.056" v="61"/>
        <pc:sldMkLst>
          <pc:docMk/>
          <pc:sldMk cId="3386340796" sldId="451"/>
        </pc:sldMkLst>
      </pc:sldChg>
      <pc:sldChg chg="addSp modSp mod">
        <pc:chgData name="Leonie Smith" userId="fed1330f33f5650e" providerId="LiveId" clId="{75778825-87C9-4906-A946-8E8DF10EF03E}" dt="2022-07-04T05:37:28.558" v="92" actId="20577"/>
        <pc:sldMkLst>
          <pc:docMk/>
          <pc:sldMk cId="4002949039" sldId="452"/>
        </pc:sldMkLst>
      </pc:sldChg>
      <pc:sldChg chg="addSp delSp modSp modTransition modAnim">
        <pc:chgData name="Leonie Smith" userId="fed1330f33f5650e" providerId="LiveId" clId="{75778825-87C9-4906-A946-8E8DF10EF03E}" dt="2022-06-24T06:25:58.077" v="43"/>
        <pc:sldMkLst>
          <pc:docMk/>
          <pc:sldMk cId="283334129" sldId="453"/>
        </pc:sldMkLst>
      </pc:sldChg>
      <pc:sldChg chg="addSp modSp mod">
        <pc:chgData name="Leonie Smith" userId="fed1330f33f5650e" providerId="LiveId" clId="{75778825-87C9-4906-A946-8E8DF10EF03E}" dt="2022-07-04T05:37:33.291" v="93" actId="20577"/>
        <pc:sldMkLst>
          <pc:docMk/>
          <pc:sldMk cId="2511564658" sldId="454"/>
        </pc:sldMkLst>
      </pc:sldChg>
      <pc:sldChg chg="addSp delSp modSp modTransition modAnim">
        <pc:chgData name="Leonie Smith" userId="fed1330f33f5650e" providerId="LiveId" clId="{75778825-87C9-4906-A946-8E8DF10EF03E}" dt="2022-06-24T06:28:19.387" v="48"/>
        <pc:sldMkLst>
          <pc:docMk/>
          <pc:sldMk cId="1799939013" sldId="455"/>
        </pc:sldMkLst>
      </pc:sldChg>
      <pc:sldChg chg="addSp modSp mod">
        <pc:chgData name="Leonie Smith" userId="fed1330f33f5650e" providerId="LiveId" clId="{75778825-87C9-4906-A946-8E8DF10EF03E}" dt="2022-07-04T05:37:41.051" v="94" actId="20577"/>
        <pc:sldMkLst>
          <pc:docMk/>
          <pc:sldMk cId="4049696417" sldId="456"/>
        </pc:sldMkLst>
      </pc:sldChg>
      <pc:sldChg chg="addSp delSp modSp modTransition modAnim">
        <pc:chgData name="Leonie Smith" userId="fed1330f33f5650e" providerId="LiveId" clId="{75778825-87C9-4906-A946-8E8DF10EF03E}" dt="2022-06-24T06:30:34.483" v="53"/>
        <pc:sldMkLst>
          <pc:docMk/>
          <pc:sldMk cId="2618424304" sldId="457"/>
        </pc:sldMkLst>
      </pc:sldChg>
      <pc:sldChg chg="addSp modSp modNotesTx">
        <pc:chgData name="Leonie Smith" userId="fed1330f33f5650e" providerId="LiveId" clId="{75778825-87C9-4906-A946-8E8DF10EF03E}" dt="2022-06-27T06:13:14.311" v="65" actId="5793"/>
        <pc:sldMkLst>
          <pc:docMk/>
          <pc:sldMk cId="3596600315" sldId="468"/>
        </pc:sldMkLst>
      </pc:sldChg>
      <pc:sldChg chg="addSp modSp">
        <pc:chgData name="Leonie Smith" userId="fed1330f33f5650e" providerId="LiveId" clId="{75778825-87C9-4906-A946-8E8DF10EF03E}" dt="2022-07-04T05:35:33.202" v="72"/>
        <pc:sldMkLst>
          <pc:docMk/>
          <pc:sldMk cId="836222330" sldId="469"/>
        </pc:sldMkLst>
      </pc:sldChg>
      <pc:sldChg chg="addSp modSp mod">
        <pc:chgData name="Leonie Smith" userId="fed1330f33f5650e" providerId="LiveId" clId="{75778825-87C9-4906-A946-8E8DF10EF03E}" dt="2022-07-04T05:37:47.141" v="96" actId="20577"/>
        <pc:sldMkLst>
          <pc:docMk/>
          <pc:sldMk cId="2263049524" sldId="47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2025/04/07</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23 </a:t>
            </a:r>
            <a:r>
              <a:rPr lang="en-IN" sz="1200" b="1" i="0" u="none" strike="noStrike" baseline="0" dirty="0">
                <a:latin typeface="TimesNewRomanPS-BoldMT"/>
              </a:rPr>
              <a:t>Jonah</a:t>
            </a:r>
          </a:p>
          <a:p>
            <a:pPr algn="l"/>
            <a:r>
              <a:rPr lang="en-US" sz="1200" b="0" i="0" u="none" strike="noStrike" baseline="0" dirty="0">
                <a:latin typeface="TimesNewRomanPSMT"/>
              </a:rPr>
              <a:t>1. Jonah Disobedient - Jonah 1:1-3 (Left Top)</a:t>
            </a:r>
          </a:p>
          <a:p>
            <a:pPr algn="l"/>
            <a:r>
              <a:rPr lang="en-US" sz="1200" b="0" i="0" u="none" strike="noStrike" baseline="0" dirty="0">
                <a:latin typeface="TimesNewRomanPSMT"/>
              </a:rPr>
              <a:t>2. Jonah Punished - Jonah 1:4-16 (Right Top)</a:t>
            </a:r>
          </a:p>
          <a:p>
            <a:pPr algn="l"/>
            <a:r>
              <a:rPr lang="en-US" sz="1200" b="0" i="0" u="none" strike="noStrike" baseline="0" dirty="0">
                <a:latin typeface="TimesNewRomanPSMT"/>
              </a:rPr>
              <a:t>3. Jonah Miraculously Preserved - Jonah 1:17 - 2:10 (Right Center)</a:t>
            </a:r>
          </a:p>
          <a:p>
            <a:pPr algn="l"/>
            <a:r>
              <a:rPr lang="en-US" sz="1200" b="0" i="0" u="none" strike="noStrike" baseline="0" dirty="0">
                <a:latin typeface="TimesNewRomanPSMT"/>
              </a:rPr>
              <a:t>4. Jonah's Ministry in Nineveh - Jonah 3:1-10 (Bottom)</a:t>
            </a:r>
          </a:p>
          <a:p>
            <a:pPr algn="l"/>
            <a:r>
              <a:rPr lang="en-US" sz="1200" b="0" i="0" u="none" strike="noStrike" baseline="0" dirty="0">
                <a:latin typeface="TimesNewRomanPSMT"/>
              </a:rPr>
              <a:t>5. A Narrow Prophet versus the Merciful God - Jonah 3:10 - 4:11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065595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23-3</a:t>
            </a:r>
          </a:p>
        </p:txBody>
      </p:sp>
      <p:pic>
        <p:nvPicPr>
          <p:cNvPr id="4" name="Audio 3">
            <a:hlinkClick r:id="" action="ppaction://media"/>
            <a:extLst>
              <a:ext uri="{FF2B5EF4-FFF2-40B4-BE49-F238E27FC236}">
                <a16:creationId xmlns:a16="http://schemas.microsoft.com/office/drawing/2014/main" id="{E0813A7B-BD92-9FB1-ACA4-69D4A88960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A479AE51-5DC3-3119-24E1-CB5B3390E909}"/>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193"/>
    </mc:Choice>
    <mc:Fallback xmlns="">
      <p:transition spd="slow" advTm="3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50D23B9-CE10-BA2C-311C-3EA6956BD72A}"/>
              </a:ext>
            </a:extLst>
          </p:cNvPr>
          <p:cNvPicPr>
            <a:picLocks noChangeAspect="1"/>
          </p:cNvPicPr>
          <p:nvPr/>
        </p:nvPicPr>
        <p:blipFill>
          <a:blip r:embed="rId2"/>
          <a:stretch>
            <a:fillRect/>
          </a:stretch>
        </p:blipFill>
        <p:spPr>
          <a:xfrm>
            <a:off x="-1" y="0"/>
            <a:ext cx="13274438" cy="6858000"/>
          </a:xfrm>
          <a:prstGeom prst="rect">
            <a:avLst/>
          </a:prstGeom>
        </p:spPr>
      </p:pic>
      <p:sp>
        <p:nvSpPr>
          <p:cNvPr id="5" name="TextBox 4">
            <a:extLst>
              <a:ext uri="{FF2B5EF4-FFF2-40B4-BE49-F238E27FC236}">
                <a16:creationId xmlns:a16="http://schemas.microsoft.com/office/drawing/2014/main" id="{73607922-311E-1F33-0400-7FCC04B1013A}"/>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ཡོ་ནཱ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2D9C3125-2A12-8374-6D81-09288423E5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AA14081-D46C-20A3-FA3E-14BF4ACC4EB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5And the Ninevites believed God. They proclaimed a fast and dressed in sackcloth, from the greatest of them to the least.</a:t>
            </a:r>
            <a:endParaRPr lang="en-ZA" dirty="0"/>
          </a:p>
        </p:txBody>
      </p:sp>
      <p:sp>
        <p:nvSpPr>
          <p:cNvPr id="3" name="TextBox 2">
            <a:extLst>
              <a:ext uri="{FF2B5EF4-FFF2-40B4-BE49-F238E27FC236}">
                <a16:creationId xmlns:a16="http://schemas.microsoft.com/office/drawing/2014/main" id="{953F83B2-378B-C655-D4E1-E3F802B995DA}"/>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5དེ་ནས་ནིན་ཝེ་པ་རྣམས་དཀོན་མཆོག་ལ་དད་པར་གྱུར་པ་དང་། སྨྱུང་གནས་བསྲུང་རྒྱུའི་དོན་ཕྱོགས་ཀུན་ལ་བསྒྲགས་ཤིང་། གོང་འོག་ཚང་མས་རྩིད་རས་ཀྱི་གོས་གྱོན་ནོ།།</a:t>
            </a:r>
            <a:endParaRPr lang="en-ZA" dirty="0"/>
          </a:p>
        </p:txBody>
      </p:sp>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3506"/>
    </mc:Choice>
    <mc:Fallback xmlns="">
      <p:transition spd="slow" advTm="13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8BC7E8F-0EA3-DFAA-D95A-8CB13A74B146}"/>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24C7990-34EA-11F4-A4DF-16D24A6299E3}"/>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ཡོ་ནཱ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CE022A3C-CAF7-9589-85E4-7D2053858B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175980C-77B9-AAD4-85CB-2088842AB337}"/>
              </a:ext>
            </a:extLst>
          </p:cNvPr>
          <p:cNvSpPr txBox="1"/>
          <p:nvPr/>
        </p:nvSpPr>
        <p:spPr>
          <a:xfrm>
            <a:off x="82296" y="0"/>
            <a:ext cx="5975131" cy="6858000"/>
          </a:xfrm>
          <a:prstGeom prst="rect">
            <a:avLst/>
          </a:prstGeom>
          <a:noFill/>
        </p:spPr>
        <p:txBody>
          <a:bodyPr wrap="square" rtlCol="0">
            <a:noAutofit/>
          </a:bodyPr>
          <a:lstStyle/>
          <a:p>
            <a:r>
              <a:rPr lang="en-US" sz="4400" dirty="0">
                <a:solidFill>
                  <a:srgbClr val="121212"/>
                </a:solidFill>
                <a:latin typeface="ArialMT"/>
              </a:rPr>
              <a:t>6When word reached the king of Nineveh, he got up from his throne, took off his royal robe, covered himself with sackcloth, and sat in ashes.</a:t>
            </a:r>
            <a:endParaRPr lang="en-ZA" dirty="0"/>
          </a:p>
        </p:txBody>
      </p:sp>
      <p:sp>
        <p:nvSpPr>
          <p:cNvPr id="5" name="TextBox 4">
            <a:extLst>
              <a:ext uri="{FF2B5EF4-FFF2-40B4-BE49-F238E27FC236}">
                <a16:creationId xmlns:a16="http://schemas.microsoft.com/office/drawing/2014/main" id="{A9677FAF-A00C-4780-6592-E8AF5C2F9F2D}"/>
              </a:ext>
            </a:extLst>
          </p:cNvPr>
          <p:cNvSpPr txBox="1"/>
          <p:nvPr/>
        </p:nvSpPr>
        <p:spPr>
          <a:xfrm>
            <a:off x="6299166" y="0"/>
            <a:ext cx="5975129" cy="6858000"/>
          </a:xfrm>
          <a:prstGeom prst="rect">
            <a:avLst/>
          </a:prstGeom>
          <a:noFill/>
        </p:spPr>
        <p:txBody>
          <a:bodyPr wrap="square" rtlCol="0">
            <a:noAutofit/>
          </a:bodyPr>
          <a:lstStyle/>
          <a:p>
            <a:r>
              <a:rPr lang="bo-CN" sz="7200" dirty="0">
                <a:solidFill>
                  <a:srgbClr val="121212"/>
                </a:solidFill>
                <a:latin typeface="ArialMT"/>
              </a:rPr>
              <a:t>6ཡང་ནིན་ཝེའི་རྒྱལ་པོས་འཕྲིན་འདི་ཐོས་པས། ཁྲི་ལས་བབས། ན་བཟའ་ཕུད། རྩིད་རས་ཀྱི་གོས་གྱོན་པ་དང་ཐལ་བའི་ནང་དུ་བསྡད་དེ</a:t>
            </a:r>
            <a:endParaRPr lang="en-ZA" dirty="0"/>
          </a:p>
        </p:txBody>
      </p:sp>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0319"/>
    </mc:Choice>
    <mc:Fallback xmlns="">
      <p:transition spd="slow" advTm="10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0B6FD39-07F3-69AA-967D-59B06A4120EC}"/>
              </a:ext>
            </a:extLst>
          </p:cNvPr>
          <p:cNvPicPr>
            <a:picLocks noChangeAspect="1"/>
          </p:cNvPicPr>
          <p:nvPr/>
        </p:nvPicPr>
        <p:blipFill>
          <a:blip r:embed="rId2"/>
          <a:stretch>
            <a:fillRect/>
          </a:stretch>
        </p:blipFill>
        <p:spPr>
          <a:xfrm>
            <a:off x="-2252133" y="-1952069"/>
            <a:ext cx="14444132" cy="8810069"/>
          </a:xfrm>
          <a:prstGeom prst="rect">
            <a:avLst/>
          </a:prstGeom>
        </p:spPr>
      </p:pic>
      <p:sp>
        <p:nvSpPr>
          <p:cNvPr id="5" name="TextBox 4">
            <a:extLst>
              <a:ext uri="{FF2B5EF4-FFF2-40B4-BE49-F238E27FC236}">
                <a16:creationId xmlns:a16="http://schemas.microsoft.com/office/drawing/2014/main" id="{E6666916-2278-FEED-D491-5CDF816633EA}"/>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ཡོ་ནཱ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BBC4F4A5-616F-587E-8CB0-55996A60C8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992DA8A-17A2-14F9-E39C-07F68097387C}"/>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7Then he issued a proclamation in Nineveh:</a:t>
            </a:r>
          </a:p>
          <a:p>
            <a:r>
              <a:rPr lang="en-US" sz="4000" dirty="0">
                <a:solidFill>
                  <a:srgbClr val="121212"/>
                </a:solidFill>
                <a:latin typeface="ArialMT"/>
              </a:rPr>
              <a:t>“By the decree of the king and his nobles:</a:t>
            </a:r>
          </a:p>
          <a:p>
            <a:r>
              <a:rPr lang="en-US" sz="4000" dirty="0">
                <a:solidFill>
                  <a:srgbClr val="121212"/>
                </a:solidFill>
                <a:latin typeface="ArialMT"/>
              </a:rPr>
              <a:t>Let no man or beast, herd or flock, taste anything at all. They must not eat or drink. </a:t>
            </a:r>
            <a:endParaRPr lang="en-ZA" dirty="0"/>
          </a:p>
        </p:txBody>
      </p:sp>
      <p:sp>
        <p:nvSpPr>
          <p:cNvPr id="3" name="TextBox 2">
            <a:extLst>
              <a:ext uri="{FF2B5EF4-FFF2-40B4-BE49-F238E27FC236}">
                <a16:creationId xmlns:a16="http://schemas.microsoft.com/office/drawing/2014/main" id="{4EDC4D9C-3A1F-4E80-FD36-48EF67AB2488}"/>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7ཆབ་ཤོག་བཏང་ནས་ནིན་ཝེའི་ས་ཕྱོགས་ཡོངས་སུ་འདི་ལྟར་དུ། རྒྱལ་པོ་དང་བློན་པོ་རྣམས་ཀྱིས་གྲོས་ཐག་བཅད་པ་བཞིན་འདི་ལྟར་སྨྲས་པ་སྟེ། མིའམ། སྒོ་ཕྱུགས་སམ། བ་ཁྱུའམ། ར་ལུག་གི་ཁྱུ་གང་གིས་ཁ་ལ་ཅི་ཡང་མྱང་དུ་མ་འཇུག དེ་རྣམས་ལ་ཅི་ཡང་སྤྱོད་དུ་མ་འཇུག ཆུ་ཡང་འཐུང་དུ་མ་འཇུག</a:t>
            </a:r>
            <a:endParaRPr lang="en-ZA" sz="1400" dirty="0"/>
          </a:p>
        </p:txBody>
      </p:sp>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2643"/>
    </mc:Choice>
    <mc:Fallback xmlns="">
      <p:transition spd="slow" advTm="12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9E1D2C4-9078-0AA2-301C-689306885BDC}"/>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DCA542CA-5C08-FBEF-47B0-2F6CCCA7FA33}"/>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ཡོ་ནཱ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E532CE39-0609-0F39-2B9A-E290181EA1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F003AAF-D469-C29C-1679-4A8C88D3C947}"/>
              </a:ext>
            </a:extLst>
          </p:cNvPr>
          <p:cNvSpPr txBox="1"/>
          <p:nvPr/>
        </p:nvSpPr>
        <p:spPr>
          <a:xfrm>
            <a:off x="82296" y="0"/>
            <a:ext cx="5975131" cy="6858000"/>
          </a:xfrm>
          <a:prstGeom prst="rect">
            <a:avLst/>
          </a:prstGeom>
          <a:noFill/>
        </p:spPr>
        <p:txBody>
          <a:bodyPr wrap="square" rtlCol="0">
            <a:noAutofit/>
          </a:bodyPr>
          <a:lstStyle/>
          <a:p>
            <a:r>
              <a:rPr lang="en-US" sz="4400" dirty="0">
                <a:solidFill>
                  <a:srgbClr val="121212"/>
                </a:solidFill>
                <a:latin typeface="ArialMT"/>
              </a:rPr>
              <a:t>8Furthermore, let both man and beast be covered with sackcloth, and have everyone call out earnestly to God. Let each one turn from his evil ways and from the violence in his hands.</a:t>
            </a:r>
            <a:endParaRPr lang="en-ZA" dirty="0"/>
          </a:p>
        </p:txBody>
      </p:sp>
      <p:sp>
        <p:nvSpPr>
          <p:cNvPr id="3" name="TextBox 2">
            <a:extLst>
              <a:ext uri="{FF2B5EF4-FFF2-40B4-BE49-F238E27FC236}">
                <a16:creationId xmlns:a16="http://schemas.microsoft.com/office/drawing/2014/main" id="{892C859C-DA93-1015-7B8D-8C1283D5BF0A}"/>
              </a:ext>
            </a:extLst>
          </p:cNvPr>
          <p:cNvSpPr txBox="1"/>
          <p:nvPr/>
        </p:nvSpPr>
        <p:spPr>
          <a:xfrm>
            <a:off x="6299166" y="0"/>
            <a:ext cx="5975129" cy="6858000"/>
          </a:xfrm>
          <a:prstGeom prst="rect">
            <a:avLst/>
          </a:prstGeom>
          <a:noFill/>
        </p:spPr>
        <p:txBody>
          <a:bodyPr wrap="square" rtlCol="0">
            <a:noAutofit/>
          </a:bodyPr>
          <a:lstStyle/>
          <a:p>
            <a:r>
              <a:rPr lang="bo-CN" sz="6000" dirty="0">
                <a:solidFill>
                  <a:srgbClr val="121212"/>
                </a:solidFill>
                <a:latin typeface="ArialMT"/>
              </a:rPr>
              <a:t>8དེར་མ་ཟད་མི་དང་སྒོ་ཕྱུགས་གཉིས་ཀ་རྩིད་རས་ཀྱི་གོས་ཀྱིས་བཀླུབས་པ་དང་། དཀོན་མཆོག་ལ་ནན་གྱིས་ཞུ་བ་ཕུལ་ཏེ། རང་རང་གི་སྤྱོད་ལམ་ངན་པ་དང་། རང་རང་གི་ལག་པའི་གདུག་རྩུབ་སྤོངས་ཤིག </a:t>
            </a:r>
            <a:endParaRPr lang="en-ZA" sz="1600" dirty="0"/>
          </a:p>
        </p:txBody>
      </p:sp>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2827"/>
    </mc:Choice>
    <mc:Fallback xmlns="">
      <p:transition spd="slow" advTm="12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0FABCD6-08EB-A772-DADC-C3EB05760142}"/>
              </a:ext>
            </a:extLst>
          </p:cNvPr>
          <p:cNvPicPr>
            <a:picLocks noChangeAspect="1"/>
          </p:cNvPicPr>
          <p:nvPr/>
        </p:nvPicPr>
        <p:blipFill>
          <a:blip r:embed="rId2"/>
          <a:stretch>
            <a:fillRect/>
          </a:stretch>
        </p:blipFill>
        <p:spPr>
          <a:xfrm>
            <a:off x="-53867" y="0"/>
            <a:ext cx="14650497" cy="6858000"/>
          </a:xfrm>
          <a:prstGeom prst="rect">
            <a:avLst/>
          </a:prstGeom>
        </p:spPr>
      </p:pic>
      <p:sp>
        <p:nvSpPr>
          <p:cNvPr id="5" name="TextBox 4">
            <a:extLst>
              <a:ext uri="{FF2B5EF4-FFF2-40B4-BE49-F238E27FC236}">
                <a16:creationId xmlns:a16="http://schemas.microsoft.com/office/drawing/2014/main" id="{2BFC096D-54E2-1FF5-F21B-1EF380F708FF}"/>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ཡོ་ནཱ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9Who knows? God might take pity on us. He might not be angry with us anymore. Then we won’t die.”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9དེ་ལྟར་བྱས་ན་དཀོན་མཆོག་གི་ཐུགས་དགོངས་སྒྱུར་ཏེ། ཁོང་གི་ཐུགས་ཁྲོ་ཞི་ཞིང་ང་ཚོ་འཆི་བ་ལས་ཐར་བར་ཡང་སྲིད་ཅེས་སྨྲས་སོ།</a:t>
            </a:r>
            <a:endParaRPr lang="en-ZA" dirty="0"/>
          </a:p>
        </p:txBody>
      </p:sp>
      <p:pic>
        <p:nvPicPr>
          <p:cNvPr id="5" name="Audio 4">
            <a:hlinkClick r:id="" action="ppaction://media"/>
            <a:extLst>
              <a:ext uri="{FF2B5EF4-FFF2-40B4-BE49-F238E27FC236}">
                <a16:creationId xmlns:a16="http://schemas.microsoft.com/office/drawing/2014/main" id="{6F729B81-FBB0-A942-03F1-0515012307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16BFCD1-7B0D-95FD-E8D7-5209CD8C04F6}"/>
              </a:ext>
            </a:extLst>
          </p:cNvPr>
          <p:cNvSpPr txBox="1"/>
          <p:nvPr/>
        </p:nvSpPr>
        <p:spPr>
          <a:xfrm>
            <a:off x="152400" y="152400"/>
            <a:ext cx="5975131" cy="6858000"/>
          </a:xfrm>
          <a:prstGeom prst="rect">
            <a:avLst/>
          </a:prstGeom>
          <a:noFill/>
        </p:spPr>
        <p:txBody>
          <a:bodyPr wrap="square" rtlCol="0">
            <a:noAutofit/>
          </a:bodyPr>
          <a:lstStyle/>
          <a:p>
            <a:r>
              <a:rPr lang="en-US" sz="5400" dirty="0">
                <a:solidFill>
                  <a:srgbClr val="121212"/>
                </a:solidFill>
                <a:latin typeface="ArialMT"/>
              </a:rPr>
              <a:t>9Who knows? God may turn and relent; He may turn from His fierce anger, so that we will not perish.”</a:t>
            </a:r>
            <a:endParaRPr lang="en-ZA" dirty="0"/>
          </a:p>
        </p:txBody>
      </p:sp>
      <p:sp>
        <p:nvSpPr>
          <p:cNvPr id="3" name="TextBox 2">
            <a:extLst>
              <a:ext uri="{FF2B5EF4-FFF2-40B4-BE49-F238E27FC236}">
                <a16:creationId xmlns:a16="http://schemas.microsoft.com/office/drawing/2014/main" id="{E0872541-DD2D-A25B-8726-B90662FA0924}"/>
              </a:ext>
            </a:extLst>
          </p:cNvPr>
          <p:cNvSpPr txBox="1"/>
          <p:nvPr/>
        </p:nvSpPr>
        <p:spPr>
          <a:xfrm>
            <a:off x="6369270" y="152400"/>
            <a:ext cx="5975129" cy="6858000"/>
          </a:xfrm>
          <a:prstGeom prst="rect">
            <a:avLst/>
          </a:prstGeom>
          <a:noFill/>
        </p:spPr>
        <p:txBody>
          <a:bodyPr wrap="square" rtlCol="0">
            <a:noAutofit/>
          </a:bodyPr>
          <a:lstStyle/>
          <a:p>
            <a:r>
              <a:rPr lang="bo-CN" sz="6600" dirty="0">
                <a:solidFill>
                  <a:srgbClr val="121212"/>
                </a:solidFill>
                <a:latin typeface="ArialMT"/>
              </a:rPr>
              <a:t>9སུ་ཞིག་གིས་ཤེས་སམ། དཀོན་མཆོག་གིས་བློ་ཁ་བསྒྱུར་ནས་ཐུགས་ཁྲོ་ཚ་པོ་ཞི་བར་མཛད་ཅིང་། རང་ཅག་རྣམས་སྲོག་ཐར་དུ་གཏོང་ཡང་སྲིད་ཅེས་བསྒྲགས་གཏམ་སྤེལ་ཏོ།།</a:t>
            </a:r>
            <a:endParaRPr lang="en-ZA" sz="1600" dirty="0"/>
          </a:p>
        </p:txBody>
      </p:sp>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0133"/>
    </mc:Choice>
    <mc:Fallback xmlns="">
      <p:transition spd="slow" advTm="10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2DF9518-525A-D803-E689-EEC2E8B8008E}"/>
              </a:ext>
            </a:extLst>
          </p:cNvPr>
          <p:cNvPicPr>
            <a:picLocks noChangeAspect="1"/>
          </p:cNvPicPr>
          <p:nvPr/>
        </p:nvPicPr>
        <p:blipFill>
          <a:blip r:embed="rId2"/>
          <a:stretch>
            <a:fillRect/>
          </a:stretch>
        </p:blipFill>
        <p:spPr>
          <a:xfrm>
            <a:off x="0" y="-1236133"/>
            <a:ext cx="16192832" cy="8094133"/>
          </a:xfrm>
          <a:prstGeom prst="rect">
            <a:avLst/>
          </a:prstGeom>
        </p:spPr>
      </p:pic>
      <p:sp>
        <p:nvSpPr>
          <p:cNvPr id="5" name="TextBox 4">
            <a:extLst>
              <a:ext uri="{FF2B5EF4-FFF2-40B4-BE49-F238E27FC236}">
                <a16:creationId xmlns:a16="http://schemas.microsoft.com/office/drawing/2014/main" id="{BF373C1E-821D-FBC5-6343-8FB493339DC9}"/>
              </a:ext>
            </a:extLst>
          </p:cNvPr>
          <p:cNvSpPr txBox="1"/>
          <p:nvPr/>
        </p:nvSpPr>
        <p:spPr>
          <a:xfrm>
            <a:off x="120871" y="2709333"/>
            <a:ext cx="7482196" cy="3996267"/>
          </a:xfrm>
          <a:prstGeom prst="rect">
            <a:avLst/>
          </a:prstGeom>
          <a:noFill/>
        </p:spPr>
        <p:txBody>
          <a:bodyPr wrap="square" rtlCol="0">
            <a:noAutofit/>
          </a:bodyPr>
          <a:lstStyle/>
          <a:p>
            <a:pPr algn="ctr"/>
            <a:r>
              <a:rPr lang="bo-CN" sz="8000" b="1" cap="all" dirty="0">
                <a:solidFill>
                  <a:schemeClr val="bg1"/>
                </a:solidFill>
                <a:latin typeface="ArialMT"/>
              </a:rPr>
              <a:t>ཡོ་ནཱ 3</a:t>
            </a:r>
          </a:p>
          <a:p>
            <a:r>
              <a:rPr lang="bo-CN" sz="8000" b="1" dirty="0">
                <a:solidFill>
                  <a:schemeClr val="bg1"/>
                </a:solidFill>
                <a:latin typeface="ArialMT"/>
              </a:rPr>
              <a:t>ཡོ་ནཱས་གཅོ་བོ་དཀོན་མཆོག་གི་བཀའ་ལ་བརྩི་འཁུར་ཞུས་པ།</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94A0488-F426-B523-6F4C-96E5F9811B39}"/>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931EB56-97BC-1136-8C0B-C40D0F0BC31C}"/>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ཡོ་ནཱ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56A93ACF-F8E8-7061-344A-5356EE40F4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BAFD090-C9A0-A10A-CC0A-0580E1F7A83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10When God saw their actions—that they had turned from their evil ways—He relented from the disaster He had threatened to bring upon them.</a:t>
            </a:r>
            <a:endParaRPr lang="en-ZA" dirty="0"/>
          </a:p>
        </p:txBody>
      </p:sp>
      <p:sp>
        <p:nvSpPr>
          <p:cNvPr id="3" name="TextBox 2">
            <a:extLst>
              <a:ext uri="{FF2B5EF4-FFF2-40B4-BE49-F238E27FC236}">
                <a16:creationId xmlns:a16="http://schemas.microsoft.com/office/drawing/2014/main" id="{9CFA7E96-615F-D709-A70E-41BF4D121B57}"/>
              </a:ext>
            </a:extLst>
          </p:cNvPr>
          <p:cNvSpPr txBox="1"/>
          <p:nvPr/>
        </p:nvSpPr>
        <p:spPr>
          <a:xfrm>
            <a:off x="6096000" y="0"/>
            <a:ext cx="6095999" cy="6858000"/>
          </a:xfrm>
          <a:prstGeom prst="rect">
            <a:avLst/>
          </a:prstGeom>
          <a:noFill/>
        </p:spPr>
        <p:txBody>
          <a:bodyPr wrap="square" rtlCol="0">
            <a:noAutofit/>
          </a:bodyPr>
          <a:lstStyle/>
          <a:p>
            <a:r>
              <a:rPr lang="bo-CN" sz="6600">
                <a:solidFill>
                  <a:srgbClr val="121212"/>
                </a:solidFill>
                <a:latin typeface="ArialMT"/>
              </a:rPr>
              <a:t>10དེ་ནས་ཁོ་རྣམས་ཀྱིས་སྤྱོད་ལམ་ངན་པ་སྤངས་པ་དཀོན་མཆོག་གིས་གཟིགས་ཤིང་། ཁོང་གིས་བློ་ཁ་བསྒྱུར་ནས་སྔོན་ལ་གསུངས་པའི་ཆག་སྒོ་ཁོ་རྣམས་ལ་མཛད་ངེས་པ་དེ་ཅི་ཡང་མ་མཛད་དོ།།</a:t>
            </a:r>
            <a:endParaRPr lang="en-ZA" dirty="0"/>
          </a:p>
        </p:txBody>
      </p:sp>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1699"/>
    </mc:Choice>
    <mc:Fallback xmlns="">
      <p:transition spd="slow" advTm="11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2DF9518-525A-D803-E689-EEC2E8B8008E}"/>
              </a:ext>
            </a:extLst>
          </p:cNvPr>
          <p:cNvPicPr>
            <a:picLocks noChangeAspect="1"/>
          </p:cNvPicPr>
          <p:nvPr/>
        </p:nvPicPr>
        <p:blipFill>
          <a:blip r:embed="rId2"/>
          <a:stretch>
            <a:fillRect/>
          </a:stretch>
        </p:blipFill>
        <p:spPr>
          <a:xfrm>
            <a:off x="0" y="-1236133"/>
            <a:ext cx="16192832" cy="8094133"/>
          </a:xfrm>
          <a:prstGeom prst="rect">
            <a:avLst/>
          </a:prstGeom>
        </p:spPr>
      </p:pic>
      <p:sp>
        <p:nvSpPr>
          <p:cNvPr id="5" name="TextBox 4">
            <a:extLst>
              <a:ext uri="{FF2B5EF4-FFF2-40B4-BE49-F238E27FC236}">
                <a16:creationId xmlns:a16="http://schemas.microsoft.com/office/drawing/2014/main" id="{3F0AE9E4-81D6-A83C-A25B-07C30FAFB829}"/>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ཡོ་ནཱ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63049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000" b="0" i="0" u="none" strike="noStrike" baseline="0" dirty="0">
                <a:latin typeface="TimesNewRomanPSMT"/>
              </a:rPr>
              <a:t>Jonah's Ministry in Nineveh - Jonah 3:1-10 (Bottom)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ཡོ་ནཱ 3</a:t>
            </a:r>
          </a:p>
          <a:p>
            <a:r>
              <a:rPr lang="bo-CN" sz="8000" b="1" dirty="0">
                <a:solidFill>
                  <a:srgbClr val="121212"/>
                </a:solidFill>
                <a:latin typeface="ArialMT"/>
              </a:rPr>
              <a:t>ཡོ་ནཱས་གཅོ་བོ་དཀོན་མཆོག་གི་བཀའ་ལ་བརྩི་འཁུར་ཞུས་པ།</a:t>
            </a:r>
          </a:p>
          <a:p>
            <a:endParaRPr lang="en-ZA" dirty="0"/>
          </a:p>
        </p:txBody>
      </p:sp>
      <p:pic>
        <p:nvPicPr>
          <p:cNvPr id="2" name="Audio 1">
            <a:hlinkClick r:id="" action="ppaction://media"/>
            <a:extLst>
              <a:ext uri="{FF2B5EF4-FFF2-40B4-BE49-F238E27FC236}">
                <a16:creationId xmlns:a16="http://schemas.microsoft.com/office/drawing/2014/main" id="{FED4B715-41C0-6E8E-7313-0787CDFA19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7765"/>
    </mc:Choice>
    <mc:Fallback xmlns="">
      <p:transition spd="slow" advTm="7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2DF9518-525A-D803-E689-EEC2E8B8008E}"/>
              </a:ext>
            </a:extLst>
          </p:cNvPr>
          <p:cNvPicPr>
            <a:picLocks noChangeAspect="1"/>
          </p:cNvPicPr>
          <p:nvPr/>
        </p:nvPicPr>
        <p:blipFill>
          <a:blip r:embed="rId2"/>
          <a:stretch>
            <a:fillRect/>
          </a:stretch>
        </p:blipFill>
        <p:spPr>
          <a:xfrm>
            <a:off x="0" y="-1236133"/>
            <a:ext cx="16192832" cy="8094133"/>
          </a:xfrm>
          <a:prstGeom prst="rect">
            <a:avLst/>
          </a:prstGeom>
        </p:spPr>
      </p:pic>
      <p:sp>
        <p:nvSpPr>
          <p:cNvPr id="2" name="TextBox 2">
            <a:extLst>
              <a:ext uri="{FF2B5EF4-FFF2-40B4-BE49-F238E27FC236}">
                <a16:creationId xmlns:a16="http://schemas.microsoft.com/office/drawing/2014/main" id="{0A93DE7D-666C-87FB-6E14-B83C4C7A55CD}"/>
              </a:ext>
            </a:extLst>
          </p:cNvPr>
          <p:cNvSpPr txBox="1"/>
          <p:nvPr/>
        </p:nvSpPr>
        <p:spPr>
          <a:xfrm>
            <a:off x="269968" y="6075478"/>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E993475-AB3A-1B83-59CA-80FF3C822332}"/>
              </a:ext>
            </a:extLst>
          </p:cNvPr>
          <p:cNvSpPr txBox="1"/>
          <p:nvPr/>
        </p:nvSpPr>
        <p:spPr>
          <a:xfrm>
            <a:off x="120871" y="2003279"/>
            <a:ext cx="7482196" cy="3996267"/>
          </a:xfrm>
          <a:prstGeom prst="rect">
            <a:avLst/>
          </a:prstGeom>
          <a:noFill/>
        </p:spPr>
        <p:txBody>
          <a:bodyPr wrap="square" rtlCol="0">
            <a:noAutofit/>
          </a:bodyPr>
          <a:lstStyle/>
          <a:p>
            <a:pPr algn="ctr"/>
            <a:r>
              <a:rPr lang="bo-CN" sz="8000" b="1" cap="all" dirty="0">
                <a:solidFill>
                  <a:schemeClr val="bg1"/>
                </a:solidFill>
                <a:latin typeface="ArialMT"/>
              </a:rPr>
              <a:t>ཡོ་ནཱ 3</a:t>
            </a:r>
          </a:p>
          <a:p>
            <a:r>
              <a:rPr lang="bo-CN" sz="8000" b="1" dirty="0">
                <a:solidFill>
                  <a:schemeClr val="bg1"/>
                </a:solidFill>
                <a:latin typeface="ArialMT"/>
              </a:rPr>
              <a:t>ཡོ་ནཱས་གཅོ་བོ་དཀོན་མཆོག་གི་བཀའ་ལ་བརྩི་འཁུར་ཞུས་པ།</a:t>
            </a:r>
          </a:p>
          <a:p>
            <a:endParaRPr lang="en-ZA" dirty="0"/>
          </a:p>
        </p:txBody>
      </p:sp>
    </p:spTree>
    <p:extLst>
      <p:ext uri="{BB962C8B-B14F-4D97-AF65-F5344CB8AC3E}">
        <p14:creationId xmlns:p14="http://schemas.microsoft.com/office/powerpoint/2010/main" val="836222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F4D20579-FA58-218F-84B0-0E3E4E22E0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AED7CB4-E275-F68F-4CB2-71E0BAAC25B6}"/>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1Then the word of the Lord came to Jonah a second time: 2“Get up! Go to the great city of Nineveh and proclaim to it the message that I give you.”</a:t>
            </a:r>
            <a:endParaRPr lang="en-ZA" dirty="0"/>
          </a:p>
        </p:txBody>
      </p:sp>
      <p:sp>
        <p:nvSpPr>
          <p:cNvPr id="5" name="TextBox 4">
            <a:extLst>
              <a:ext uri="{FF2B5EF4-FFF2-40B4-BE49-F238E27FC236}">
                <a16:creationId xmlns:a16="http://schemas.microsoft.com/office/drawing/2014/main" id="{7CA8CEF3-71AE-4045-BA4A-D42223A12093}"/>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1དེ་ནས་དཀོན་མཆོག་ཡ་ཝཱེའི་བཀའ་ནི་སླར་ཡང་ཡོ་ནཱ་ལ་བྱུང་ནས་འདི་སྐད་དུ། 2ཡར་ལོངས་ལ་གྲོང་ཁྱེར་ཆེན་པོ་ནིན་ཝེ་རུ་སོང་ནས། ངས་ཁྱོད་ལ་བསྒོས་པའི་ཐ་ཚིག་སྒྲོགས་ཤིག་ཅེས་གསུངས་པས། </a:t>
            </a:r>
            <a:endParaRPr lang="en-ZA" dirty="0"/>
          </a:p>
        </p:txBody>
      </p:sp>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1065"/>
    </mc:Choice>
    <mc:Fallback xmlns="">
      <p:transition spd="slow" advTm="11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6C520E2-B64D-5772-9776-AE26E26295AA}"/>
              </a:ext>
            </a:extLst>
          </p:cNvPr>
          <p:cNvPicPr>
            <a:picLocks noChangeAspect="1"/>
          </p:cNvPicPr>
          <p:nvPr/>
        </p:nvPicPr>
        <p:blipFill rotWithShape="1">
          <a:blip r:embed="rId4"/>
          <a:srcRect t="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2" name="Audio 1">
            <a:hlinkClick r:id="" action="ppaction://media"/>
            <a:extLst>
              <a:ext uri="{FF2B5EF4-FFF2-40B4-BE49-F238E27FC236}">
                <a16:creationId xmlns:a16="http://schemas.microsoft.com/office/drawing/2014/main" id="{C65EDB6F-8045-F447-EF10-3507CAB01A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7" name="TextBox 6">
            <a:extLst>
              <a:ext uri="{FF2B5EF4-FFF2-40B4-BE49-F238E27FC236}">
                <a16:creationId xmlns:a16="http://schemas.microsoft.com/office/drawing/2014/main" id="{D1A4669A-4983-C2D7-CBF2-09B164AF4BD1}"/>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ཡོ་ནཱ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38"/>
    </mc:Choice>
    <mc:Fallback xmlns="">
      <p:transition spd="slow" advTm="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DD66054C-C9F2-6EF7-F22F-4001CE9B18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79F6878-01B0-1660-E8E8-4BD46A17ABAF}"/>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3This time Jonah got up and went to Nineveh, in accordance with the word of the Lord.</a:t>
            </a:r>
          </a:p>
          <a:p>
            <a:r>
              <a:rPr lang="en-US" sz="4800" dirty="0">
                <a:solidFill>
                  <a:srgbClr val="121212"/>
                </a:solidFill>
                <a:latin typeface="ArialMT"/>
              </a:rPr>
              <a:t>Now Nineveh was an exceedingly great city, requiring a three-day journey.</a:t>
            </a:r>
            <a:endParaRPr lang="en-ZA" dirty="0"/>
          </a:p>
        </p:txBody>
      </p:sp>
      <p:sp>
        <p:nvSpPr>
          <p:cNvPr id="3" name="TextBox 2">
            <a:extLst>
              <a:ext uri="{FF2B5EF4-FFF2-40B4-BE49-F238E27FC236}">
                <a16:creationId xmlns:a16="http://schemas.microsoft.com/office/drawing/2014/main" id="{54D492D5-95FB-5AD1-565D-76FB0F7156A9}"/>
              </a:ext>
            </a:extLst>
          </p:cNvPr>
          <p:cNvSpPr txBox="1"/>
          <p:nvPr/>
        </p:nvSpPr>
        <p:spPr>
          <a:xfrm>
            <a:off x="6096000" y="0"/>
            <a:ext cx="6095999" cy="6858000"/>
          </a:xfrm>
          <a:prstGeom prst="rect">
            <a:avLst/>
          </a:prstGeom>
          <a:noFill/>
        </p:spPr>
        <p:txBody>
          <a:bodyPr wrap="square" rtlCol="0">
            <a:noAutofit/>
          </a:bodyPr>
          <a:lstStyle/>
          <a:p>
            <a:r>
              <a:rPr lang="bo-CN" sz="6600" dirty="0">
                <a:solidFill>
                  <a:srgbClr val="121212"/>
                </a:solidFill>
                <a:latin typeface="ArialMT"/>
              </a:rPr>
              <a:t>3ཡོ་ནཱ་ཡར་ལངས་ནས་དཀོན་མཆོག་ཡ་ཝཱེའི་བཀའ་བཞིན་དུ་ནིན་ཝེ་རུ་ཕྱིན་པ་རེད། གྲོང་ཁྱེར་དེ་ནི་དཀོན་མཆོག་གི་ཐུགས་སུ་གལ་ཆེན་ཞིག་ཡིན་ཞིང་། ཉིན་གསུམ་གྱི་ལམ་ཐག་ཡོད་དོ།། </a:t>
            </a:r>
            <a:endParaRPr lang="en-ZA" dirty="0"/>
          </a:p>
        </p:txBody>
      </p:sp>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1852"/>
    </mc:Choice>
    <mc:Fallback xmlns="">
      <p:transition spd="slow" advTm="11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DED679F-0822-7C96-F3B1-3635190B8B0B}"/>
              </a:ext>
            </a:extLst>
          </p:cNvPr>
          <p:cNvPicPr>
            <a:picLocks noChangeAspect="1"/>
          </p:cNvPicPr>
          <p:nvPr/>
        </p:nvPicPr>
        <p:blipFill rotWithShape="1">
          <a:blip r:embed="rId2"/>
          <a:srcRect b="54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010F72E2-FF20-4918-CE9A-405007A1438A}"/>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ཡོ་ནཱ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AB39A48A-1139-A9CD-7A8B-81C69D1D56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7C1E89B-6C38-B4DD-C3A9-CAD99E0A4DB9}"/>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4On the first day of his journey, Jonah set out into the city and proclaimed, “Forty more days and Nineveh will be overturned!”</a:t>
            </a:r>
            <a:endParaRPr lang="en-ZA" dirty="0"/>
          </a:p>
        </p:txBody>
      </p:sp>
      <p:sp>
        <p:nvSpPr>
          <p:cNvPr id="3" name="TextBox 2">
            <a:extLst>
              <a:ext uri="{FF2B5EF4-FFF2-40B4-BE49-F238E27FC236}">
                <a16:creationId xmlns:a16="http://schemas.microsoft.com/office/drawing/2014/main" id="{7119EFB7-0A57-D050-7A78-03F3D3B9E31C}"/>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4དེ་ནས་ཁོ་རང་གྲོང་ཁྱེར་དེའི་ནང་དུ་སོང་པ་དང་། ཉིན་གཅིག་གི་རིང་ལ་སོང་ནས་སྐད་གསང་མཐོན་པོས་བཀའ་གྱེར་བ་སྟེ། ཉིན་བཞི་བཅུའི་རྗེས་སུ་ནིན་ཝེ་རྩ་མེད་མཛད་ངེས་ཡིན་ཞེས་བསྒྲགས་སོ།།</a:t>
            </a:r>
            <a:endParaRPr lang="en-ZA" sz="1600" dirty="0"/>
          </a:p>
        </p:txBody>
      </p:sp>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1607"/>
    </mc:Choice>
    <mc:Fallback xmlns="">
      <p:transition spd="slow" advTm="11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4615</TotalTime>
  <Words>1065</Words>
  <Application>Microsoft Office PowerPoint</Application>
  <PresentationFormat>Widescreen</PresentationFormat>
  <Paragraphs>58</Paragraphs>
  <Slides>22</Slides>
  <Notes>1</Notes>
  <HiddenSlides>0</HiddenSlides>
  <MMClips>12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2025-04-07T13:40:02Z</dcterms:modified>
</cp:coreProperties>
</file>