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468" r:id="rId2"/>
    <p:sldId id="438" r:id="rId3"/>
    <p:sldId id="439" r:id="rId4"/>
    <p:sldId id="440" r:id="rId5"/>
    <p:sldId id="441" r:id="rId6"/>
    <p:sldId id="442" r:id="rId7"/>
    <p:sldId id="445" r:id="rId8"/>
    <p:sldId id="446" r:id="rId9"/>
    <p:sldId id="447" r:id="rId10"/>
    <p:sldId id="448" r:id="rId11"/>
    <p:sldId id="449" r:id="rId12"/>
    <p:sldId id="450" r:id="rId13"/>
    <p:sldId id="451" r:id="rId14"/>
    <p:sldId id="452" r:id="rId15"/>
    <p:sldId id="453" r:id="rId16"/>
    <p:sldId id="454" r:id="rId17"/>
    <p:sldId id="455" r:id="rId18"/>
    <p:sldId id="456" r:id="rId19"/>
    <p:sldId id="457" r:id="rId20"/>
    <p:sldId id="469" r:id="rId21"/>
    <p:sldId id="458" r:id="rId22"/>
    <p:sldId id="470" r:id="rId23"/>
    <p:sldId id="459" r:id="rId24"/>
    <p:sldId id="460" r:id="rId25"/>
    <p:sldId id="461" r:id="rId26"/>
    <p:sldId id="462" r:id="rId27"/>
    <p:sldId id="463" r:id="rId28"/>
    <p:sldId id="46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39EABF-8179-45D5-9086-4877EB5D4226}" v="14" dt="2025-04-07T13:43:09.5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82" autoAdjust="0"/>
    <p:restoredTop sz="93969" autoAdjust="0"/>
  </p:normalViewPr>
  <p:slideViewPr>
    <p:cSldViewPr snapToGrid="0">
      <p:cViewPr varScale="1">
        <p:scale>
          <a:sx n="56" d="100"/>
          <a:sy n="56" d="100"/>
        </p:scale>
        <p:origin x="90" y="13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38924A12-CFDC-4CAD-8CBE-DD647AC9E828}"/>
    <pc:docChg chg="custSel modSld">
      <pc:chgData name="Leonie Smith" userId="fed1330f33f5650e" providerId="LiveId" clId="{38924A12-CFDC-4CAD-8CBE-DD647AC9E828}" dt="2022-07-04T05:46:12.188" v="147" actId="20577"/>
      <pc:docMkLst>
        <pc:docMk/>
      </pc:docMkLst>
      <pc:sldChg chg="addSp modSp mod">
        <pc:chgData name="Leonie Smith" userId="fed1330f33f5650e" providerId="LiveId" clId="{38924A12-CFDC-4CAD-8CBE-DD647AC9E828}" dt="2022-07-04T05:41:58.463" v="101" actId="1076"/>
        <pc:sldMkLst>
          <pc:docMk/>
          <pc:sldMk cId="3261377596" sldId="438"/>
        </pc:sldMkLst>
      </pc:sldChg>
      <pc:sldChg chg="addSp delSp modSp modTransition modAnim">
        <pc:chgData name="Leonie Smith" userId="fed1330f33f5650e" providerId="LiveId" clId="{38924A12-CFDC-4CAD-8CBE-DD647AC9E828}" dt="2022-06-24T06:44:20.705" v="5"/>
        <pc:sldMkLst>
          <pc:docMk/>
          <pc:sldMk cId="3759221820" sldId="439"/>
        </pc:sldMkLst>
      </pc:sldChg>
      <pc:sldChg chg="addSp modSp">
        <pc:chgData name="Leonie Smith" userId="fed1330f33f5650e" providerId="LiveId" clId="{38924A12-CFDC-4CAD-8CBE-DD647AC9E828}" dt="2022-07-04T05:42:02.307" v="102"/>
        <pc:sldMkLst>
          <pc:docMk/>
          <pc:sldMk cId="923867738" sldId="440"/>
        </pc:sldMkLst>
      </pc:sldChg>
      <pc:sldChg chg="addSp delSp modSp modTransition modAnim">
        <pc:chgData name="Leonie Smith" userId="fed1330f33f5650e" providerId="LiveId" clId="{38924A12-CFDC-4CAD-8CBE-DD647AC9E828}" dt="2022-06-24T06:47:04.354" v="16"/>
        <pc:sldMkLst>
          <pc:docMk/>
          <pc:sldMk cId="3676245138" sldId="441"/>
        </pc:sldMkLst>
      </pc:sldChg>
      <pc:sldChg chg="addSp modSp mod">
        <pc:chgData name="Leonie Smith" userId="fed1330f33f5650e" providerId="LiveId" clId="{38924A12-CFDC-4CAD-8CBE-DD647AC9E828}" dt="2022-07-04T05:42:56.044" v="111" actId="20577"/>
        <pc:sldMkLst>
          <pc:docMk/>
          <pc:sldMk cId="2180228365" sldId="442"/>
        </pc:sldMkLst>
      </pc:sldChg>
      <pc:sldChg chg="addSp modSp">
        <pc:chgData name="Leonie Smith" userId="fed1330f33f5650e" providerId="LiveId" clId="{38924A12-CFDC-4CAD-8CBE-DD647AC9E828}" dt="2022-06-24T06:49:26.750" v="17"/>
        <pc:sldMkLst>
          <pc:docMk/>
          <pc:sldMk cId="2166098122" sldId="445"/>
        </pc:sldMkLst>
      </pc:sldChg>
      <pc:sldChg chg="addSp modSp mod">
        <pc:chgData name="Leonie Smith" userId="fed1330f33f5650e" providerId="LiveId" clId="{38924A12-CFDC-4CAD-8CBE-DD647AC9E828}" dt="2022-07-04T05:44:54.761" v="132" actId="20577"/>
        <pc:sldMkLst>
          <pc:docMk/>
          <pc:sldMk cId="665805102" sldId="446"/>
        </pc:sldMkLst>
      </pc:sldChg>
      <pc:sldChg chg="addSp delSp modSp modTransition modAnim">
        <pc:chgData name="Leonie Smith" userId="fed1330f33f5650e" providerId="LiveId" clId="{38924A12-CFDC-4CAD-8CBE-DD647AC9E828}" dt="2022-06-24T06:53:12.836" v="22"/>
        <pc:sldMkLst>
          <pc:docMk/>
          <pc:sldMk cId="2422728137" sldId="447"/>
        </pc:sldMkLst>
      </pc:sldChg>
      <pc:sldChg chg="addSp modSp mod">
        <pc:chgData name="Leonie Smith" userId="fed1330f33f5650e" providerId="LiveId" clId="{38924A12-CFDC-4CAD-8CBE-DD647AC9E828}" dt="2022-07-04T05:45:01.863" v="133" actId="20577"/>
        <pc:sldMkLst>
          <pc:docMk/>
          <pc:sldMk cId="843663555" sldId="448"/>
        </pc:sldMkLst>
      </pc:sldChg>
      <pc:sldChg chg="addSp delSp modSp modTransition modAnim">
        <pc:chgData name="Leonie Smith" userId="fed1330f33f5650e" providerId="LiveId" clId="{38924A12-CFDC-4CAD-8CBE-DD647AC9E828}" dt="2022-06-24T06:56:34.277" v="27"/>
        <pc:sldMkLst>
          <pc:docMk/>
          <pc:sldMk cId="4160448636" sldId="449"/>
        </pc:sldMkLst>
      </pc:sldChg>
      <pc:sldChg chg="addSp modSp mod">
        <pc:chgData name="Leonie Smith" userId="fed1330f33f5650e" providerId="LiveId" clId="{38924A12-CFDC-4CAD-8CBE-DD647AC9E828}" dt="2022-07-04T05:45:08.198" v="136" actId="20577"/>
        <pc:sldMkLst>
          <pc:docMk/>
          <pc:sldMk cId="538051216" sldId="450"/>
        </pc:sldMkLst>
      </pc:sldChg>
      <pc:sldChg chg="addSp delSp modSp modTransition modAnim">
        <pc:chgData name="Leonie Smith" userId="fed1330f33f5650e" providerId="LiveId" clId="{38924A12-CFDC-4CAD-8CBE-DD647AC9E828}" dt="2022-06-24T07:00:19.890" v="42"/>
        <pc:sldMkLst>
          <pc:docMk/>
          <pc:sldMk cId="3386340796" sldId="451"/>
        </pc:sldMkLst>
      </pc:sldChg>
      <pc:sldChg chg="addSp modSp mod">
        <pc:chgData name="Leonie Smith" userId="fed1330f33f5650e" providerId="LiveId" clId="{38924A12-CFDC-4CAD-8CBE-DD647AC9E828}" dt="2022-07-04T05:45:20.828" v="138" actId="1076"/>
        <pc:sldMkLst>
          <pc:docMk/>
          <pc:sldMk cId="4002949039" sldId="452"/>
        </pc:sldMkLst>
      </pc:sldChg>
      <pc:sldChg chg="addSp delSp modSp modTransition modAnim">
        <pc:chgData name="Leonie Smith" userId="fed1330f33f5650e" providerId="LiveId" clId="{38924A12-CFDC-4CAD-8CBE-DD647AC9E828}" dt="2022-06-24T07:11:29.952" v="51"/>
        <pc:sldMkLst>
          <pc:docMk/>
          <pc:sldMk cId="283334129" sldId="453"/>
        </pc:sldMkLst>
      </pc:sldChg>
      <pc:sldChg chg="addSp modSp mod">
        <pc:chgData name="Leonie Smith" userId="fed1330f33f5650e" providerId="LiveId" clId="{38924A12-CFDC-4CAD-8CBE-DD647AC9E828}" dt="2022-07-04T05:45:28.543" v="139" actId="20577"/>
        <pc:sldMkLst>
          <pc:docMk/>
          <pc:sldMk cId="2511564658" sldId="454"/>
        </pc:sldMkLst>
      </pc:sldChg>
      <pc:sldChg chg="addSp delSp modSp modTransition modAnim">
        <pc:chgData name="Leonie Smith" userId="fed1330f33f5650e" providerId="LiveId" clId="{38924A12-CFDC-4CAD-8CBE-DD647AC9E828}" dt="2022-06-24T07:13:04.696" v="54"/>
        <pc:sldMkLst>
          <pc:docMk/>
          <pc:sldMk cId="1799939013" sldId="455"/>
        </pc:sldMkLst>
      </pc:sldChg>
      <pc:sldChg chg="addSp modSp mod">
        <pc:chgData name="Leonie Smith" userId="fed1330f33f5650e" providerId="LiveId" clId="{38924A12-CFDC-4CAD-8CBE-DD647AC9E828}" dt="2022-07-04T05:45:36.227" v="140" actId="20577"/>
        <pc:sldMkLst>
          <pc:docMk/>
          <pc:sldMk cId="4049696417" sldId="456"/>
        </pc:sldMkLst>
      </pc:sldChg>
      <pc:sldChg chg="addSp delSp modSp modTransition modAnim">
        <pc:chgData name="Leonie Smith" userId="fed1330f33f5650e" providerId="LiveId" clId="{38924A12-CFDC-4CAD-8CBE-DD647AC9E828}" dt="2022-06-24T07:16:51.083" v="65"/>
        <pc:sldMkLst>
          <pc:docMk/>
          <pc:sldMk cId="2618424304" sldId="457"/>
        </pc:sldMkLst>
      </pc:sldChg>
      <pc:sldChg chg="addSp delSp modSp modTransition modAnim">
        <pc:chgData name="Leonie Smith" userId="fed1330f33f5650e" providerId="LiveId" clId="{38924A12-CFDC-4CAD-8CBE-DD647AC9E828}" dt="2022-06-24T07:18:56.113" v="70"/>
        <pc:sldMkLst>
          <pc:docMk/>
          <pc:sldMk cId="2789980734" sldId="458"/>
        </pc:sldMkLst>
      </pc:sldChg>
      <pc:sldChg chg="addSp delSp modSp modTransition modAnim">
        <pc:chgData name="Leonie Smith" userId="fed1330f33f5650e" providerId="LiveId" clId="{38924A12-CFDC-4CAD-8CBE-DD647AC9E828}" dt="2022-06-24T07:24:10.718" v="83"/>
        <pc:sldMkLst>
          <pc:docMk/>
          <pc:sldMk cId="783514268" sldId="459"/>
        </pc:sldMkLst>
      </pc:sldChg>
      <pc:sldChg chg="addSp modSp mod">
        <pc:chgData name="Leonie Smith" userId="fed1330f33f5650e" providerId="LiveId" clId="{38924A12-CFDC-4CAD-8CBE-DD647AC9E828}" dt="2022-07-04T05:45:56.452" v="143" actId="20577"/>
        <pc:sldMkLst>
          <pc:docMk/>
          <pc:sldMk cId="2691432836" sldId="460"/>
        </pc:sldMkLst>
      </pc:sldChg>
      <pc:sldChg chg="addSp delSp modSp modTransition modAnim">
        <pc:chgData name="Leonie Smith" userId="fed1330f33f5650e" providerId="LiveId" clId="{38924A12-CFDC-4CAD-8CBE-DD647AC9E828}" dt="2022-06-24T07:31:04.605" v="90"/>
        <pc:sldMkLst>
          <pc:docMk/>
          <pc:sldMk cId="3868250199" sldId="461"/>
        </pc:sldMkLst>
      </pc:sldChg>
      <pc:sldChg chg="addSp modSp mod">
        <pc:chgData name="Leonie Smith" userId="fed1330f33f5650e" providerId="LiveId" clId="{38924A12-CFDC-4CAD-8CBE-DD647AC9E828}" dt="2022-07-04T05:46:03.567" v="145" actId="20577"/>
        <pc:sldMkLst>
          <pc:docMk/>
          <pc:sldMk cId="3941201962" sldId="462"/>
        </pc:sldMkLst>
      </pc:sldChg>
      <pc:sldChg chg="addSp delSp modSp modTransition modAnim">
        <pc:chgData name="Leonie Smith" userId="fed1330f33f5650e" providerId="LiveId" clId="{38924A12-CFDC-4CAD-8CBE-DD647AC9E828}" dt="2022-06-24T07:34:20.974" v="93"/>
        <pc:sldMkLst>
          <pc:docMk/>
          <pc:sldMk cId="2982327576" sldId="463"/>
        </pc:sldMkLst>
      </pc:sldChg>
      <pc:sldChg chg="addSp modSp mod">
        <pc:chgData name="Leonie Smith" userId="fed1330f33f5650e" providerId="LiveId" clId="{38924A12-CFDC-4CAD-8CBE-DD647AC9E828}" dt="2022-07-04T05:46:12.188" v="147" actId="20577"/>
        <pc:sldMkLst>
          <pc:docMk/>
          <pc:sldMk cId="3471468068" sldId="464"/>
        </pc:sldMkLst>
      </pc:sldChg>
      <pc:sldChg chg="addSp delSp modSp modNotesTx">
        <pc:chgData name="Leonie Smith" userId="fed1330f33f5650e" providerId="LiveId" clId="{38924A12-CFDC-4CAD-8CBE-DD647AC9E828}" dt="2022-07-04T05:44:11.284" v="123"/>
        <pc:sldMkLst>
          <pc:docMk/>
          <pc:sldMk cId="3596600315" sldId="468"/>
        </pc:sldMkLst>
      </pc:sldChg>
      <pc:sldChg chg="addSp modSp mod">
        <pc:chgData name="Leonie Smith" userId="fed1330f33f5650e" providerId="LiveId" clId="{38924A12-CFDC-4CAD-8CBE-DD647AC9E828}" dt="2022-07-04T05:45:42.638" v="141" actId="20577"/>
        <pc:sldMkLst>
          <pc:docMk/>
          <pc:sldMk cId="1845763854" sldId="469"/>
        </pc:sldMkLst>
      </pc:sldChg>
      <pc:sldChg chg="addSp modSp mod">
        <pc:chgData name="Leonie Smith" userId="fed1330f33f5650e" providerId="LiveId" clId="{38924A12-CFDC-4CAD-8CBE-DD647AC9E828}" dt="2022-07-04T05:45:50.940" v="142" actId="20577"/>
        <pc:sldMkLst>
          <pc:docMk/>
          <pc:sldMk cId="3218107755" sldId="470"/>
        </pc:sldMkLst>
      </pc:sldChg>
    </pc:docChg>
  </pc:docChgLst>
  <pc:docChgLst>
    <pc:chgData name="Alfred Smith" userId="3c60a3631c0db8ad" providerId="LiveId" clId="{1139EABF-8179-45D5-9086-4877EB5D4226}"/>
    <pc:docChg chg="custSel modSld">
      <pc:chgData name="Alfred Smith" userId="3c60a3631c0db8ad" providerId="LiveId" clId="{1139EABF-8179-45D5-9086-4877EB5D4226}" dt="2025-04-07T13:43:09.511" v="26"/>
      <pc:docMkLst>
        <pc:docMk/>
      </pc:docMkLst>
      <pc:sldChg chg="addSp modSp">
        <pc:chgData name="Alfred Smith" userId="3c60a3631c0db8ad" providerId="LiveId" clId="{1139EABF-8179-45D5-9086-4877EB5D4226}" dt="2025-04-07T13:40:51.176" v="2"/>
        <pc:sldMkLst>
          <pc:docMk/>
          <pc:sldMk cId="923867738" sldId="440"/>
        </pc:sldMkLst>
        <pc:spChg chg="add mod">
          <ac:chgData name="Alfred Smith" userId="3c60a3631c0db8ad" providerId="LiveId" clId="{1139EABF-8179-45D5-9086-4877EB5D4226}" dt="2025-04-07T13:40:51.176" v="2"/>
          <ac:spMkLst>
            <pc:docMk/>
            <pc:sldMk cId="923867738" sldId="440"/>
            <ac:spMk id="2" creationId="{8B58A30A-BC3F-FE92-93CC-30F0E08CE4EF}"/>
          </ac:spMkLst>
        </pc:spChg>
      </pc:sldChg>
      <pc:sldChg chg="addSp delSp modSp mod">
        <pc:chgData name="Alfred Smith" userId="3c60a3631c0db8ad" providerId="LiveId" clId="{1139EABF-8179-45D5-9086-4877EB5D4226}" dt="2025-04-07T13:41:06.473" v="4"/>
        <pc:sldMkLst>
          <pc:docMk/>
          <pc:sldMk cId="3676245138" sldId="441"/>
        </pc:sldMkLst>
        <pc:spChg chg="add mod">
          <ac:chgData name="Alfred Smith" userId="3c60a3631c0db8ad" providerId="LiveId" clId="{1139EABF-8179-45D5-9086-4877EB5D4226}" dt="2025-04-07T13:41:06.473" v="4"/>
          <ac:spMkLst>
            <pc:docMk/>
            <pc:sldMk cId="3676245138" sldId="441"/>
            <ac:spMk id="2" creationId="{9DA5DDC9-0765-1F88-495C-D84D02F9EEDB}"/>
          </ac:spMkLst>
        </pc:spChg>
        <pc:spChg chg="add mod">
          <ac:chgData name="Alfred Smith" userId="3c60a3631c0db8ad" providerId="LiveId" clId="{1139EABF-8179-45D5-9086-4877EB5D4226}" dt="2025-04-07T13:41:06.473" v="4"/>
          <ac:spMkLst>
            <pc:docMk/>
            <pc:sldMk cId="3676245138" sldId="441"/>
            <ac:spMk id="3" creationId="{DE92B44F-2A80-D6AC-83E8-E55259C940DD}"/>
          </ac:spMkLst>
        </pc:spChg>
        <pc:spChg chg="del">
          <ac:chgData name="Alfred Smith" userId="3c60a3631c0db8ad" providerId="LiveId" clId="{1139EABF-8179-45D5-9086-4877EB5D4226}" dt="2025-04-07T13:41:05.885" v="3" actId="478"/>
          <ac:spMkLst>
            <pc:docMk/>
            <pc:sldMk cId="3676245138" sldId="441"/>
            <ac:spMk id="4" creationId="{9A13E2D8-2F59-44C1-B1D2-79C300C26DD4}"/>
          </ac:spMkLst>
        </pc:spChg>
        <pc:spChg chg="del">
          <ac:chgData name="Alfred Smith" userId="3c60a3631c0db8ad" providerId="LiveId" clId="{1139EABF-8179-45D5-9086-4877EB5D4226}" dt="2025-04-07T13:41:05.885" v="3" actId="478"/>
          <ac:spMkLst>
            <pc:docMk/>
            <pc:sldMk cId="3676245138" sldId="441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1139EABF-8179-45D5-9086-4877EB5D4226}" dt="2025-04-07T13:41:17.816" v="6"/>
        <pc:sldMkLst>
          <pc:docMk/>
          <pc:sldMk cId="2166098122" sldId="445"/>
        </pc:sldMkLst>
        <pc:spChg chg="add mod">
          <ac:chgData name="Alfred Smith" userId="3c60a3631c0db8ad" providerId="LiveId" clId="{1139EABF-8179-45D5-9086-4877EB5D4226}" dt="2025-04-07T13:41:17.816" v="6"/>
          <ac:spMkLst>
            <pc:docMk/>
            <pc:sldMk cId="2166098122" sldId="445"/>
            <ac:spMk id="3" creationId="{E5EFC28F-76CA-DFE3-6B06-1EA9916BC3F9}"/>
          </ac:spMkLst>
        </pc:spChg>
        <pc:spChg chg="del">
          <ac:chgData name="Alfred Smith" userId="3c60a3631c0db8ad" providerId="LiveId" clId="{1139EABF-8179-45D5-9086-4877EB5D4226}" dt="2025-04-07T13:41:17.197" v="5" actId="478"/>
          <ac:spMkLst>
            <pc:docMk/>
            <pc:sldMk cId="2166098122" sldId="445"/>
            <ac:spMk id="4" creationId="{9A13E2D8-2F59-44C1-B1D2-79C300C26DD4}"/>
          </ac:spMkLst>
        </pc:spChg>
        <pc:spChg chg="add mod">
          <ac:chgData name="Alfred Smith" userId="3c60a3631c0db8ad" providerId="LiveId" clId="{1139EABF-8179-45D5-9086-4877EB5D4226}" dt="2025-04-07T13:41:17.816" v="6"/>
          <ac:spMkLst>
            <pc:docMk/>
            <pc:sldMk cId="2166098122" sldId="445"/>
            <ac:spMk id="5" creationId="{6488836B-14AD-3CAF-3CA0-DFBA20433465}"/>
          </ac:spMkLst>
        </pc:spChg>
        <pc:spChg chg="del">
          <ac:chgData name="Alfred Smith" userId="3c60a3631c0db8ad" providerId="LiveId" clId="{1139EABF-8179-45D5-9086-4877EB5D4226}" dt="2025-04-07T13:41:17.197" v="5" actId="478"/>
          <ac:spMkLst>
            <pc:docMk/>
            <pc:sldMk cId="2166098122" sldId="445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1139EABF-8179-45D5-9086-4877EB5D4226}" dt="2025-04-07T13:41:26.250" v="8"/>
        <pc:sldMkLst>
          <pc:docMk/>
          <pc:sldMk cId="2422728137" sldId="447"/>
        </pc:sldMkLst>
        <pc:spChg chg="add mod">
          <ac:chgData name="Alfred Smith" userId="3c60a3631c0db8ad" providerId="LiveId" clId="{1139EABF-8179-45D5-9086-4877EB5D4226}" dt="2025-04-07T13:41:26.250" v="8"/>
          <ac:spMkLst>
            <pc:docMk/>
            <pc:sldMk cId="2422728137" sldId="447"/>
            <ac:spMk id="2" creationId="{E0236B6C-7973-2078-DAB7-06B911D00F95}"/>
          </ac:spMkLst>
        </pc:spChg>
        <pc:spChg chg="add mod">
          <ac:chgData name="Alfred Smith" userId="3c60a3631c0db8ad" providerId="LiveId" clId="{1139EABF-8179-45D5-9086-4877EB5D4226}" dt="2025-04-07T13:41:26.250" v="8"/>
          <ac:spMkLst>
            <pc:docMk/>
            <pc:sldMk cId="2422728137" sldId="447"/>
            <ac:spMk id="3" creationId="{27A514EE-4288-F4EE-C1EC-94A7EA5CB957}"/>
          </ac:spMkLst>
        </pc:spChg>
        <pc:spChg chg="del">
          <ac:chgData name="Alfred Smith" userId="3c60a3631c0db8ad" providerId="LiveId" clId="{1139EABF-8179-45D5-9086-4877EB5D4226}" dt="2025-04-07T13:41:25.700" v="7" actId="478"/>
          <ac:spMkLst>
            <pc:docMk/>
            <pc:sldMk cId="2422728137" sldId="447"/>
            <ac:spMk id="4" creationId="{9A13E2D8-2F59-44C1-B1D2-79C300C26DD4}"/>
          </ac:spMkLst>
        </pc:spChg>
        <pc:spChg chg="del">
          <ac:chgData name="Alfred Smith" userId="3c60a3631c0db8ad" providerId="LiveId" clId="{1139EABF-8179-45D5-9086-4877EB5D4226}" dt="2025-04-07T13:41:25.700" v="7" actId="478"/>
          <ac:spMkLst>
            <pc:docMk/>
            <pc:sldMk cId="2422728137" sldId="447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1139EABF-8179-45D5-9086-4877EB5D4226}" dt="2025-04-07T13:41:38.586" v="10"/>
        <pc:sldMkLst>
          <pc:docMk/>
          <pc:sldMk cId="4160448636" sldId="449"/>
        </pc:sldMkLst>
        <pc:spChg chg="add mod">
          <ac:chgData name="Alfred Smith" userId="3c60a3631c0db8ad" providerId="LiveId" clId="{1139EABF-8179-45D5-9086-4877EB5D4226}" dt="2025-04-07T13:41:38.586" v="10"/>
          <ac:spMkLst>
            <pc:docMk/>
            <pc:sldMk cId="4160448636" sldId="449"/>
            <ac:spMk id="2" creationId="{93B16673-A51B-3784-E14C-FC6A9F53F76D}"/>
          </ac:spMkLst>
        </pc:spChg>
        <pc:spChg chg="add mod">
          <ac:chgData name="Alfred Smith" userId="3c60a3631c0db8ad" providerId="LiveId" clId="{1139EABF-8179-45D5-9086-4877EB5D4226}" dt="2025-04-07T13:41:38.586" v="10"/>
          <ac:spMkLst>
            <pc:docMk/>
            <pc:sldMk cId="4160448636" sldId="449"/>
            <ac:spMk id="3" creationId="{C08464F8-1AC9-93F4-BBAC-CA08413E65FA}"/>
          </ac:spMkLst>
        </pc:spChg>
        <pc:spChg chg="del">
          <ac:chgData name="Alfred Smith" userId="3c60a3631c0db8ad" providerId="LiveId" clId="{1139EABF-8179-45D5-9086-4877EB5D4226}" dt="2025-04-07T13:41:38.040" v="9" actId="478"/>
          <ac:spMkLst>
            <pc:docMk/>
            <pc:sldMk cId="4160448636" sldId="449"/>
            <ac:spMk id="4" creationId="{9A13E2D8-2F59-44C1-B1D2-79C300C26DD4}"/>
          </ac:spMkLst>
        </pc:spChg>
        <pc:spChg chg="del">
          <ac:chgData name="Alfred Smith" userId="3c60a3631c0db8ad" providerId="LiveId" clId="{1139EABF-8179-45D5-9086-4877EB5D4226}" dt="2025-04-07T13:41:38.040" v="9" actId="478"/>
          <ac:spMkLst>
            <pc:docMk/>
            <pc:sldMk cId="4160448636" sldId="449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1139EABF-8179-45D5-9086-4877EB5D4226}" dt="2025-04-07T13:41:50.070" v="12"/>
        <pc:sldMkLst>
          <pc:docMk/>
          <pc:sldMk cId="3386340796" sldId="451"/>
        </pc:sldMkLst>
        <pc:spChg chg="add mod">
          <ac:chgData name="Alfred Smith" userId="3c60a3631c0db8ad" providerId="LiveId" clId="{1139EABF-8179-45D5-9086-4877EB5D4226}" dt="2025-04-07T13:41:50.070" v="12"/>
          <ac:spMkLst>
            <pc:docMk/>
            <pc:sldMk cId="3386340796" sldId="451"/>
            <ac:spMk id="2" creationId="{4FD5E758-0C90-E47E-6AC8-A55183D85723}"/>
          </ac:spMkLst>
        </pc:spChg>
        <pc:spChg chg="add mod">
          <ac:chgData name="Alfred Smith" userId="3c60a3631c0db8ad" providerId="LiveId" clId="{1139EABF-8179-45D5-9086-4877EB5D4226}" dt="2025-04-07T13:41:50.070" v="12"/>
          <ac:spMkLst>
            <pc:docMk/>
            <pc:sldMk cId="3386340796" sldId="451"/>
            <ac:spMk id="3" creationId="{F35976FD-C8A8-AF7B-E45F-D3D9F80A6B68}"/>
          </ac:spMkLst>
        </pc:spChg>
        <pc:spChg chg="del">
          <ac:chgData name="Alfred Smith" userId="3c60a3631c0db8ad" providerId="LiveId" clId="{1139EABF-8179-45D5-9086-4877EB5D4226}" dt="2025-04-07T13:41:49.529" v="11" actId="478"/>
          <ac:spMkLst>
            <pc:docMk/>
            <pc:sldMk cId="3386340796" sldId="451"/>
            <ac:spMk id="4" creationId="{9A13E2D8-2F59-44C1-B1D2-79C300C26DD4}"/>
          </ac:spMkLst>
        </pc:spChg>
        <pc:spChg chg="del">
          <ac:chgData name="Alfred Smith" userId="3c60a3631c0db8ad" providerId="LiveId" clId="{1139EABF-8179-45D5-9086-4877EB5D4226}" dt="2025-04-07T13:41:49.529" v="11" actId="478"/>
          <ac:spMkLst>
            <pc:docMk/>
            <pc:sldMk cId="3386340796" sldId="451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1139EABF-8179-45D5-9086-4877EB5D4226}" dt="2025-04-07T13:41:59.823" v="14"/>
        <pc:sldMkLst>
          <pc:docMk/>
          <pc:sldMk cId="283334129" sldId="453"/>
        </pc:sldMkLst>
        <pc:spChg chg="add mod">
          <ac:chgData name="Alfred Smith" userId="3c60a3631c0db8ad" providerId="LiveId" clId="{1139EABF-8179-45D5-9086-4877EB5D4226}" dt="2025-04-07T13:41:59.823" v="14"/>
          <ac:spMkLst>
            <pc:docMk/>
            <pc:sldMk cId="283334129" sldId="453"/>
            <ac:spMk id="2" creationId="{55F8C465-D026-BB57-DF43-0369DE35EF33}"/>
          </ac:spMkLst>
        </pc:spChg>
        <pc:spChg chg="add mod">
          <ac:chgData name="Alfred Smith" userId="3c60a3631c0db8ad" providerId="LiveId" clId="{1139EABF-8179-45D5-9086-4877EB5D4226}" dt="2025-04-07T13:41:59.823" v="14"/>
          <ac:spMkLst>
            <pc:docMk/>
            <pc:sldMk cId="283334129" sldId="453"/>
            <ac:spMk id="3" creationId="{F69E39D9-47F8-7D45-2088-8146B9712ED2}"/>
          </ac:spMkLst>
        </pc:spChg>
        <pc:spChg chg="del">
          <ac:chgData name="Alfred Smith" userId="3c60a3631c0db8ad" providerId="LiveId" clId="{1139EABF-8179-45D5-9086-4877EB5D4226}" dt="2025-04-07T13:41:59.304" v="13" actId="478"/>
          <ac:spMkLst>
            <pc:docMk/>
            <pc:sldMk cId="283334129" sldId="453"/>
            <ac:spMk id="4" creationId="{9A13E2D8-2F59-44C1-B1D2-79C300C26DD4}"/>
          </ac:spMkLst>
        </pc:spChg>
        <pc:spChg chg="del">
          <ac:chgData name="Alfred Smith" userId="3c60a3631c0db8ad" providerId="LiveId" clId="{1139EABF-8179-45D5-9086-4877EB5D4226}" dt="2025-04-07T13:41:59.304" v="13" actId="478"/>
          <ac:spMkLst>
            <pc:docMk/>
            <pc:sldMk cId="283334129" sldId="453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1139EABF-8179-45D5-9086-4877EB5D4226}" dt="2025-04-07T13:42:08.394" v="16"/>
        <pc:sldMkLst>
          <pc:docMk/>
          <pc:sldMk cId="1799939013" sldId="455"/>
        </pc:sldMkLst>
        <pc:spChg chg="add mod">
          <ac:chgData name="Alfred Smith" userId="3c60a3631c0db8ad" providerId="LiveId" clId="{1139EABF-8179-45D5-9086-4877EB5D4226}" dt="2025-04-07T13:42:08.394" v="16"/>
          <ac:spMkLst>
            <pc:docMk/>
            <pc:sldMk cId="1799939013" sldId="455"/>
            <ac:spMk id="2" creationId="{0C5CFA1A-1C43-8951-7F2C-FB3349D39010}"/>
          </ac:spMkLst>
        </pc:spChg>
        <pc:spChg chg="del">
          <ac:chgData name="Alfred Smith" userId="3c60a3631c0db8ad" providerId="LiveId" clId="{1139EABF-8179-45D5-9086-4877EB5D4226}" dt="2025-04-07T13:42:07.889" v="15" actId="478"/>
          <ac:spMkLst>
            <pc:docMk/>
            <pc:sldMk cId="1799939013" sldId="455"/>
            <ac:spMk id="4" creationId="{9A13E2D8-2F59-44C1-B1D2-79C300C26DD4}"/>
          </ac:spMkLst>
        </pc:spChg>
        <pc:spChg chg="add mod">
          <ac:chgData name="Alfred Smith" userId="3c60a3631c0db8ad" providerId="LiveId" clId="{1139EABF-8179-45D5-9086-4877EB5D4226}" dt="2025-04-07T13:42:08.394" v="16"/>
          <ac:spMkLst>
            <pc:docMk/>
            <pc:sldMk cId="1799939013" sldId="455"/>
            <ac:spMk id="5" creationId="{99477E60-E75C-0029-52DA-D9A30A55BC99}"/>
          </ac:spMkLst>
        </pc:spChg>
        <pc:spChg chg="del">
          <ac:chgData name="Alfred Smith" userId="3c60a3631c0db8ad" providerId="LiveId" clId="{1139EABF-8179-45D5-9086-4877EB5D4226}" dt="2025-04-07T13:42:07.889" v="15" actId="478"/>
          <ac:spMkLst>
            <pc:docMk/>
            <pc:sldMk cId="1799939013" sldId="455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1139EABF-8179-45D5-9086-4877EB5D4226}" dt="2025-04-07T13:42:19.246" v="18"/>
        <pc:sldMkLst>
          <pc:docMk/>
          <pc:sldMk cId="2618424304" sldId="457"/>
        </pc:sldMkLst>
        <pc:spChg chg="add mod">
          <ac:chgData name="Alfred Smith" userId="3c60a3631c0db8ad" providerId="LiveId" clId="{1139EABF-8179-45D5-9086-4877EB5D4226}" dt="2025-04-07T13:42:19.246" v="18"/>
          <ac:spMkLst>
            <pc:docMk/>
            <pc:sldMk cId="2618424304" sldId="457"/>
            <ac:spMk id="2" creationId="{C36A78CD-0552-9705-D51D-E6559604593B}"/>
          </ac:spMkLst>
        </pc:spChg>
        <pc:spChg chg="add mod">
          <ac:chgData name="Alfred Smith" userId="3c60a3631c0db8ad" providerId="LiveId" clId="{1139EABF-8179-45D5-9086-4877EB5D4226}" dt="2025-04-07T13:42:19.246" v="18"/>
          <ac:spMkLst>
            <pc:docMk/>
            <pc:sldMk cId="2618424304" sldId="457"/>
            <ac:spMk id="3" creationId="{E608C729-6A26-4A4B-F7E3-9B790DF15027}"/>
          </ac:spMkLst>
        </pc:spChg>
        <pc:spChg chg="del">
          <ac:chgData name="Alfred Smith" userId="3c60a3631c0db8ad" providerId="LiveId" clId="{1139EABF-8179-45D5-9086-4877EB5D4226}" dt="2025-04-07T13:42:18.607" v="17" actId="478"/>
          <ac:spMkLst>
            <pc:docMk/>
            <pc:sldMk cId="2618424304" sldId="457"/>
            <ac:spMk id="4" creationId="{9A13E2D8-2F59-44C1-B1D2-79C300C26DD4}"/>
          </ac:spMkLst>
        </pc:spChg>
        <pc:spChg chg="del">
          <ac:chgData name="Alfred Smith" userId="3c60a3631c0db8ad" providerId="LiveId" clId="{1139EABF-8179-45D5-9086-4877EB5D4226}" dt="2025-04-07T13:42:18.607" v="17" actId="478"/>
          <ac:spMkLst>
            <pc:docMk/>
            <pc:sldMk cId="2618424304" sldId="457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1139EABF-8179-45D5-9086-4877EB5D4226}" dt="2025-04-07T13:42:39.134" v="20"/>
        <pc:sldMkLst>
          <pc:docMk/>
          <pc:sldMk cId="2789980734" sldId="458"/>
        </pc:sldMkLst>
        <pc:spChg chg="add mod">
          <ac:chgData name="Alfred Smith" userId="3c60a3631c0db8ad" providerId="LiveId" clId="{1139EABF-8179-45D5-9086-4877EB5D4226}" dt="2025-04-07T13:42:39.134" v="20"/>
          <ac:spMkLst>
            <pc:docMk/>
            <pc:sldMk cId="2789980734" sldId="458"/>
            <ac:spMk id="2" creationId="{78A42890-9956-E435-1563-6CCBA7CE0BBA}"/>
          </ac:spMkLst>
        </pc:spChg>
        <pc:spChg chg="add mod">
          <ac:chgData name="Alfred Smith" userId="3c60a3631c0db8ad" providerId="LiveId" clId="{1139EABF-8179-45D5-9086-4877EB5D4226}" dt="2025-04-07T13:42:39.134" v="20"/>
          <ac:spMkLst>
            <pc:docMk/>
            <pc:sldMk cId="2789980734" sldId="458"/>
            <ac:spMk id="3" creationId="{0FB397E2-4546-C2F7-0EDA-812DD1F701C2}"/>
          </ac:spMkLst>
        </pc:spChg>
        <pc:spChg chg="del">
          <ac:chgData name="Alfred Smith" userId="3c60a3631c0db8ad" providerId="LiveId" clId="{1139EABF-8179-45D5-9086-4877EB5D4226}" dt="2025-04-07T13:42:38.596" v="19" actId="478"/>
          <ac:spMkLst>
            <pc:docMk/>
            <pc:sldMk cId="2789980734" sldId="458"/>
            <ac:spMk id="4" creationId="{9A13E2D8-2F59-44C1-B1D2-79C300C26DD4}"/>
          </ac:spMkLst>
        </pc:spChg>
        <pc:spChg chg="del">
          <ac:chgData name="Alfred Smith" userId="3c60a3631c0db8ad" providerId="LiveId" clId="{1139EABF-8179-45D5-9086-4877EB5D4226}" dt="2025-04-07T13:42:38.596" v="19" actId="478"/>
          <ac:spMkLst>
            <pc:docMk/>
            <pc:sldMk cId="2789980734" sldId="458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1139EABF-8179-45D5-9086-4877EB5D4226}" dt="2025-04-07T13:42:48.496" v="22"/>
        <pc:sldMkLst>
          <pc:docMk/>
          <pc:sldMk cId="783514268" sldId="459"/>
        </pc:sldMkLst>
        <pc:spChg chg="add mod">
          <ac:chgData name="Alfred Smith" userId="3c60a3631c0db8ad" providerId="LiveId" clId="{1139EABF-8179-45D5-9086-4877EB5D4226}" dt="2025-04-07T13:42:48.496" v="22"/>
          <ac:spMkLst>
            <pc:docMk/>
            <pc:sldMk cId="783514268" sldId="459"/>
            <ac:spMk id="2" creationId="{79324398-03ED-B842-73DE-88E0E04E42B0}"/>
          </ac:spMkLst>
        </pc:spChg>
        <pc:spChg chg="add mod">
          <ac:chgData name="Alfred Smith" userId="3c60a3631c0db8ad" providerId="LiveId" clId="{1139EABF-8179-45D5-9086-4877EB5D4226}" dt="2025-04-07T13:42:48.496" v="22"/>
          <ac:spMkLst>
            <pc:docMk/>
            <pc:sldMk cId="783514268" sldId="459"/>
            <ac:spMk id="3" creationId="{7F2EF0FE-4B46-21EA-F99C-AC2C4EF9FA2E}"/>
          </ac:spMkLst>
        </pc:spChg>
        <pc:spChg chg="del">
          <ac:chgData name="Alfred Smith" userId="3c60a3631c0db8ad" providerId="LiveId" clId="{1139EABF-8179-45D5-9086-4877EB5D4226}" dt="2025-04-07T13:42:48.020" v="21" actId="478"/>
          <ac:spMkLst>
            <pc:docMk/>
            <pc:sldMk cId="783514268" sldId="459"/>
            <ac:spMk id="4" creationId="{9A13E2D8-2F59-44C1-B1D2-79C300C26DD4}"/>
          </ac:spMkLst>
        </pc:spChg>
        <pc:spChg chg="del">
          <ac:chgData name="Alfred Smith" userId="3c60a3631c0db8ad" providerId="LiveId" clId="{1139EABF-8179-45D5-9086-4877EB5D4226}" dt="2025-04-07T13:42:48.020" v="21" actId="478"/>
          <ac:spMkLst>
            <pc:docMk/>
            <pc:sldMk cId="783514268" sldId="459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1139EABF-8179-45D5-9086-4877EB5D4226}" dt="2025-04-07T13:42:58.853" v="24"/>
        <pc:sldMkLst>
          <pc:docMk/>
          <pc:sldMk cId="3868250199" sldId="461"/>
        </pc:sldMkLst>
        <pc:spChg chg="add mod">
          <ac:chgData name="Alfred Smith" userId="3c60a3631c0db8ad" providerId="LiveId" clId="{1139EABF-8179-45D5-9086-4877EB5D4226}" dt="2025-04-07T13:42:58.853" v="24"/>
          <ac:spMkLst>
            <pc:docMk/>
            <pc:sldMk cId="3868250199" sldId="461"/>
            <ac:spMk id="2" creationId="{0BBE831D-ED3B-F17F-E3BA-C94306936729}"/>
          </ac:spMkLst>
        </pc:spChg>
        <pc:spChg chg="add mod">
          <ac:chgData name="Alfred Smith" userId="3c60a3631c0db8ad" providerId="LiveId" clId="{1139EABF-8179-45D5-9086-4877EB5D4226}" dt="2025-04-07T13:42:58.853" v="24"/>
          <ac:spMkLst>
            <pc:docMk/>
            <pc:sldMk cId="3868250199" sldId="461"/>
            <ac:spMk id="3" creationId="{CF29E53F-BC81-11D8-0B92-C976E724B600}"/>
          </ac:spMkLst>
        </pc:spChg>
        <pc:spChg chg="del">
          <ac:chgData name="Alfred Smith" userId="3c60a3631c0db8ad" providerId="LiveId" clId="{1139EABF-8179-45D5-9086-4877EB5D4226}" dt="2025-04-07T13:42:58.365" v="23" actId="478"/>
          <ac:spMkLst>
            <pc:docMk/>
            <pc:sldMk cId="3868250199" sldId="461"/>
            <ac:spMk id="4" creationId="{9A13E2D8-2F59-44C1-B1D2-79C300C26DD4}"/>
          </ac:spMkLst>
        </pc:spChg>
        <pc:spChg chg="del">
          <ac:chgData name="Alfred Smith" userId="3c60a3631c0db8ad" providerId="LiveId" clId="{1139EABF-8179-45D5-9086-4877EB5D4226}" dt="2025-04-07T13:42:58.365" v="23" actId="478"/>
          <ac:spMkLst>
            <pc:docMk/>
            <pc:sldMk cId="3868250199" sldId="461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1139EABF-8179-45D5-9086-4877EB5D4226}" dt="2025-04-07T13:43:09.511" v="26"/>
        <pc:sldMkLst>
          <pc:docMk/>
          <pc:sldMk cId="2982327576" sldId="463"/>
        </pc:sldMkLst>
        <pc:spChg chg="add mod">
          <ac:chgData name="Alfred Smith" userId="3c60a3631c0db8ad" providerId="LiveId" clId="{1139EABF-8179-45D5-9086-4877EB5D4226}" dt="2025-04-07T13:43:09.511" v="26"/>
          <ac:spMkLst>
            <pc:docMk/>
            <pc:sldMk cId="2982327576" sldId="463"/>
            <ac:spMk id="2" creationId="{7B4F6B99-B345-FF63-BA81-8F7CD5969FB7}"/>
          </ac:spMkLst>
        </pc:spChg>
        <pc:spChg chg="del">
          <ac:chgData name="Alfred Smith" userId="3c60a3631c0db8ad" providerId="LiveId" clId="{1139EABF-8179-45D5-9086-4877EB5D4226}" dt="2025-04-07T13:43:08.583" v="25" actId="478"/>
          <ac:spMkLst>
            <pc:docMk/>
            <pc:sldMk cId="2982327576" sldId="463"/>
            <ac:spMk id="4" creationId="{9A13E2D8-2F59-44C1-B1D2-79C300C26DD4}"/>
          </ac:spMkLst>
        </pc:spChg>
        <pc:spChg chg="add mod">
          <ac:chgData name="Alfred Smith" userId="3c60a3631c0db8ad" providerId="LiveId" clId="{1139EABF-8179-45D5-9086-4877EB5D4226}" dt="2025-04-07T13:43:09.511" v="26"/>
          <ac:spMkLst>
            <pc:docMk/>
            <pc:sldMk cId="2982327576" sldId="463"/>
            <ac:spMk id="5" creationId="{FE582918-6B8E-1775-1B13-514C9F0B2E21}"/>
          </ac:spMkLst>
        </pc:spChg>
        <pc:spChg chg="del">
          <ac:chgData name="Alfred Smith" userId="3c60a3631c0db8ad" providerId="LiveId" clId="{1139EABF-8179-45D5-9086-4877EB5D4226}" dt="2025-04-07T13:43:08.583" v="25" actId="478"/>
          <ac:spMkLst>
            <pc:docMk/>
            <pc:sldMk cId="2982327576" sldId="463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1139EABF-8179-45D5-9086-4877EB5D4226}" dt="2025-04-07T13:40:41.474" v="1"/>
        <pc:sldMkLst>
          <pc:docMk/>
          <pc:sldMk cId="3596600315" sldId="468"/>
        </pc:sldMkLst>
        <pc:spChg chg="del">
          <ac:chgData name="Alfred Smith" userId="3c60a3631c0db8ad" providerId="LiveId" clId="{1139EABF-8179-45D5-9086-4877EB5D4226}" dt="2025-04-07T13:40:40.399" v="0" actId="478"/>
          <ac:spMkLst>
            <pc:docMk/>
            <pc:sldMk cId="3596600315" sldId="468"/>
            <ac:spMk id="3" creationId="{0162BEE1-134B-8B70-2BB8-9226F1DF1614}"/>
          </ac:spMkLst>
        </pc:spChg>
        <pc:spChg chg="add mod">
          <ac:chgData name="Alfred Smith" userId="3c60a3631c0db8ad" providerId="LiveId" clId="{1139EABF-8179-45D5-9086-4877EB5D4226}" dt="2025-04-07T13:40:41.474" v="1"/>
          <ac:spMkLst>
            <pc:docMk/>
            <pc:sldMk cId="3596600315" sldId="468"/>
            <ac:spMk id="5" creationId="{EAA06DA7-C719-7327-2A5B-9A668AE126C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2025/04/07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23 </a:t>
            </a:r>
            <a:r>
              <a:rPr lang="en-IN" sz="1200" b="1" i="0" u="none" strike="noStrike" baseline="0" dirty="0">
                <a:latin typeface="TimesNewRomanPS-BoldMT"/>
              </a:rPr>
              <a:t>Jonah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Jonah Disobedient - Jonah 1:1-3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Jonah Punished - Jonah 1:4-16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Jonah Miraculously Preserved - Jonah 1:17 - 2:10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Jonah's Ministry in Nineveh - Jonah 3:1-10 (Bottom)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A Narrow Prophet versus the Merciful God - Jonah 3:10 - 4:11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49916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2025/04/07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2025/04/07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2025/04/07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2025/04/07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2025/04/07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2025/04/07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2025/04/07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2025/04/07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2025/04/07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2025/04/07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2025/04/07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2025/04/07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A97B-337D-5025-BDE7-F98E4188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23-4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205F6CB-0EA0-6881-2689-5FA77AD6EB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AA06DA7-C719-7327-2A5B-9A668AE12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966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0"/>
    </mc:Choice>
    <mc:Fallback xmlns="">
      <p:transition spd="slow" advTm="3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15628E-D441-E603-ED1E-441FBF65D8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42" b="143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5A9445-1C18-0EDB-A38E-B764DF99A301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ཡོ་ནཱ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D4CCDC6-C410-265A-ED3A-5A058B621C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B16673-A51B-3784-E14C-FC6A9F53F76D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3And now, O Lord, please take my life from me, for it is better for me to die than to live.”</a:t>
            </a:r>
          </a:p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4But the Lord replied, “Have you any right to be angry?”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8464F8-1AC9-93F4-BBAC-CA08413E65FA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3ཀྱེ་དཀོན་མཆོག་ཡ་ཝཱེ་ལགས། ད་ནི་ང་སྲོག་དང་འབྲལ་བར་མཛོད་ཅིག འདི་ལྟར་གསོན་པ་ལས་འཆི་བ་ལེགས་སོ་ཞེས་ཞུས་པ་དང་། 4དཀོན་མཆོག་ཡ་ཝཱེས་ཁོ་ལ། ཁྱོད་འདི་ལྟར་ཁྲོས་པར་རིགས་སམ་ཞེས་གསུངས་སོ།།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82"/>
    </mc:Choice>
    <mc:Fallback xmlns="">
      <p:transition spd="slow" advTm="13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210BC6-9803-F814-7959-9A949C76A2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EAE9A8-0A3A-0805-5A7C-B3FB1FF0DB6D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ཡོ་ནཱ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4:3,4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5AA56A8-56AD-5D75-CC5F-82AC4CDC66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D5E758-0C90-E47E-6AC8-A55183D85723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5Then Jonah left the city and sat down east of it, where he made himself a shelter and sat in its shade to see what would happen to the city.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5976FD-C8A8-AF7B-E45F-D3D9F80A6B68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MT"/>
              </a:rPr>
              <a:t>5དེ་ནས་ཡོ་ནཱ་གྲོང་ཁྱེར་ལས་ཐོན་ཏེ་ཤར་ཕྱོགས་སུ་སོང་ནས་བསྡད་པ་དང་། གནས་དེར་སྤྱིལ་བུ་ཞིག་བཟོས་ཤིང་དེའི་བསིལ་གྲིབ་འོག་ཏུ་བསྡད་དེ། གྲོང་ཁྱེར་དེར་དོན་དག་ཅི་འབྱུང་ལ་བསྒུགས་སོ།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34"/>
    </mc:Choice>
    <mc:Fallback xmlns="">
      <p:transition spd="slow" advTm="15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9343B9-00A5-9A2B-9DE2-983B88BE3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73565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7C46D7-6AEE-7895-E0ED-D1B82DD00B9A}"/>
              </a:ext>
            </a:extLst>
          </p:cNvPr>
          <p:cNvSpPr txBox="1"/>
          <p:nvPr/>
        </p:nvSpPr>
        <p:spPr>
          <a:xfrm>
            <a:off x="2987565" y="57320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ཡོ་ནཱ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61BBFA3-C303-0523-01C7-F88560D5FF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F8C465-D026-BB57-DF43-0369DE35EF33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6So the Lord God appointed a vine, and it grew up to provide shade over Jonah’s head to ease his discomfort, and Jonah was greatly pleased with the plant.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9E39D9-47F8-7D45-2088-8146B9712ED2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6དེ་ནས་དཀོན་མཆོག་ཡ་ཝཱེས་རྩི་ཤིང་ཞིག་ཡོ་ནཱའི་གོང་དུ་རིང་པོ་སྐྱེས་པར་མཛད་ནས། ཁོའི་མགོ་ལ་བསིལ་གདུགས་བཞིན་འཁོར་བར་བྱས་ཤིང་ཁོ་དཀའ་སྡུག་ལས་ཀྱང་ཐར་བར་མཛད། ཡོ་ནཱ་རྩི་ཤིང་དེ་ལ་རབ་ཏུ་དགའ་བར་གྱུར་ཏོ།། 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89"/>
    </mc:Choice>
    <mc:Fallback xmlns="">
      <p:transition spd="slow" advTm="16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A734B2-BDE0-5D07-6553-D551A0AD5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3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9C4678-50DC-902C-D3FF-15537701F038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ཡོ་ནཱ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8C81B50-6DB8-0057-0AF0-845EF30983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5CFA1A-1C43-8951-7F2C-FB3349D39010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121212"/>
                </a:solidFill>
                <a:latin typeface="ArialMT"/>
              </a:rPr>
              <a:t>7When dawn came the next day, God appointed a worm that attacked the plant so that it withered.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477E60-E75C-0029-52DA-D9A30A55BC99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MT"/>
              </a:rPr>
              <a:t>7འོན་ཀྱང་ཕྱི་ཉིན་ཐོ་རངས་དཀོན་མཆོག་གིས་འབུ་ཞིག་བཀོད་པ་དང་། འབུ་དེས་རྩི་ཤིང་བརྟོལ་ཞིང་བརྙིད་པར་བྱས་སོ།། 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64"/>
    </mc:Choice>
    <mc:Fallback xmlns="">
      <p:transition spd="slow" advTm="10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5084C0-52FE-3147-7913-E1CCB44496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54" b="633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E88F75-1895-1AB6-6507-A8A94DC9D165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ཡོ་ནཱ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030E3D8-A1B6-929F-FB1A-F9D3680A1B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6A78CD-0552-9705-D51D-E6559604593B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8As the sun was rising, God appointed a scorching east wind, and the sun beat down on Jonah’s head so that he grew faint…</a:t>
            </a:r>
            <a:endParaRPr lang="en-ZA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08C729-6A26-4A4B-F7E3-9B790DF15027}"/>
              </a:ext>
            </a:extLst>
          </p:cNvPr>
          <p:cNvSpPr txBox="1"/>
          <p:nvPr/>
        </p:nvSpPr>
        <p:spPr>
          <a:xfrm>
            <a:off x="5975132" y="0"/>
            <a:ext cx="6216868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8ཉི་འོད་ཤར་བ་ན་དཀོན་མཆོག་གིས་ཤར་ཕྱོགས་ནས་ཚ་རླུང་ཞིག་བརྒྱུགས་སུ་བཅུག་ནས། ཡོ་ནཱའི་མགོ་ལ་ཉི་འོད་ཕོག་སྟེ་བརྒྱལ་ལ་ཉེ་བས།</a:t>
            </a: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261842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61"/>
    </mc:Choice>
    <mc:Fallback xmlns="">
      <p:transition spd="slow" advTm="12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17A1E6-E7F8-744A-3DAC-53AFCA641B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914550-F173-6058-0A5D-19D04D31A650}"/>
              </a:ext>
            </a:extLst>
          </p:cNvPr>
          <p:cNvSpPr txBox="1"/>
          <p:nvPr/>
        </p:nvSpPr>
        <p:spPr>
          <a:xfrm>
            <a:off x="5975131" y="2535382"/>
            <a:ext cx="5975129" cy="38377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ཡོ་ནཱ 4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MT"/>
              </a:rPr>
              <a:t>ཡོ་ནཱའི་ཁྲོ་བ་དང་དཀོན་མཆོག་གི་སྙིང་རྗེ།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61377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ACFE06-655F-7E7E-9515-081EBD46AF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3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A6FEEC-DE73-96B8-9D9C-9501F9C5C3A1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ཡོ་ནཱ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763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5DBF115-F47A-17E9-6DB2-B631DA2113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A42890-9956-E435-1563-6CCBA7CE0BBA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dirty="0">
                <a:solidFill>
                  <a:srgbClr val="121212"/>
                </a:solidFill>
                <a:latin typeface="ArialMT"/>
              </a:rPr>
              <a:t>and wished to die, saying, “It is better for me to die than to live.”</a:t>
            </a:r>
            <a:endParaRPr lang="en-ZA" sz="6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B397E2-4546-C2F7-0EDA-812DD1F701C2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MT"/>
              </a:rPr>
              <a:t>ཡོ་ནཱས་ང་རང་གསོན་པ་ལས་འཆི་བ་ལེགས་སོ་ཞེས་སྨྲས་ཏེ་ཁོས་རང་ཉིད་འཆི་བར་ཞུ་བ་བྱས་སོ།།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8998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6"/>
    </mc:Choice>
    <mc:Fallback xmlns="">
      <p:transition spd="slow" advTm="6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96A1A6-2103-0868-44AC-512153A81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34439"/>
            <a:ext cx="12192000" cy="7792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70D112-4CD1-5DC3-57FC-93810D63B9CA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ཡོ་ནཱ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107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39BE0E9-2B41-0611-189C-A7B193907D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324398-03ED-B842-73DE-88E0E04E42B0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9Then God asked Jonah, “Have you any right to be angry about the plant?”</a:t>
            </a:r>
          </a:p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“I do,” he replied. “I am angry enough to die!”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2EF0FE-4B46-21EA-F99C-AC2C4EF9FA2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9དེ་ནས་དཀོན་མཆོག་གིས་ཡོ་ནཱ་ལ་འདི་སྐད་དུ། རྩི་ཤིང་དེའི་དོན་དུ་ཁོང་ཁྲོ་ལང་འོས་སམ་ཞེས་གསུངས་པ་དང་། ཁོས་ལན་དུ། འཆི་བར་འདོད་པ་ཙམ་དུ་ཁྲོ་བར་རིགས་སོ་ཞེས་ཞུས་སོ།།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8351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09"/>
    </mc:Choice>
    <mc:Fallback xmlns="">
      <p:transition spd="slow" advTm="16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C9F6A2-4F9E-DDDC-950D-8CE14C1407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5" b="1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73ED2C-210B-54A7-EDA4-A9DE136A17C3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ཡོ་ནཱ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328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FBFFC0E-85FF-5AA0-D441-4393436456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BE831D-ED3B-F17F-E3BA-C94306936729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10But the Lord said, “You cared about the plant, which you neither tended nor made grow. It sprang up in a night and perished in a night.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29E53F-BC81-11D8-0B92-C976E724B600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10ཡང་དཀོན་མཆོག་ཡ་ཝཱེས་ཁོ་ལ། མཚན་མོ་ཞིག་ལ་སྐྱེས་ནས་མཚན་མོ་ཞིག་ལ་བསྐམས་པ། ཁྱོད་ཀྱིས་མ་འབད་པ་དང་སྐྱེས་སུ་མ་བཅུག་པའི་རྩི་ཤིང་དེ་ལ་སྙིང་རྗེ་བསྐྱེད་ན།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6825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21"/>
    </mc:Choice>
    <mc:Fallback xmlns="">
      <p:transition spd="slow" advTm="16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2DD0A8-E9F1-AC3B-152F-85BFAD39C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4908"/>
            <a:ext cx="12750800" cy="72729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093145-A545-FB72-0263-A30ADA6908A1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ཡོ་ནཱ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4:10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2019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DD61C14-08F8-D452-1D53-A53114250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4F6B99-B345-FF63-BA81-8F7CD5969FB7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11So should I not care about the great city of Nineveh, which has more than 120,000 people who cannot tell their right hand from their left, and many cattle as well?”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582918-6B8E-1775-1B13-514C9F0B2E21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11གྲོང་ཁྱེར་ཆེན་པོ་ནིན་ཝེ་འདི་རུ་ལག་པ་གཡས་གཡོན་གྱི་དབྱེ་བའང་མི་འཁོར་བའི་མི་ཁྲི་སྐོར་བཅུ་གཉིས་ལྷག་དང་། སྒོ་ཕྱུགས་ཀྱང་མང་པོ་ཡོད་ཅིང་། ངས་དེ་རྣམས་ལ་སྙིང་རྗེ་བྱེད་པར་མི་རིགས་སམ་ཞེས་གསུངས་སོ།། །།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298232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41"/>
    </mc:Choice>
    <mc:Fallback xmlns="">
      <p:transition spd="slow" advTm="16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589DFB-C210-51D1-913C-BDA322CC5B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6" r="4657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5BCCF5-07D0-B11A-AD07-71E159D241B4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ཡོ་ནཱ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4:11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468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Jonah Is Angry That the </a:t>
            </a:r>
            <a:r>
              <a:rPr lang="en-US" sz="4800" cap="small" dirty="0">
                <a:solidFill>
                  <a:srgbClr val="12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Lord</a:t>
            </a:r>
            <a:r>
              <a:rPr lang="en-US" sz="4800" dirty="0">
                <a:solidFill>
                  <a:srgbClr val="12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Spares Nineveh</a:t>
            </a:r>
            <a:endParaRPr lang="en-I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4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Jonah 3:10 - 4:11 (Left Center)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ཡོ་ནཱ 4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MT"/>
              </a:rPr>
              <a:t>ཡོ་ནཱའི་ཁྲོ་བ་དང་དཀོན་མཆོག་གི་སྙིང་རྗེ།</a:t>
            </a:r>
          </a:p>
          <a:p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BC836F7-D814-FB87-209B-709FE2687E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2"/>
    </mc:Choice>
    <mc:Fallback xmlns="">
      <p:transition spd="slow" advTm="4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206328-211A-307E-D290-758045E22A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79" b="8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7D9AAC-E409-98E1-0A4C-33914C94D77F}"/>
              </a:ext>
            </a:extLst>
          </p:cNvPr>
          <p:cNvSpPr txBox="1"/>
          <p:nvPr/>
        </p:nvSpPr>
        <p:spPr>
          <a:xfrm>
            <a:off x="5975131" y="2535382"/>
            <a:ext cx="5975129" cy="38377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ཡོ་ནཱ 4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MT"/>
              </a:rPr>
              <a:t>ཡོ་ནཱའི་ཁྲོ་བ་དང་དཀོན་མཆོག་གི་སྙིང་རྗེ།</a:t>
            </a:r>
          </a:p>
          <a:p>
            <a:endParaRPr lang="en-ZA" dirty="0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8B58A30A-BC3F-FE92-93CC-30F0E08CE4EF}"/>
              </a:ext>
            </a:extLst>
          </p:cNvPr>
          <p:cNvSpPr txBox="1"/>
          <p:nvPr/>
        </p:nvSpPr>
        <p:spPr>
          <a:xfrm>
            <a:off x="269968" y="607547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7CA7E72-FC27-3F13-2DDB-F63AE60E1A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A5DDC9-0765-1F88-495C-D84D02F9EEDB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10When God saw their actions—that they had turned from their evil ways—He relented from the disaster He had threatened to bring upon them. 4:1Jonah, however, was greatly displeased, and he became angry.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92B44F-2A80-D6AC-83E8-E55259C940DD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10དེ་ནས་ཁོ་རྣམས་ཀྱིས་སྤྱོད་ལམ་ངན་པ་སྤངས་པ་དཀོན་མཆོག་གིས་གཟིགས་ཤིང་། ཁོང་གིས་བློ་ཁ་བསྒྱུར་ནས་སྔོན་ལ་གསུངས་པའི་ཆག་སྒོ་ཁོ་རྣམས་ལ་མཛད་ངེས་པ་དེ་ཅི་ཡང་མ་མཛད་དོ།།1དོན་དེར་ཡོ་ནཱ་ཤིན་ཏུ་མ་དགའ་ཞིང་ཁྲོ་བར་གྱུར་ནས།</a:t>
            </a:r>
            <a:endParaRPr lang="en-ZA" sz="5400" dirty="0"/>
          </a:p>
        </p:txBody>
      </p:sp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27"/>
    </mc:Choice>
    <mc:Fallback xmlns="">
      <p:transition spd="slow" advTm="12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03B209-CB19-6919-3A7B-29FED74C75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2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D42B28-4DFA-34A1-ECDC-004FF99E7BF2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ཡོ་ནཱ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3:10, 4:1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F141CE8-F537-2F6A-272B-B5721CFF3B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EFC28F-76CA-DFE3-6B06-1EA9916BC3F9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2So he prayed to the Lord, saying, “O Lord, is this not what I said while I was still in my own country? This is why I was so quick to flee toward Tarshish.…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88836B-14AD-3CAF-3CA0-DFBA20433465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2དཀོན་མཆོག་ཡ་ཝཱེ་ལ་གསོལ་བ་བཏབ་པ་ནི། ཀྱེ་དཀོན་མཆོག་ཡ་ཝཱེ་ལགས། ང་རང་ཡུལ་དུ་ཡོད་དུས་འདི་ལྟར་ཞུས་པ་མ་ཡིན་ནམ། ཁྱེད་ནི་དཀོན་མཆོག་ཐུགས་རྗེ་ཅན་དང་། སྙིང་རྗེ་ཆེན་པོ་མངའ་བ། 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12"/>
    </mc:Choice>
    <mc:Fallback xmlns="">
      <p:transition spd="slow" advTm="13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1CBD4A-AC11-58EE-6D12-7222C15182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1F6995-EF56-84B1-90F2-33F666D15ACA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ཡོ་ནཱ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5E96227-C68A-7DE7-8697-1E3B60CBCF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236B6C-7973-2078-DAB7-06B911D00F95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I knew that You are a gracious and compassionate God, slow to anger, abounding in loving devotion—One who relents from sending disaster. 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A514EE-4288-F4EE-C1EC-94A7EA5CB957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རང་དགར་ཐུགས་མི་ཁྲོ་བ། བྱམས་བརྩེ་མཐའ་ཡས་པ། བློ་ཁ་བསྒྱུར་ནས་ཆག་སྒོ་མི་མཛད་པའང་ངས་ཤེས་པས། སྔོན་ཆད་བདག་ཐཱར་ཞིས་གྲོང་ཁྱེར་དུ་བྲོས་པ་ཡིན།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47"/>
    </mc:Choice>
    <mc:Fallback xmlns="">
      <p:transition spd="slow" advTm="14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4572</TotalTime>
  <Words>1223</Words>
  <Application>Microsoft Office PowerPoint</Application>
  <PresentationFormat>Widescreen</PresentationFormat>
  <Paragraphs>65</Paragraphs>
  <Slides>28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23-4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2025-04-07T13:43:12Z</dcterms:modified>
</cp:coreProperties>
</file>