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71" r:id="rId5"/>
    <p:sldId id="441" r:id="rId6"/>
    <p:sldId id="442" r:id="rId7"/>
    <p:sldId id="444" r:id="rId8"/>
    <p:sldId id="445" r:id="rId9"/>
    <p:sldId id="446" r:id="rId10"/>
    <p:sldId id="447" r:id="rId11"/>
    <p:sldId id="448" r:id="rId12"/>
    <p:sldId id="449" r:id="rId13"/>
    <p:sldId id="450" r:id="rId14"/>
    <p:sldId id="470" r:id="rId15"/>
    <p:sldId id="452" r:id="rId16"/>
    <p:sldId id="453" r:id="rId17"/>
    <p:sldId id="454" r:id="rId18"/>
    <p:sldId id="455" r:id="rId19"/>
    <p:sldId id="456" r:id="rId20"/>
    <p:sldId id="4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1A3266-FB7C-42A6-BFBE-E3EF10BE80F1}" v="10" dt="2025-04-08T05:22:53.1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71A3266-FB7C-42A6-BFBE-E3EF10BE80F1}"/>
    <pc:docChg chg="custSel modSld">
      <pc:chgData name="Alfred Smith" userId="3c60a3631c0db8ad" providerId="LiveId" clId="{E71A3266-FB7C-42A6-BFBE-E3EF10BE80F1}" dt="2025-04-08T05:22:53.117" v="20"/>
      <pc:docMkLst>
        <pc:docMk/>
      </pc:docMkLst>
      <pc:sldChg chg="addSp delSp modSp mod">
        <pc:chgData name="Alfred Smith" userId="3c60a3631c0db8ad" providerId="LiveId" clId="{E71A3266-FB7C-42A6-BFBE-E3EF10BE80F1}" dt="2025-04-08T05:21:02.858" v="4"/>
        <pc:sldMkLst>
          <pc:docMk/>
          <pc:sldMk cId="3676245138" sldId="441"/>
        </pc:sldMkLst>
        <pc:spChg chg="add mod">
          <ac:chgData name="Alfred Smith" userId="3c60a3631c0db8ad" providerId="LiveId" clId="{E71A3266-FB7C-42A6-BFBE-E3EF10BE80F1}" dt="2025-04-08T05:21:02.858" v="4"/>
          <ac:spMkLst>
            <pc:docMk/>
            <pc:sldMk cId="3676245138" sldId="441"/>
            <ac:spMk id="2" creationId="{2D658883-07D0-32A2-A862-D6CDC39D436A}"/>
          </ac:spMkLst>
        </pc:spChg>
        <pc:spChg chg="add mod">
          <ac:chgData name="Alfred Smith" userId="3c60a3631c0db8ad" providerId="LiveId" clId="{E71A3266-FB7C-42A6-BFBE-E3EF10BE80F1}" dt="2025-04-08T05:21:02.858" v="4"/>
          <ac:spMkLst>
            <pc:docMk/>
            <pc:sldMk cId="3676245138" sldId="441"/>
            <ac:spMk id="3" creationId="{510A1AC1-580C-03A0-D9E0-6C9446AD94C5}"/>
          </ac:spMkLst>
        </pc:spChg>
        <pc:spChg chg="del">
          <ac:chgData name="Alfred Smith" userId="3c60a3631c0db8ad" providerId="LiveId" clId="{E71A3266-FB7C-42A6-BFBE-E3EF10BE80F1}" dt="2025-04-08T05:21:02.268" v="3" actId="478"/>
          <ac:spMkLst>
            <pc:docMk/>
            <pc:sldMk cId="3676245138" sldId="441"/>
            <ac:spMk id="4" creationId="{9A13E2D8-2F59-44C1-B1D2-79C300C26DD4}"/>
          </ac:spMkLst>
        </pc:spChg>
        <pc:spChg chg="del">
          <ac:chgData name="Alfred Smith" userId="3c60a3631c0db8ad" providerId="LiveId" clId="{E71A3266-FB7C-42A6-BFBE-E3EF10BE80F1}" dt="2025-04-08T05:21:02.268" v="3" actId="478"/>
          <ac:spMkLst>
            <pc:docMk/>
            <pc:sldMk cId="3676245138" sldId="441"/>
            <ac:spMk id="6" creationId="{416C064E-628E-47C0-A712-DB178FE9901E}"/>
          </ac:spMkLst>
        </pc:spChg>
      </pc:sldChg>
      <pc:sldChg chg="addSp delSp modSp mod">
        <pc:chgData name="Alfred Smith" userId="3c60a3631c0db8ad" providerId="LiveId" clId="{E71A3266-FB7C-42A6-BFBE-E3EF10BE80F1}" dt="2025-04-08T05:21:10.862" v="6"/>
        <pc:sldMkLst>
          <pc:docMk/>
          <pc:sldMk cId="1718612039" sldId="444"/>
        </pc:sldMkLst>
        <pc:spChg chg="add mod">
          <ac:chgData name="Alfred Smith" userId="3c60a3631c0db8ad" providerId="LiveId" clId="{E71A3266-FB7C-42A6-BFBE-E3EF10BE80F1}" dt="2025-04-08T05:21:10.862" v="6"/>
          <ac:spMkLst>
            <pc:docMk/>
            <pc:sldMk cId="1718612039" sldId="444"/>
            <ac:spMk id="2" creationId="{8E2E90DE-484E-8201-A75C-49D438D76775}"/>
          </ac:spMkLst>
        </pc:spChg>
        <pc:spChg chg="add mod">
          <ac:chgData name="Alfred Smith" userId="3c60a3631c0db8ad" providerId="LiveId" clId="{E71A3266-FB7C-42A6-BFBE-E3EF10BE80F1}" dt="2025-04-08T05:21:10.862" v="6"/>
          <ac:spMkLst>
            <pc:docMk/>
            <pc:sldMk cId="1718612039" sldId="444"/>
            <ac:spMk id="3" creationId="{4081C88B-A51C-A49F-6325-5AF8DE3408DC}"/>
          </ac:spMkLst>
        </pc:spChg>
        <pc:spChg chg="del">
          <ac:chgData name="Alfred Smith" userId="3c60a3631c0db8ad" providerId="LiveId" clId="{E71A3266-FB7C-42A6-BFBE-E3EF10BE80F1}" dt="2025-04-08T05:21:10.277" v="5" actId="478"/>
          <ac:spMkLst>
            <pc:docMk/>
            <pc:sldMk cId="1718612039" sldId="444"/>
            <ac:spMk id="4" creationId="{9A13E2D8-2F59-44C1-B1D2-79C300C26DD4}"/>
          </ac:spMkLst>
        </pc:spChg>
        <pc:spChg chg="del">
          <ac:chgData name="Alfred Smith" userId="3c60a3631c0db8ad" providerId="LiveId" clId="{E71A3266-FB7C-42A6-BFBE-E3EF10BE80F1}" dt="2025-04-08T05:21:10.277" v="5" actId="478"/>
          <ac:spMkLst>
            <pc:docMk/>
            <pc:sldMk cId="1718612039" sldId="444"/>
            <ac:spMk id="6" creationId="{416C064E-628E-47C0-A712-DB178FE9901E}"/>
          </ac:spMkLst>
        </pc:spChg>
      </pc:sldChg>
      <pc:sldChg chg="addSp delSp modSp mod">
        <pc:chgData name="Alfred Smith" userId="3c60a3631c0db8ad" providerId="LiveId" clId="{E71A3266-FB7C-42A6-BFBE-E3EF10BE80F1}" dt="2025-04-08T05:21:19.432" v="9"/>
        <pc:sldMkLst>
          <pc:docMk/>
          <pc:sldMk cId="665805102" sldId="446"/>
        </pc:sldMkLst>
        <pc:spChg chg="add mod">
          <ac:chgData name="Alfred Smith" userId="3c60a3631c0db8ad" providerId="LiveId" clId="{E71A3266-FB7C-42A6-BFBE-E3EF10BE80F1}" dt="2025-04-08T05:21:19.432" v="9"/>
          <ac:spMkLst>
            <pc:docMk/>
            <pc:sldMk cId="665805102" sldId="446"/>
            <ac:spMk id="2" creationId="{1EE20232-B4D3-BBDE-B3B0-063E8E0EF1C6}"/>
          </ac:spMkLst>
        </pc:spChg>
        <pc:spChg chg="add mod">
          <ac:chgData name="Alfred Smith" userId="3c60a3631c0db8ad" providerId="LiveId" clId="{E71A3266-FB7C-42A6-BFBE-E3EF10BE80F1}" dt="2025-04-08T05:21:19.432" v="9"/>
          <ac:spMkLst>
            <pc:docMk/>
            <pc:sldMk cId="665805102" sldId="446"/>
            <ac:spMk id="3" creationId="{27D3D381-D3CE-31C8-8FFE-54BC45A07E6D}"/>
          </ac:spMkLst>
        </pc:spChg>
        <pc:spChg chg="del">
          <ac:chgData name="Alfred Smith" userId="3c60a3631c0db8ad" providerId="LiveId" clId="{E71A3266-FB7C-42A6-BFBE-E3EF10BE80F1}" dt="2025-04-08T05:21:18.859" v="8" actId="478"/>
          <ac:spMkLst>
            <pc:docMk/>
            <pc:sldMk cId="665805102" sldId="446"/>
            <ac:spMk id="4" creationId="{9A13E2D8-2F59-44C1-B1D2-79C300C26DD4}"/>
          </ac:spMkLst>
        </pc:spChg>
        <pc:spChg chg="del mod">
          <ac:chgData name="Alfred Smith" userId="3c60a3631c0db8ad" providerId="LiveId" clId="{E71A3266-FB7C-42A6-BFBE-E3EF10BE80F1}" dt="2025-04-08T05:21:18.859" v="8" actId="478"/>
          <ac:spMkLst>
            <pc:docMk/>
            <pc:sldMk cId="665805102" sldId="446"/>
            <ac:spMk id="6" creationId="{416C064E-628E-47C0-A712-DB178FE9901E}"/>
          </ac:spMkLst>
        </pc:spChg>
      </pc:sldChg>
      <pc:sldChg chg="addSp delSp modSp mod">
        <pc:chgData name="Alfred Smith" userId="3c60a3631c0db8ad" providerId="LiveId" clId="{E71A3266-FB7C-42A6-BFBE-E3EF10BE80F1}" dt="2025-04-08T05:21:31.779" v="11"/>
        <pc:sldMkLst>
          <pc:docMk/>
          <pc:sldMk cId="843663555" sldId="448"/>
        </pc:sldMkLst>
        <pc:spChg chg="add mod">
          <ac:chgData name="Alfred Smith" userId="3c60a3631c0db8ad" providerId="LiveId" clId="{E71A3266-FB7C-42A6-BFBE-E3EF10BE80F1}" dt="2025-04-08T05:21:31.779" v="11"/>
          <ac:spMkLst>
            <pc:docMk/>
            <pc:sldMk cId="843663555" sldId="448"/>
            <ac:spMk id="3" creationId="{832182E4-CAD8-8222-17E1-97096E0A2B0B}"/>
          </ac:spMkLst>
        </pc:spChg>
        <pc:spChg chg="del">
          <ac:chgData name="Alfred Smith" userId="3c60a3631c0db8ad" providerId="LiveId" clId="{E71A3266-FB7C-42A6-BFBE-E3EF10BE80F1}" dt="2025-04-08T05:21:30.893" v="10" actId="478"/>
          <ac:spMkLst>
            <pc:docMk/>
            <pc:sldMk cId="843663555" sldId="448"/>
            <ac:spMk id="4" creationId="{9A13E2D8-2F59-44C1-B1D2-79C300C26DD4}"/>
          </ac:spMkLst>
        </pc:spChg>
        <pc:spChg chg="add mod">
          <ac:chgData name="Alfred Smith" userId="3c60a3631c0db8ad" providerId="LiveId" clId="{E71A3266-FB7C-42A6-BFBE-E3EF10BE80F1}" dt="2025-04-08T05:21:31.779" v="11"/>
          <ac:spMkLst>
            <pc:docMk/>
            <pc:sldMk cId="843663555" sldId="448"/>
            <ac:spMk id="5" creationId="{60F33251-44A8-84E5-70B8-B23066A8E1CD}"/>
          </ac:spMkLst>
        </pc:spChg>
        <pc:spChg chg="del">
          <ac:chgData name="Alfred Smith" userId="3c60a3631c0db8ad" providerId="LiveId" clId="{E71A3266-FB7C-42A6-BFBE-E3EF10BE80F1}" dt="2025-04-08T05:21:30.893" v="10" actId="478"/>
          <ac:spMkLst>
            <pc:docMk/>
            <pc:sldMk cId="843663555" sldId="448"/>
            <ac:spMk id="6" creationId="{416C064E-628E-47C0-A712-DB178FE9901E}"/>
          </ac:spMkLst>
        </pc:spChg>
      </pc:sldChg>
      <pc:sldChg chg="addSp delSp modSp mod">
        <pc:chgData name="Alfred Smith" userId="3c60a3631c0db8ad" providerId="LiveId" clId="{E71A3266-FB7C-42A6-BFBE-E3EF10BE80F1}" dt="2025-04-08T05:21:46.179" v="13"/>
        <pc:sldMkLst>
          <pc:docMk/>
          <pc:sldMk cId="538051216" sldId="450"/>
        </pc:sldMkLst>
        <pc:spChg chg="add mod">
          <ac:chgData name="Alfred Smith" userId="3c60a3631c0db8ad" providerId="LiveId" clId="{E71A3266-FB7C-42A6-BFBE-E3EF10BE80F1}" dt="2025-04-08T05:21:46.179" v="13"/>
          <ac:spMkLst>
            <pc:docMk/>
            <pc:sldMk cId="538051216" sldId="450"/>
            <ac:spMk id="2" creationId="{690E80AD-D726-A060-E5E5-F016979ED82C}"/>
          </ac:spMkLst>
        </pc:spChg>
        <pc:spChg chg="add mod">
          <ac:chgData name="Alfred Smith" userId="3c60a3631c0db8ad" providerId="LiveId" clId="{E71A3266-FB7C-42A6-BFBE-E3EF10BE80F1}" dt="2025-04-08T05:21:46.179" v="13"/>
          <ac:spMkLst>
            <pc:docMk/>
            <pc:sldMk cId="538051216" sldId="450"/>
            <ac:spMk id="3" creationId="{7045DDE0-F778-A608-70FA-5BD2C4A4FC91}"/>
          </ac:spMkLst>
        </pc:spChg>
        <pc:spChg chg="del">
          <ac:chgData name="Alfred Smith" userId="3c60a3631c0db8ad" providerId="LiveId" clId="{E71A3266-FB7C-42A6-BFBE-E3EF10BE80F1}" dt="2025-04-08T05:21:45.588" v="12" actId="478"/>
          <ac:spMkLst>
            <pc:docMk/>
            <pc:sldMk cId="538051216" sldId="450"/>
            <ac:spMk id="4" creationId="{9A13E2D8-2F59-44C1-B1D2-79C300C26DD4}"/>
          </ac:spMkLst>
        </pc:spChg>
        <pc:spChg chg="del">
          <ac:chgData name="Alfred Smith" userId="3c60a3631c0db8ad" providerId="LiveId" clId="{E71A3266-FB7C-42A6-BFBE-E3EF10BE80F1}" dt="2025-04-08T05:21:45.588" v="12" actId="478"/>
          <ac:spMkLst>
            <pc:docMk/>
            <pc:sldMk cId="538051216" sldId="450"/>
            <ac:spMk id="6" creationId="{416C064E-628E-47C0-A712-DB178FE9901E}"/>
          </ac:spMkLst>
        </pc:spChg>
      </pc:sldChg>
      <pc:sldChg chg="addSp delSp modSp mod">
        <pc:chgData name="Alfred Smith" userId="3c60a3631c0db8ad" providerId="LiveId" clId="{E71A3266-FB7C-42A6-BFBE-E3EF10BE80F1}" dt="2025-04-08T05:21:56.288" v="15"/>
        <pc:sldMkLst>
          <pc:docMk/>
          <pc:sldMk cId="4002949039" sldId="452"/>
        </pc:sldMkLst>
        <pc:spChg chg="add mod">
          <ac:chgData name="Alfred Smith" userId="3c60a3631c0db8ad" providerId="LiveId" clId="{E71A3266-FB7C-42A6-BFBE-E3EF10BE80F1}" dt="2025-04-08T05:21:56.288" v="15"/>
          <ac:spMkLst>
            <pc:docMk/>
            <pc:sldMk cId="4002949039" sldId="452"/>
            <ac:spMk id="2" creationId="{3A643EFF-818E-D9C6-BE71-E0477F4E44D2}"/>
          </ac:spMkLst>
        </pc:spChg>
        <pc:spChg chg="del">
          <ac:chgData name="Alfred Smith" userId="3c60a3631c0db8ad" providerId="LiveId" clId="{E71A3266-FB7C-42A6-BFBE-E3EF10BE80F1}" dt="2025-04-08T05:21:55.675" v="14" actId="478"/>
          <ac:spMkLst>
            <pc:docMk/>
            <pc:sldMk cId="4002949039" sldId="452"/>
            <ac:spMk id="4" creationId="{9A13E2D8-2F59-44C1-B1D2-79C300C26DD4}"/>
          </ac:spMkLst>
        </pc:spChg>
        <pc:spChg chg="add mod">
          <ac:chgData name="Alfred Smith" userId="3c60a3631c0db8ad" providerId="LiveId" clId="{E71A3266-FB7C-42A6-BFBE-E3EF10BE80F1}" dt="2025-04-08T05:21:56.288" v="15"/>
          <ac:spMkLst>
            <pc:docMk/>
            <pc:sldMk cId="4002949039" sldId="452"/>
            <ac:spMk id="5" creationId="{03F9CAF3-2BD9-FCFC-4231-3E40D5A4AB70}"/>
          </ac:spMkLst>
        </pc:spChg>
        <pc:spChg chg="del">
          <ac:chgData name="Alfred Smith" userId="3c60a3631c0db8ad" providerId="LiveId" clId="{E71A3266-FB7C-42A6-BFBE-E3EF10BE80F1}" dt="2025-04-08T05:21:55.675" v="14" actId="478"/>
          <ac:spMkLst>
            <pc:docMk/>
            <pc:sldMk cId="4002949039" sldId="452"/>
            <ac:spMk id="6" creationId="{416C064E-628E-47C0-A712-DB178FE9901E}"/>
          </ac:spMkLst>
        </pc:spChg>
      </pc:sldChg>
      <pc:sldChg chg="addSp delSp modSp mod">
        <pc:chgData name="Alfred Smith" userId="3c60a3631c0db8ad" providerId="LiveId" clId="{E71A3266-FB7C-42A6-BFBE-E3EF10BE80F1}" dt="2025-04-08T05:22:05.158" v="18"/>
        <pc:sldMkLst>
          <pc:docMk/>
          <pc:sldMk cId="2511564658" sldId="454"/>
        </pc:sldMkLst>
        <pc:spChg chg="add mod">
          <ac:chgData name="Alfred Smith" userId="3c60a3631c0db8ad" providerId="LiveId" clId="{E71A3266-FB7C-42A6-BFBE-E3EF10BE80F1}" dt="2025-04-08T05:22:05.158" v="18"/>
          <ac:spMkLst>
            <pc:docMk/>
            <pc:sldMk cId="2511564658" sldId="454"/>
            <ac:spMk id="2" creationId="{C7BB3707-FD9F-67FC-172D-1FBAF9A777E3}"/>
          </ac:spMkLst>
        </pc:spChg>
        <pc:spChg chg="add mod">
          <ac:chgData name="Alfred Smith" userId="3c60a3631c0db8ad" providerId="LiveId" clId="{E71A3266-FB7C-42A6-BFBE-E3EF10BE80F1}" dt="2025-04-08T05:22:05.158" v="18"/>
          <ac:spMkLst>
            <pc:docMk/>
            <pc:sldMk cId="2511564658" sldId="454"/>
            <ac:spMk id="3" creationId="{9A9E49A2-A553-5CE3-E68F-9D5992CD970F}"/>
          </ac:spMkLst>
        </pc:spChg>
        <pc:spChg chg="del mod">
          <ac:chgData name="Alfred Smith" userId="3c60a3631c0db8ad" providerId="LiveId" clId="{E71A3266-FB7C-42A6-BFBE-E3EF10BE80F1}" dt="2025-04-08T05:22:04.460" v="17" actId="478"/>
          <ac:spMkLst>
            <pc:docMk/>
            <pc:sldMk cId="2511564658" sldId="454"/>
            <ac:spMk id="4" creationId="{9A13E2D8-2F59-44C1-B1D2-79C300C26DD4}"/>
          </ac:spMkLst>
        </pc:spChg>
        <pc:spChg chg="del mod">
          <ac:chgData name="Alfred Smith" userId="3c60a3631c0db8ad" providerId="LiveId" clId="{E71A3266-FB7C-42A6-BFBE-E3EF10BE80F1}" dt="2025-04-08T05:22:04.460" v="17" actId="478"/>
          <ac:spMkLst>
            <pc:docMk/>
            <pc:sldMk cId="2511564658" sldId="454"/>
            <ac:spMk id="6" creationId="{416C064E-628E-47C0-A712-DB178FE9901E}"/>
          </ac:spMkLst>
        </pc:spChg>
      </pc:sldChg>
      <pc:sldChg chg="addSp delSp modSp mod">
        <pc:chgData name="Alfred Smith" userId="3c60a3631c0db8ad" providerId="LiveId" clId="{E71A3266-FB7C-42A6-BFBE-E3EF10BE80F1}" dt="2025-04-08T05:22:53.117" v="20"/>
        <pc:sldMkLst>
          <pc:docMk/>
          <pc:sldMk cId="4049696417" sldId="456"/>
        </pc:sldMkLst>
        <pc:spChg chg="add mod">
          <ac:chgData name="Alfred Smith" userId="3c60a3631c0db8ad" providerId="LiveId" clId="{E71A3266-FB7C-42A6-BFBE-E3EF10BE80F1}" dt="2025-04-08T05:22:53.117" v="20"/>
          <ac:spMkLst>
            <pc:docMk/>
            <pc:sldMk cId="4049696417" sldId="456"/>
            <ac:spMk id="3" creationId="{63C30367-F769-3168-9764-CCCD17863D26}"/>
          </ac:spMkLst>
        </pc:spChg>
        <pc:spChg chg="del">
          <ac:chgData name="Alfred Smith" userId="3c60a3631c0db8ad" providerId="LiveId" clId="{E71A3266-FB7C-42A6-BFBE-E3EF10BE80F1}" dt="2025-04-08T05:22:52.559" v="19" actId="478"/>
          <ac:spMkLst>
            <pc:docMk/>
            <pc:sldMk cId="4049696417" sldId="456"/>
            <ac:spMk id="4" creationId="{9A13E2D8-2F59-44C1-B1D2-79C300C26DD4}"/>
          </ac:spMkLst>
        </pc:spChg>
        <pc:spChg chg="add mod">
          <ac:chgData name="Alfred Smith" userId="3c60a3631c0db8ad" providerId="LiveId" clId="{E71A3266-FB7C-42A6-BFBE-E3EF10BE80F1}" dt="2025-04-08T05:22:53.117" v="20"/>
          <ac:spMkLst>
            <pc:docMk/>
            <pc:sldMk cId="4049696417" sldId="456"/>
            <ac:spMk id="5" creationId="{C01277DA-7A54-C488-A61E-30C32054685F}"/>
          </ac:spMkLst>
        </pc:spChg>
        <pc:spChg chg="del">
          <ac:chgData name="Alfred Smith" userId="3c60a3631c0db8ad" providerId="LiveId" clId="{E71A3266-FB7C-42A6-BFBE-E3EF10BE80F1}" dt="2025-04-08T05:22:52.559" v="19" actId="478"/>
          <ac:spMkLst>
            <pc:docMk/>
            <pc:sldMk cId="4049696417" sldId="456"/>
            <ac:spMk id="6" creationId="{416C064E-628E-47C0-A712-DB178FE9901E}"/>
          </ac:spMkLst>
        </pc:spChg>
      </pc:sldChg>
      <pc:sldChg chg="addSp delSp modSp mod">
        <pc:chgData name="Alfred Smith" userId="3c60a3631c0db8ad" providerId="LiveId" clId="{E71A3266-FB7C-42A6-BFBE-E3EF10BE80F1}" dt="2025-04-08T05:20:42.670" v="1"/>
        <pc:sldMkLst>
          <pc:docMk/>
          <pc:sldMk cId="3596600315" sldId="468"/>
        </pc:sldMkLst>
        <pc:spChg chg="del">
          <ac:chgData name="Alfred Smith" userId="3c60a3631c0db8ad" providerId="LiveId" clId="{E71A3266-FB7C-42A6-BFBE-E3EF10BE80F1}" dt="2025-04-08T05:20:42.077" v="0" actId="478"/>
          <ac:spMkLst>
            <pc:docMk/>
            <pc:sldMk cId="3596600315" sldId="468"/>
            <ac:spMk id="3" creationId="{0162BEE1-134B-8B70-2BB8-9226F1DF1614}"/>
          </ac:spMkLst>
        </pc:spChg>
        <pc:spChg chg="add mod">
          <ac:chgData name="Alfred Smith" userId="3c60a3631c0db8ad" providerId="LiveId" clId="{E71A3266-FB7C-42A6-BFBE-E3EF10BE80F1}" dt="2025-04-08T05:20:42.670" v="1"/>
          <ac:spMkLst>
            <pc:docMk/>
            <pc:sldMk cId="3596600315" sldId="468"/>
            <ac:spMk id="5" creationId="{AEB3A3BD-BDC4-054C-4098-F06705576D84}"/>
          </ac:spMkLst>
        </pc:spChg>
      </pc:sldChg>
      <pc:sldChg chg="addSp modSp">
        <pc:chgData name="Alfred Smith" userId="3c60a3631c0db8ad" providerId="LiveId" clId="{E71A3266-FB7C-42A6-BFBE-E3EF10BE80F1}" dt="2025-04-08T05:20:54.245" v="2"/>
        <pc:sldMkLst>
          <pc:docMk/>
          <pc:sldMk cId="1500191425" sldId="471"/>
        </pc:sldMkLst>
        <pc:spChg chg="add mod">
          <ac:chgData name="Alfred Smith" userId="3c60a3631c0db8ad" providerId="LiveId" clId="{E71A3266-FB7C-42A6-BFBE-E3EF10BE80F1}" dt="2025-04-08T05:20:54.245" v="2"/>
          <ac:spMkLst>
            <pc:docMk/>
            <pc:sldMk cId="1500191425" sldId="471"/>
            <ac:spMk id="2" creationId="{07B4FCE3-20C3-0605-5137-1061DB9EE56C}"/>
          </ac:spMkLst>
        </pc:spChg>
      </pc:sldChg>
    </pc:docChg>
  </pc:docChgLst>
  <pc:docChgLst>
    <pc:chgData name="Leonie Smith" userId="fed1330f33f5650e" providerId="LiveId" clId="{322D9113-8945-44CD-9780-FF8111E9EBE7}"/>
    <pc:docChg chg="custSel delSld modSld">
      <pc:chgData name="Leonie Smith" userId="fed1330f33f5650e" providerId="LiveId" clId="{322D9113-8945-44CD-9780-FF8111E9EBE7}" dt="2022-07-04T05:55:37.652" v="115" actId="20577"/>
      <pc:docMkLst>
        <pc:docMk/>
      </pc:docMkLst>
      <pc:sldChg chg="addSp modSp mod">
        <pc:chgData name="Leonie Smith" userId="fed1330f33f5650e" providerId="LiveId" clId="{322D9113-8945-44CD-9780-FF8111E9EBE7}" dt="2022-07-04T05:52:49.485" v="92" actId="1076"/>
        <pc:sldMkLst>
          <pc:docMk/>
          <pc:sldMk cId="3261377596" sldId="438"/>
        </pc:sldMkLst>
      </pc:sldChg>
      <pc:sldChg chg="addSp delSp modSp modTransition modAnim">
        <pc:chgData name="Leonie Smith" userId="fed1330f33f5650e" providerId="LiveId" clId="{322D9113-8945-44CD-9780-FF8111E9EBE7}" dt="2022-06-27T06:43:33.655" v="8"/>
        <pc:sldMkLst>
          <pc:docMk/>
          <pc:sldMk cId="3759221820" sldId="439"/>
        </pc:sldMkLst>
      </pc:sldChg>
      <pc:sldChg chg="addSp delSp modSp modTransition modAnim">
        <pc:chgData name="Leonie Smith" userId="fed1330f33f5650e" providerId="LiveId" clId="{322D9113-8945-44CD-9780-FF8111E9EBE7}" dt="2022-06-27T06:45:44.985" v="14"/>
        <pc:sldMkLst>
          <pc:docMk/>
          <pc:sldMk cId="3676245138" sldId="441"/>
        </pc:sldMkLst>
      </pc:sldChg>
      <pc:sldChg chg="addSp modSp mod">
        <pc:chgData name="Leonie Smith" userId="fed1330f33f5650e" providerId="LiveId" clId="{322D9113-8945-44CD-9780-FF8111E9EBE7}" dt="2022-07-04T05:54:16.111" v="106" actId="20577"/>
        <pc:sldMkLst>
          <pc:docMk/>
          <pc:sldMk cId="2180228365" sldId="442"/>
        </pc:sldMkLst>
      </pc:sldChg>
      <pc:sldChg chg="addSp delSp modSp modTransition modAnim">
        <pc:chgData name="Leonie Smith" userId="fed1330f33f5650e" providerId="LiveId" clId="{322D9113-8945-44CD-9780-FF8111E9EBE7}" dt="2022-06-27T06:48:00.147" v="19"/>
        <pc:sldMkLst>
          <pc:docMk/>
          <pc:sldMk cId="1718612039" sldId="444"/>
        </pc:sldMkLst>
      </pc:sldChg>
      <pc:sldChg chg="addSp modSp mod">
        <pc:chgData name="Leonie Smith" userId="fed1330f33f5650e" providerId="LiveId" clId="{322D9113-8945-44CD-9780-FF8111E9EBE7}" dt="2022-07-04T05:54:30.151" v="107" actId="20577"/>
        <pc:sldMkLst>
          <pc:docMk/>
          <pc:sldMk cId="2166098122" sldId="445"/>
        </pc:sldMkLst>
      </pc:sldChg>
      <pc:sldChg chg="addSp delSp modSp modTransition modAnim">
        <pc:chgData name="Leonie Smith" userId="fed1330f33f5650e" providerId="LiveId" clId="{322D9113-8945-44CD-9780-FF8111E9EBE7}" dt="2022-06-27T06:52:17.952" v="26"/>
        <pc:sldMkLst>
          <pc:docMk/>
          <pc:sldMk cId="665805102" sldId="446"/>
        </pc:sldMkLst>
      </pc:sldChg>
      <pc:sldChg chg="addSp modSp mod">
        <pc:chgData name="Leonie Smith" userId="fed1330f33f5650e" providerId="LiveId" clId="{322D9113-8945-44CD-9780-FF8111E9EBE7}" dt="2022-07-04T05:54:41.100" v="108" actId="20577"/>
        <pc:sldMkLst>
          <pc:docMk/>
          <pc:sldMk cId="2422728137" sldId="447"/>
        </pc:sldMkLst>
      </pc:sldChg>
      <pc:sldChg chg="addSp modSp">
        <pc:chgData name="Leonie Smith" userId="fed1330f33f5650e" providerId="LiveId" clId="{322D9113-8945-44CD-9780-FF8111E9EBE7}" dt="2022-06-27T06:57:23.970" v="27"/>
        <pc:sldMkLst>
          <pc:docMk/>
          <pc:sldMk cId="843663555" sldId="448"/>
        </pc:sldMkLst>
      </pc:sldChg>
      <pc:sldChg chg="addSp modSp mod">
        <pc:chgData name="Leonie Smith" userId="fed1330f33f5650e" providerId="LiveId" clId="{322D9113-8945-44CD-9780-FF8111E9EBE7}" dt="2022-07-04T05:54:48.872" v="109" actId="20577"/>
        <pc:sldMkLst>
          <pc:docMk/>
          <pc:sldMk cId="4160448636" sldId="449"/>
        </pc:sldMkLst>
      </pc:sldChg>
      <pc:sldChg chg="addSp delSp modSp mod modTransition modAnim">
        <pc:chgData name="Leonie Smith" userId="fed1330f33f5650e" providerId="LiveId" clId="{322D9113-8945-44CD-9780-FF8111E9EBE7}" dt="2022-06-27T07:08:26.424" v="64"/>
        <pc:sldMkLst>
          <pc:docMk/>
          <pc:sldMk cId="538051216" sldId="450"/>
        </pc:sldMkLst>
      </pc:sldChg>
      <pc:sldChg chg="modSp del mod">
        <pc:chgData name="Leonie Smith" userId="fed1330f33f5650e" providerId="LiveId" clId="{322D9113-8945-44CD-9780-FF8111E9EBE7}" dt="2022-07-04T05:55:16.006" v="111" actId="2696"/>
        <pc:sldMkLst>
          <pc:docMk/>
          <pc:sldMk cId="3386340796" sldId="451"/>
        </pc:sldMkLst>
      </pc:sldChg>
      <pc:sldChg chg="addSp delSp modSp modTransition modAnim">
        <pc:chgData name="Leonie Smith" userId="fed1330f33f5650e" providerId="LiveId" clId="{322D9113-8945-44CD-9780-FF8111E9EBE7}" dt="2022-06-27T07:11:56.876" v="67"/>
        <pc:sldMkLst>
          <pc:docMk/>
          <pc:sldMk cId="4002949039" sldId="452"/>
        </pc:sldMkLst>
      </pc:sldChg>
      <pc:sldChg chg="addSp modSp mod">
        <pc:chgData name="Leonie Smith" userId="fed1330f33f5650e" providerId="LiveId" clId="{322D9113-8945-44CD-9780-FF8111E9EBE7}" dt="2022-07-04T05:55:23.515" v="113" actId="20577"/>
        <pc:sldMkLst>
          <pc:docMk/>
          <pc:sldMk cId="283334129" sldId="453"/>
        </pc:sldMkLst>
      </pc:sldChg>
      <pc:sldChg chg="addSp delSp modSp modTransition modAnim">
        <pc:chgData name="Leonie Smith" userId="fed1330f33f5650e" providerId="LiveId" clId="{322D9113-8945-44CD-9780-FF8111E9EBE7}" dt="2022-06-27T07:20:01.558" v="78"/>
        <pc:sldMkLst>
          <pc:docMk/>
          <pc:sldMk cId="2511564658" sldId="454"/>
        </pc:sldMkLst>
      </pc:sldChg>
      <pc:sldChg chg="addSp modSp mod">
        <pc:chgData name="Leonie Smith" userId="fed1330f33f5650e" providerId="LiveId" clId="{322D9113-8945-44CD-9780-FF8111E9EBE7}" dt="2022-07-04T05:55:30.546" v="114" actId="20577"/>
        <pc:sldMkLst>
          <pc:docMk/>
          <pc:sldMk cId="1799939013" sldId="455"/>
        </pc:sldMkLst>
      </pc:sldChg>
      <pc:sldChg chg="addSp modSp">
        <pc:chgData name="Leonie Smith" userId="fed1330f33f5650e" providerId="LiveId" clId="{322D9113-8945-44CD-9780-FF8111E9EBE7}" dt="2022-06-27T07:23:53.844" v="79"/>
        <pc:sldMkLst>
          <pc:docMk/>
          <pc:sldMk cId="4049696417" sldId="456"/>
        </pc:sldMkLst>
      </pc:sldChg>
      <pc:sldChg chg="addSp modSp modNotesTx">
        <pc:chgData name="Leonie Smith" userId="fed1330f33f5650e" providerId="LiveId" clId="{322D9113-8945-44CD-9780-FF8111E9EBE7}" dt="2022-06-28T05:37:43.449" v="83" actId="5793"/>
        <pc:sldMkLst>
          <pc:docMk/>
          <pc:sldMk cId="3596600315" sldId="468"/>
        </pc:sldMkLst>
      </pc:sldChg>
      <pc:sldChg chg="addSp modSp del">
        <pc:chgData name="Leonie Smith" userId="fed1330f33f5650e" providerId="LiveId" clId="{322D9113-8945-44CD-9780-FF8111E9EBE7}" dt="2022-07-04T05:55:17.290" v="112" actId="2696"/>
        <pc:sldMkLst>
          <pc:docMk/>
          <pc:sldMk cId="2143719348" sldId="469"/>
        </pc:sldMkLst>
      </pc:sldChg>
      <pc:sldChg chg="addSp modSp mod">
        <pc:chgData name="Leonie Smith" userId="fed1330f33f5650e" providerId="LiveId" clId="{322D9113-8945-44CD-9780-FF8111E9EBE7}" dt="2022-07-04T05:55:11.290" v="110" actId="20577"/>
        <pc:sldMkLst>
          <pc:docMk/>
          <pc:sldMk cId="553446432" sldId="470"/>
        </pc:sldMkLst>
      </pc:sldChg>
      <pc:sldChg chg="addSp modSp">
        <pc:chgData name="Leonie Smith" userId="fed1330f33f5650e" providerId="LiveId" clId="{322D9113-8945-44CD-9780-FF8111E9EBE7}" dt="2022-07-04T05:52:55.907" v="93"/>
        <pc:sldMkLst>
          <pc:docMk/>
          <pc:sldMk cId="1500191425" sldId="471"/>
        </pc:sldMkLst>
      </pc:sldChg>
      <pc:sldChg chg="addSp modSp mod">
        <pc:chgData name="Leonie Smith" userId="fed1330f33f5650e" providerId="LiveId" clId="{322D9113-8945-44CD-9780-FF8111E9EBE7}" dt="2022-07-04T05:55:37.652" v="115" actId="20577"/>
        <pc:sldMkLst>
          <pc:docMk/>
          <pc:sldMk cId="1022629369" sldId="472"/>
        </pc:sldMkLst>
      </pc:sldChg>
    </pc:docChg>
  </pc:docChgLst>
  <pc:docChgLst>
    <pc:chgData name="Leonie Smith" userId="fed1330f33f5650e" providerId="LiveId" clId="{3133811F-58E4-4394-9A30-641B5828061E}"/>
    <pc:docChg chg="custSel modSld">
      <pc:chgData name="Leonie Smith" userId="fed1330f33f5650e" providerId="LiveId" clId="{3133811F-58E4-4394-9A30-641B5828061E}" dt="2022-07-20T06:14:41.277" v="0" actId="21"/>
      <pc:docMkLst>
        <pc:docMk/>
      </pc:docMkLst>
      <pc:sldChg chg="delSp mod">
        <pc:chgData name="Leonie Smith" userId="fed1330f33f5650e" providerId="LiveId" clId="{3133811F-58E4-4394-9A30-641B5828061E}" dt="2022-07-20T06:14:41.277" v="0" actId="21"/>
        <pc:sldMkLst>
          <pc:docMk/>
          <pc:sldMk cId="3261377596" sldId="4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24 </a:t>
            </a:r>
            <a:r>
              <a:rPr lang="en-IN" sz="1800" b="1" i="0" u="none" strike="noStrike" baseline="0" dirty="0">
                <a:latin typeface="TimesNewRomanPS-BoldMT"/>
              </a:rPr>
              <a:t>Isaiah</a:t>
            </a:r>
          </a:p>
          <a:p>
            <a:pPr algn="l"/>
            <a:r>
              <a:rPr lang="fr-FR" sz="1800" b="0" i="0" u="none" strike="noStrike" baseline="0" dirty="0">
                <a:latin typeface="TimesNewRomanPSMT"/>
              </a:rPr>
              <a:t>1. </a:t>
            </a:r>
            <a:r>
              <a:rPr lang="fr-FR" sz="1800" b="0" i="0" u="none" strike="noStrike" baseline="0" dirty="0" err="1">
                <a:latin typeface="TimesNewRomanPSMT"/>
              </a:rPr>
              <a:t>Isaiah’s</a:t>
            </a:r>
            <a:r>
              <a:rPr lang="fr-FR" sz="1800" b="0" i="0" u="none" strike="noStrike" baseline="0" dirty="0">
                <a:latin typeface="TimesNewRomanPSMT"/>
              </a:rPr>
              <a:t> commission - </a:t>
            </a:r>
            <a:r>
              <a:rPr lang="fr-FR" sz="1800" b="0" i="0" u="none" strike="noStrike" baseline="0" dirty="0" err="1">
                <a:latin typeface="TimesNewRomanPSMT"/>
              </a:rPr>
              <a:t>Isaiah</a:t>
            </a:r>
            <a:r>
              <a:rPr lang="fr-FR" sz="1800" b="0" i="0" u="none" strike="noStrike" baseline="0" dirty="0">
                <a:latin typeface="TimesNewRomanPSMT"/>
              </a:rPr>
              <a:t> 6:1-8 (Center)</a:t>
            </a:r>
          </a:p>
          <a:p>
            <a:pPr algn="l"/>
            <a:r>
              <a:rPr lang="en-US" sz="1800" b="0" i="0" u="none" strike="noStrike" baseline="0" dirty="0">
                <a:latin typeface="TimesNewRomanPSMT"/>
              </a:rPr>
              <a:t>2. “Bring your worthless offerings no longer” - Isaiah 1:1-20 (Left Top)</a:t>
            </a:r>
          </a:p>
          <a:p>
            <a:pPr algn="l"/>
            <a:r>
              <a:rPr lang="en-US" sz="1800" b="0" i="0" u="none" strike="noStrike" baseline="0" dirty="0">
                <a:latin typeface="TimesNewRomanPSMT"/>
              </a:rPr>
              <a:t>3. “Those who fashion a graven image are all of them futile” - Isaiah 44:9-20</a:t>
            </a:r>
          </a:p>
          <a:p>
            <a:pPr algn="l"/>
            <a:r>
              <a:rPr lang="en-IN" sz="1800" b="0" i="0" u="none" strike="noStrike" baseline="0" dirty="0">
                <a:latin typeface="TimesNewRomanPSMT"/>
              </a:rPr>
              <a:t>(</a:t>
            </a:r>
            <a:r>
              <a:rPr lang="en-IN" sz="1800" b="0" i="0" u="none" strike="noStrike" baseline="0" dirty="0" err="1">
                <a:latin typeface="TimesNewRomanPSMT"/>
              </a:rPr>
              <a:t>Center</a:t>
            </a:r>
            <a:r>
              <a:rPr lang="en-IN" sz="1800" b="0" i="0" u="none" strike="noStrike" baseline="0" dirty="0">
                <a:latin typeface="TimesNewRomanPSMT"/>
              </a:rPr>
              <a:t> Top)</a:t>
            </a:r>
          </a:p>
          <a:p>
            <a:pPr algn="l"/>
            <a:r>
              <a:rPr lang="en-US" sz="1800" b="0" i="0" u="none" strike="noStrike" baseline="0" dirty="0">
                <a:latin typeface="TimesNewRomanPSMT"/>
              </a:rPr>
              <a:t>4. “Comfort, oh comfort my people.” - Isaiah 40:1-31 (Right Top)</a:t>
            </a:r>
          </a:p>
          <a:p>
            <a:pPr algn="l"/>
            <a:r>
              <a:rPr lang="en-US" sz="1800" b="0" i="0" u="none" strike="noStrike" baseline="0" dirty="0">
                <a:latin typeface="TimesNewRomanPSMT"/>
              </a:rPr>
              <a:t>5. “The wolf will dwell with the lamb” - Isaiah 11:1-9, 12:1-6 (Right Center)</a:t>
            </a:r>
          </a:p>
          <a:p>
            <a:pPr algn="l"/>
            <a:r>
              <a:rPr lang="en-US" sz="1800" b="0" i="0" u="none" strike="noStrike" baseline="0" dirty="0">
                <a:latin typeface="TimesNewRomanPSMT"/>
              </a:rPr>
              <a:t>6. Immanuel - Isaiah 7:14, 9:1-7, 60:1-5, 61:1-3 (Right Bottom)</a:t>
            </a:r>
          </a:p>
          <a:p>
            <a:pPr algn="l"/>
            <a:r>
              <a:rPr lang="en-US" sz="1800" b="0" i="0" u="none" strike="noStrike" baseline="0" dirty="0">
                <a:latin typeface="TimesNewRomanPSMT"/>
              </a:rPr>
              <a:t>7. “Like a lamb that is led to slaughter” - Isaiah 53:1-12 (Center Bottom)</a:t>
            </a:r>
          </a:p>
          <a:p>
            <a:pPr algn="l"/>
            <a:r>
              <a:rPr lang="en-US" sz="1800" b="0" i="0" u="none" strike="noStrike" baseline="0" dirty="0">
                <a:latin typeface="TimesNewRomanPSMT"/>
              </a:rPr>
              <a:t>8. “The LORD of hosts will prepare a lavish banquet” - Isaiah 66:18-19, 25:6-9</a:t>
            </a:r>
          </a:p>
          <a:p>
            <a:pPr algn="l"/>
            <a:r>
              <a:rPr lang="en-IN" sz="1800" b="0" i="0" u="none" strike="noStrike" baseline="0" dirty="0">
                <a:latin typeface="TimesNewRomanPSMT"/>
              </a:rPr>
              <a:t>(Left Bottom)</a:t>
            </a:r>
          </a:p>
          <a:p>
            <a:pPr algn="l"/>
            <a:r>
              <a:rPr lang="en-US" sz="1800" b="0" i="0" u="none" strike="noStrike" baseline="0" dirty="0">
                <a:latin typeface="TimesNewRomanPSMT"/>
              </a:rPr>
              <a:t>9. "Ho! Every one who thirsts, come to the waters” - Isaiah 55:1-13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913853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24-1</a:t>
            </a:r>
          </a:p>
        </p:txBody>
      </p:sp>
      <p:pic>
        <p:nvPicPr>
          <p:cNvPr id="4" name="Audio 3">
            <a:hlinkClick r:id="" action="ppaction://media"/>
            <a:extLst>
              <a:ext uri="{FF2B5EF4-FFF2-40B4-BE49-F238E27FC236}">
                <a16:creationId xmlns:a16="http://schemas.microsoft.com/office/drawing/2014/main" id="{6507E8B6-80BF-0B9D-FC58-212C41550C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EB3A3BD-BDC4-054C-4098-F06705576D84}"/>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89"/>
    </mc:Choice>
    <mc:Fallback xmlns="">
      <p:transition spd="slow" advTm="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291207-2506-3895-64A2-DF8100550C4A}"/>
              </a:ext>
            </a:extLst>
          </p:cNvPr>
          <p:cNvPicPr>
            <a:picLocks noChangeAspect="1"/>
          </p:cNvPicPr>
          <p:nvPr/>
        </p:nvPicPr>
        <p:blipFill>
          <a:blip r:embed="rId2"/>
          <a:stretch>
            <a:fillRect/>
          </a:stretch>
        </p:blipFill>
        <p:spPr>
          <a:xfrm>
            <a:off x="-1" y="-33130"/>
            <a:ext cx="12191999" cy="6891130"/>
          </a:xfrm>
          <a:prstGeom prst="rect">
            <a:avLst/>
          </a:prstGeom>
        </p:spPr>
      </p:pic>
      <p:sp>
        <p:nvSpPr>
          <p:cNvPr id="5" name="TextBox 4">
            <a:extLst>
              <a:ext uri="{FF2B5EF4-FFF2-40B4-BE49-F238E27FC236}">
                <a16:creationId xmlns:a16="http://schemas.microsoft.com/office/drawing/2014/main" id="{5579C1A1-3895-9DDA-C3CE-5B32EBCD48C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0FF7D5B-8403-F3C2-C3C0-548C8C8FE4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32182E4-CAD8-8222-17E1-97096E0A2B0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4At the sound of their voices the doorposts and thresholds shook, and the temple was filled with smoke.</a:t>
            </a:r>
            <a:endParaRPr lang="en-ZA" dirty="0"/>
          </a:p>
        </p:txBody>
      </p:sp>
      <p:sp>
        <p:nvSpPr>
          <p:cNvPr id="5" name="TextBox 4">
            <a:extLst>
              <a:ext uri="{FF2B5EF4-FFF2-40B4-BE49-F238E27FC236}">
                <a16:creationId xmlns:a16="http://schemas.microsoft.com/office/drawing/2014/main" id="{60F33251-44A8-84E5-70B8-B23066A8E1CD}"/>
              </a:ext>
            </a:extLst>
          </p:cNvPr>
          <p:cNvSpPr txBox="1"/>
          <p:nvPr/>
        </p:nvSpPr>
        <p:spPr>
          <a:xfrm>
            <a:off x="6216871" y="0"/>
            <a:ext cx="5975129" cy="6858000"/>
          </a:xfrm>
          <a:prstGeom prst="rect">
            <a:avLst/>
          </a:prstGeom>
          <a:noFill/>
        </p:spPr>
        <p:txBody>
          <a:bodyPr wrap="square" rtlCol="0">
            <a:noAutofit/>
          </a:bodyPr>
          <a:lstStyle/>
          <a:p>
            <a:r>
              <a:rPr lang="bo-CN" sz="8000" dirty="0">
                <a:solidFill>
                  <a:srgbClr val="121212"/>
                </a:solidFill>
                <a:latin typeface="ArialMT"/>
              </a:rPr>
              <a:t>4ཀི་སྒྲ་སྒྲོག་མཁན་གྱི་སྒྲ་དེས་སྒོ་ཐེམ་གྱི་རྩིག་རྨིང་འདར་དུ་བཅུག་ཅིང་མཆོད་ཁང་ལའང་དུ་བས་ཁྱབ།</a:t>
            </a:r>
            <a:endParaRPr lang="en-ZA" sz="3200"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6965"/>
    </mc:Choice>
    <mc:Fallback xmlns="">
      <p:transition spd="slow" advTm="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2E388D-6584-C8C2-5C44-CBA1D7CCB4D5}"/>
              </a:ext>
            </a:extLst>
          </p:cNvPr>
          <p:cNvPicPr>
            <a:picLocks noChangeAspect="1"/>
          </p:cNvPicPr>
          <p:nvPr/>
        </p:nvPicPr>
        <p:blipFill>
          <a:blip r:embed="rId2"/>
          <a:stretch>
            <a:fillRect/>
          </a:stretch>
        </p:blipFill>
        <p:spPr>
          <a:xfrm>
            <a:off x="0" y="-1"/>
            <a:ext cx="12191999" cy="7223033"/>
          </a:xfrm>
          <a:prstGeom prst="rect">
            <a:avLst/>
          </a:prstGeom>
        </p:spPr>
      </p:pic>
      <p:sp>
        <p:nvSpPr>
          <p:cNvPr id="5" name="TextBox 4">
            <a:extLst>
              <a:ext uri="{FF2B5EF4-FFF2-40B4-BE49-F238E27FC236}">
                <a16:creationId xmlns:a16="http://schemas.microsoft.com/office/drawing/2014/main" id="{6A364F60-DA04-E170-A8D0-EE8FDB1C127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08FA76C-675A-0444-7102-7843E507DC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0E80AD-D726-A060-E5E5-F016979ED82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5Then I said:</a:t>
            </a:r>
          </a:p>
          <a:p>
            <a:r>
              <a:rPr lang="en-US" sz="4000" dirty="0">
                <a:solidFill>
                  <a:srgbClr val="121212"/>
                </a:solidFill>
                <a:latin typeface="ArialMT"/>
              </a:rPr>
              <a:t>“Woe is me,</a:t>
            </a:r>
          </a:p>
          <a:p>
            <a:r>
              <a:rPr lang="en-US" sz="4000" dirty="0">
                <a:solidFill>
                  <a:srgbClr val="121212"/>
                </a:solidFill>
                <a:latin typeface="ArialMT"/>
              </a:rPr>
              <a:t>for I am ruined,</a:t>
            </a:r>
          </a:p>
          <a:p>
            <a:r>
              <a:rPr lang="en-US" sz="4000" dirty="0">
                <a:solidFill>
                  <a:srgbClr val="121212"/>
                </a:solidFill>
                <a:latin typeface="ArialMT"/>
              </a:rPr>
              <a:t>because I am a man of unclean lips</a:t>
            </a:r>
          </a:p>
          <a:p>
            <a:r>
              <a:rPr lang="en-US" sz="4000" dirty="0">
                <a:solidFill>
                  <a:srgbClr val="121212"/>
                </a:solidFill>
                <a:latin typeface="ArialMT"/>
              </a:rPr>
              <a:t>dwelling among a people of unclean lips;</a:t>
            </a:r>
          </a:p>
          <a:p>
            <a:r>
              <a:rPr lang="en-US" sz="4000" dirty="0">
                <a:solidFill>
                  <a:srgbClr val="121212"/>
                </a:solidFill>
                <a:latin typeface="ArialMT"/>
              </a:rPr>
              <a:t>for my eyes have seen the King,</a:t>
            </a:r>
          </a:p>
          <a:p>
            <a:r>
              <a:rPr lang="en-US" sz="4000" dirty="0">
                <a:solidFill>
                  <a:srgbClr val="121212"/>
                </a:solidFill>
                <a:latin typeface="ArialMT"/>
              </a:rPr>
              <a:t>the Lord of Hosts.”</a:t>
            </a:r>
            <a:endParaRPr lang="en-ZA" dirty="0"/>
          </a:p>
        </p:txBody>
      </p:sp>
      <p:sp>
        <p:nvSpPr>
          <p:cNvPr id="3" name="TextBox 2">
            <a:extLst>
              <a:ext uri="{FF2B5EF4-FFF2-40B4-BE49-F238E27FC236}">
                <a16:creationId xmlns:a16="http://schemas.microsoft.com/office/drawing/2014/main" id="{7045DDE0-F778-A608-70FA-5BD2C4A4FC91}"/>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5དེའི་དུས་སུ་ངས་ང་ལ་ཆག་སྒོ་འབྱུང་ངོ་། །ང་ནི་མེད་པར་གྱུར་ཏོ། །ཅི་ལ་ཞེ་ན། ངའི་ཁ་མི་གཙང་བ་དང་། ང་ནི་ཁ་མི་གཙང་བའི་མི་རྣམས་ཀྱི་དཀྱིལ་དུ་ཡོད་ལ། དཔུང་ཚོགས་ཀུན་གྱི་དཀོན་མཆོག་ཡ་ཝཱེ་སྟེ། རྒྱལ་པོ་ཆེན་པོ་ཁོང་ཉིད་ནི་ངའི་མིག་གིས་མཐོང་བྱུང་ངོ་ཞེས་སྨྲས་པ་ཡིན།</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9816"/>
    </mc:Choice>
    <mc:Fallback xmlns="">
      <p:transition spd="slow" advTm="1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DDBF2B-5FF0-2727-BF07-E5521728FC8F}"/>
              </a:ext>
            </a:extLst>
          </p:cNvPr>
          <p:cNvPicPr>
            <a:picLocks noChangeAspect="1"/>
          </p:cNvPicPr>
          <p:nvPr/>
        </p:nvPicPr>
        <p:blipFill>
          <a:blip r:embed="rId2"/>
          <a:stretch>
            <a:fillRect/>
          </a:stretch>
        </p:blipFill>
        <p:spPr>
          <a:xfrm>
            <a:off x="0" y="-343950"/>
            <a:ext cx="12513733" cy="7201950"/>
          </a:xfrm>
          <a:prstGeom prst="rect">
            <a:avLst/>
          </a:prstGeom>
        </p:spPr>
      </p:pic>
      <p:sp>
        <p:nvSpPr>
          <p:cNvPr id="5" name="TextBox 4">
            <a:extLst>
              <a:ext uri="{FF2B5EF4-FFF2-40B4-BE49-F238E27FC236}">
                <a16:creationId xmlns:a16="http://schemas.microsoft.com/office/drawing/2014/main" id="{AF385F7E-11CF-E3CC-5DB0-35A8F1DBE25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3446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5009880-5274-F402-FC26-AD419B42AD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643EFF-818E-D9C6-BE71-E0477F4E44D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6Then one of the seraphim flew to me, and in his hand was a glowing coal that he had taken with tongs from the altar. </a:t>
            </a:r>
            <a:endParaRPr lang="en-ZA" dirty="0"/>
          </a:p>
        </p:txBody>
      </p:sp>
      <p:sp>
        <p:nvSpPr>
          <p:cNvPr id="5" name="TextBox 4">
            <a:extLst>
              <a:ext uri="{FF2B5EF4-FFF2-40B4-BE49-F238E27FC236}">
                <a16:creationId xmlns:a16="http://schemas.microsoft.com/office/drawing/2014/main" id="{03F9CAF3-2BD9-FCFC-4231-3E40D5A4AB70}"/>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དེ་ནས་སཱ་རཱབ་རྣམས་ལས་གཅིག་གིས་མཆོད་ཁྲི་ནས་སྐམ་པས་བླངས་པའི་མེ་རྡོག་ཅིག་ལག་ལ་བཟུང་སྟེ་ངའི་ཕྱོགས་སུ་འཕུར་འོངས་ནས།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080"/>
    </mc:Choice>
    <mc:Fallback xmlns="">
      <p:transition spd="slow" advTm="9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38B31C3-C952-02AB-F588-A9D0F31C2760}"/>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F75D9C6-9D30-5047-4E45-44B81665A86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1859988E-A55C-706D-E9DC-1FB87D13C5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7BB3707-FD9F-67FC-172D-1FBAF9A777E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with it he touched my mouth and said:</a:t>
            </a:r>
          </a:p>
          <a:p>
            <a:r>
              <a:rPr lang="en-US" sz="4400" dirty="0">
                <a:solidFill>
                  <a:srgbClr val="121212"/>
                </a:solidFill>
                <a:latin typeface="ArialMT"/>
              </a:rPr>
              <a:t>“Now that this has touched your lips,</a:t>
            </a:r>
          </a:p>
          <a:p>
            <a:r>
              <a:rPr lang="en-US" sz="4400" dirty="0">
                <a:solidFill>
                  <a:srgbClr val="121212"/>
                </a:solidFill>
                <a:latin typeface="ArialMT"/>
              </a:rPr>
              <a:t>your iniquity is removed</a:t>
            </a:r>
          </a:p>
          <a:p>
            <a:r>
              <a:rPr lang="en-US" sz="4400" dirty="0">
                <a:solidFill>
                  <a:srgbClr val="121212"/>
                </a:solidFill>
                <a:latin typeface="ArialMT"/>
              </a:rPr>
              <a:t>and your sin is atoned for.”</a:t>
            </a:r>
            <a:endParaRPr lang="en-ZA" dirty="0"/>
          </a:p>
        </p:txBody>
      </p:sp>
      <p:sp>
        <p:nvSpPr>
          <p:cNvPr id="3" name="TextBox 2">
            <a:extLst>
              <a:ext uri="{FF2B5EF4-FFF2-40B4-BE49-F238E27FC236}">
                <a16:creationId xmlns:a16="http://schemas.microsoft.com/office/drawing/2014/main" id="{9A9E49A2-A553-5CE3-E68F-9D5992CD970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7ཁོང་གིས་དེ་ངའི་ཁ་ལ་རེག་ནས་འདི་སྐད་དུ། ལྟོས་དང་། སོལ་བ་འདི་ཁྱོད་ཀྱི་ཁ་ལ་རེག་པས་ཁྱོད་ཀྱི་ཉེས་པ་དག་ཅིང་སྡིག་པ་བསལ་བའོ་ཞེས་གསུངས་སོ།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4940"/>
    </mc:Choice>
    <mc:Fallback xmlns="">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18BD3BF-BBDD-558B-6F9B-BB34A0931EA9}"/>
              </a:ext>
            </a:extLst>
          </p:cNvPr>
          <p:cNvPicPr>
            <a:picLocks noChangeAspect="1"/>
          </p:cNvPicPr>
          <p:nvPr/>
        </p:nvPicPr>
        <p:blipFill>
          <a:blip r:embed="rId2"/>
          <a:stretch>
            <a:fillRect/>
          </a:stretch>
        </p:blipFill>
        <p:spPr>
          <a:xfrm>
            <a:off x="-2369099" y="-730019"/>
            <a:ext cx="17171938" cy="8318038"/>
          </a:xfrm>
          <a:prstGeom prst="rect">
            <a:avLst/>
          </a:prstGeom>
        </p:spPr>
      </p:pic>
      <p:sp>
        <p:nvSpPr>
          <p:cNvPr id="5" name="TextBox 4">
            <a:extLst>
              <a:ext uri="{FF2B5EF4-FFF2-40B4-BE49-F238E27FC236}">
                <a16:creationId xmlns:a16="http://schemas.microsoft.com/office/drawing/2014/main" id="{0AFD1A4D-B10A-EBFE-23BB-8EAF8CADE92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EC550F8-55FA-DA7C-005A-D6FDAF19D6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3C30367-F769-3168-9764-CCCD17863D2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8Then I heard the voice of the Lord saying:</a:t>
            </a:r>
          </a:p>
          <a:p>
            <a:r>
              <a:rPr lang="en-US" sz="4400" dirty="0">
                <a:solidFill>
                  <a:srgbClr val="121212"/>
                </a:solidFill>
                <a:latin typeface="ArialMT"/>
              </a:rPr>
              <a:t>“Whom shall I send?</a:t>
            </a:r>
          </a:p>
          <a:p>
            <a:r>
              <a:rPr lang="en-US" sz="4400" dirty="0">
                <a:solidFill>
                  <a:srgbClr val="121212"/>
                </a:solidFill>
                <a:latin typeface="ArialMT"/>
              </a:rPr>
              <a:t>Who will go for Us?”</a:t>
            </a:r>
          </a:p>
          <a:p>
            <a:r>
              <a:rPr lang="en-US" sz="4400" dirty="0">
                <a:solidFill>
                  <a:srgbClr val="121212"/>
                </a:solidFill>
                <a:latin typeface="ArialMT"/>
              </a:rPr>
              <a:t>And I said:</a:t>
            </a:r>
          </a:p>
          <a:p>
            <a:r>
              <a:rPr lang="en-US" sz="4400" dirty="0">
                <a:solidFill>
                  <a:srgbClr val="121212"/>
                </a:solidFill>
                <a:latin typeface="ArialMT"/>
              </a:rPr>
              <a:t>“Here am I. Send me!”</a:t>
            </a:r>
            <a:endParaRPr lang="en-ZA" dirty="0"/>
          </a:p>
        </p:txBody>
      </p:sp>
      <p:sp>
        <p:nvSpPr>
          <p:cNvPr id="5" name="TextBox 4">
            <a:extLst>
              <a:ext uri="{FF2B5EF4-FFF2-40B4-BE49-F238E27FC236}">
                <a16:creationId xmlns:a16="http://schemas.microsoft.com/office/drawing/2014/main" id="{C01277DA-7A54-C488-A61E-30C32054685F}"/>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8ཡང་ངས་གཙོ་བོས་འདི་སྐད་དུ། བདག་གིས་སུ་ཞིག་མངག་དགོས་སམ། རང་ཅག་གི་ཆེད་དུ་སུ་འགྲོའམ་ཞེས་གསུངས་པ་ཐོས་ནས། ངས་ང་རང་འདི་རུ་ཡོད། ང་རང་མངག་པར་ཞུ་ཞེས་ཞུས་པ་ཡིན།</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7146"/>
    </mc:Choice>
    <mc:Fallback xmlns="">
      <p:transition spd="slow" advTm="1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1325110-0CD5-945B-BEBE-5A1F1121AE02}"/>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32E635D0-9BA7-2035-E6BF-81F2EFD0C257}"/>
              </a:ext>
            </a:extLst>
          </p:cNvPr>
          <p:cNvSpPr txBox="1"/>
          <p:nvPr/>
        </p:nvSpPr>
        <p:spPr>
          <a:xfrm>
            <a:off x="7968342" y="283029"/>
            <a:ext cx="4614019" cy="4093029"/>
          </a:xfrm>
          <a:prstGeom prst="rect">
            <a:avLst/>
          </a:prstGeom>
          <a:noFill/>
        </p:spPr>
        <p:txBody>
          <a:bodyPr wrap="square" rtlCol="0">
            <a:noAutofit/>
          </a:bodyPr>
          <a:lstStyle/>
          <a:p>
            <a:pPr algn="ctr"/>
            <a:r>
              <a:rPr lang="bo-CN" sz="8000" b="1" cap="all" dirty="0">
                <a:solidFill>
                  <a:schemeClr val="bg1"/>
                </a:solidFill>
                <a:latin typeface="ArialMT"/>
              </a:rPr>
              <a:t>ཡེ་ཤ་ཡཱ 6</a:t>
            </a:r>
          </a:p>
          <a:p>
            <a:r>
              <a:rPr lang="bo-CN" sz="8000" b="1" dirty="0">
                <a:solidFill>
                  <a:schemeClr val="bg1"/>
                </a:solidFill>
                <a:latin typeface="ArialMT"/>
              </a:rPr>
              <a:t>གིས་ཡེ་ཤ་ཡཱ་ལ་བཀའ་གནང་བ།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25110-0CD5-945B-BEBE-5A1F1121AE02}"/>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2549CFF-A274-4766-CAC2-8EA5EB3E6B9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22629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fr-FR" sz="5400" b="0" i="0" u="none" strike="noStrike" baseline="0" dirty="0" err="1">
                <a:latin typeface="TimesNewRomanPSMT"/>
              </a:rPr>
              <a:t>Isaiah’s</a:t>
            </a:r>
            <a:r>
              <a:rPr lang="fr-FR" sz="5400" b="0" i="0" u="none" strike="noStrike" baseline="0" dirty="0">
                <a:latin typeface="TimesNewRomanPSMT"/>
              </a:rPr>
              <a:t> commission - </a:t>
            </a:r>
            <a:r>
              <a:rPr lang="fr-FR" sz="5400" b="0" i="0" u="none" strike="noStrike" baseline="0" dirty="0" err="1">
                <a:latin typeface="TimesNewRomanPSMT"/>
              </a:rPr>
              <a:t>Isaiah</a:t>
            </a:r>
            <a:r>
              <a:rPr lang="fr-FR" sz="5400" b="0" i="0" u="none" strike="noStrike" baseline="0" dirty="0">
                <a:latin typeface="TimesNewRomanPSMT"/>
              </a:rPr>
              <a:t> 6:1-8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ཡེ་ཤ་ཡཱ 6</a:t>
            </a:r>
          </a:p>
          <a:p>
            <a:r>
              <a:rPr lang="bo-CN" sz="8000" b="1" dirty="0">
                <a:solidFill>
                  <a:srgbClr val="121212"/>
                </a:solidFill>
                <a:latin typeface="ArialMT"/>
              </a:rPr>
              <a:t>གཙོ་བོ་དཀོན་མཆོག་གིས་ཡེ་ཤ་ཡཱ་ལ་བཀའ་གནང་བ།</a:t>
            </a:r>
          </a:p>
          <a:p>
            <a:endParaRPr lang="en-ZA" dirty="0"/>
          </a:p>
        </p:txBody>
      </p:sp>
      <p:pic>
        <p:nvPicPr>
          <p:cNvPr id="7" name="Audio 6">
            <a:hlinkClick r:id="" action="ppaction://media"/>
            <a:extLst>
              <a:ext uri="{FF2B5EF4-FFF2-40B4-BE49-F238E27FC236}">
                <a16:creationId xmlns:a16="http://schemas.microsoft.com/office/drawing/2014/main" id="{A582A1AE-5E92-E2A2-359F-7704B5188F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1325110-0CD5-945B-BEBE-5A1F1121AE02}"/>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1C5256D3-6B9D-8F82-36EB-CF15BFEE6D78}"/>
              </a:ext>
            </a:extLst>
          </p:cNvPr>
          <p:cNvSpPr txBox="1"/>
          <p:nvPr/>
        </p:nvSpPr>
        <p:spPr>
          <a:xfrm>
            <a:off x="7968342" y="283029"/>
            <a:ext cx="4614019" cy="4093029"/>
          </a:xfrm>
          <a:prstGeom prst="rect">
            <a:avLst/>
          </a:prstGeom>
          <a:noFill/>
        </p:spPr>
        <p:txBody>
          <a:bodyPr wrap="square" rtlCol="0">
            <a:noAutofit/>
          </a:bodyPr>
          <a:lstStyle/>
          <a:p>
            <a:pPr algn="ctr"/>
            <a:r>
              <a:rPr lang="bo-CN" sz="8000" b="1" cap="all" dirty="0">
                <a:solidFill>
                  <a:schemeClr val="bg1"/>
                </a:solidFill>
                <a:latin typeface="ArialMT"/>
              </a:rPr>
              <a:t>ཡེ་ཤ་ཡཱ 6</a:t>
            </a:r>
          </a:p>
          <a:p>
            <a:r>
              <a:rPr lang="bo-CN" sz="8000" b="1" dirty="0">
                <a:solidFill>
                  <a:schemeClr val="bg1"/>
                </a:solidFill>
                <a:latin typeface="ArialMT"/>
              </a:rPr>
              <a:t>གིས་ཡེ་ཤ་ཡཱ་ལ་བཀའ་གནང་བ།</a:t>
            </a:r>
          </a:p>
          <a:p>
            <a:endParaRPr lang="en-ZA" dirty="0"/>
          </a:p>
        </p:txBody>
      </p:sp>
      <p:sp>
        <p:nvSpPr>
          <p:cNvPr id="2" name="TextBox 2">
            <a:extLst>
              <a:ext uri="{FF2B5EF4-FFF2-40B4-BE49-F238E27FC236}">
                <a16:creationId xmlns:a16="http://schemas.microsoft.com/office/drawing/2014/main" id="{07B4FCE3-20C3-0605-5137-1061DB9EE56C}"/>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00191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0109F30-EA0D-D444-00D6-99D9F0AA86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D658883-07D0-32A2-A862-D6CDC39D436A}"/>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1In the year that King Uzziah died, I saw the Lord seated on a throne, high and exalted; and the train of His robe  filled the temple. </a:t>
            </a:r>
            <a:endParaRPr lang="en-ZA" dirty="0"/>
          </a:p>
        </p:txBody>
      </p:sp>
      <p:sp>
        <p:nvSpPr>
          <p:cNvPr id="3" name="TextBox 2">
            <a:extLst>
              <a:ext uri="{FF2B5EF4-FFF2-40B4-BE49-F238E27FC236}">
                <a16:creationId xmlns:a16="http://schemas.microsoft.com/office/drawing/2014/main" id="{510A1AC1-580C-03A0-D9E0-6C9446AD94C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1རྒྱལ་པོ་ཨུ་ཟི་ཡཱ་སྐུ་གཤེགས་པའི་ལོ་དེར། གཙོ་བོ་ཁོང་ཉིད་ཁྲི་མཐོན་པོའི་སྟེང་གོང་དུ་བཀུར་ནས་བཞུགས་འདུག་ལ། ཁོང་གི་ན་བཟའི་སྣེ་མོ་ཡིས་མཆོད་ཁང་ཡོངས་སུ་ཁེབས་ཡོད་པ་ངས་མཐོང་བྱུང་།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639"/>
    </mc:Choice>
    <mc:Fallback xmlns="">
      <p:transition spd="slow" advTm="1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138EDC1-B7B5-92CC-0FD7-80ECD6F3BD00}"/>
              </a:ext>
            </a:extLst>
          </p:cNvPr>
          <p:cNvPicPr>
            <a:picLocks noChangeAspect="1"/>
          </p:cNvPicPr>
          <p:nvPr/>
        </p:nvPicPr>
        <p:blipFill rotWithShape="1">
          <a:blip r:embed="rId2"/>
          <a:srcRect l="1841" r="3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F8E6876-4E08-BEEB-C5D2-DCA73AFE594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47BC5D4-B6E3-C254-D23C-01767659F2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E2E90DE-484E-8201-A75C-49D438D7677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2Above Him stood seraphim, each having six wings: With two wings they covered their faces, with two they covered their feet, and with two they were flying. </a:t>
            </a:r>
            <a:endParaRPr lang="en-ZA" dirty="0"/>
          </a:p>
        </p:txBody>
      </p:sp>
      <p:sp>
        <p:nvSpPr>
          <p:cNvPr id="3" name="TextBox 2">
            <a:extLst>
              <a:ext uri="{FF2B5EF4-FFF2-40B4-BE49-F238E27FC236}">
                <a16:creationId xmlns:a16="http://schemas.microsoft.com/office/drawing/2014/main" id="{4081C88B-A51C-A49F-6325-5AF8DE3408D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2ཁོང་གི་གོང་དུ་སཱ་རཱབ་རྣམས་ཡོད་ལ་དེ་དག་རེ་རེར་གཤོག་པ་དྲུག་རེ་ཡོད་ཅིང་། གཤོག་པ་གཉིས་ཀྱིས་ཁོང་གི་ཞལ་རས་བཀབ་པ་དང་། གཤོག་པ་གཉིས་ཀྱིས་ཞབས་བཀབ་ལ། གཤོག་པ་གཉིས་ཀྱིས་འཕུར་སྐྱོད་བྱེད་པའོ། །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2897"/>
    </mc:Choice>
    <mc:Fallback xmlns="">
      <p:transition spd="slow" advTm="1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7763B17-4F6E-FAE7-0B63-1727AE1FCC31}"/>
              </a:ext>
            </a:extLst>
          </p:cNvPr>
          <p:cNvPicPr>
            <a:picLocks noChangeAspect="1"/>
          </p:cNvPicPr>
          <p:nvPr/>
        </p:nvPicPr>
        <p:blipFill>
          <a:blip r:embed="rId2"/>
          <a:stretch>
            <a:fillRect/>
          </a:stretch>
        </p:blipFill>
        <p:spPr>
          <a:xfrm>
            <a:off x="-1" y="0"/>
            <a:ext cx="12191999" cy="7487376"/>
          </a:xfrm>
          <a:prstGeom prst="rect">
            <a:avLst/>
          </a:prstGeom>
        </p:spPr>
      </p:pic>
      <p:sp>
        <p:nvSpPr>
          <p:cNvPr id="5" name="TextBox 4">
            <a:extLst>
              <a:ext uri="{FF2B5EF4-FFF2-40B4-BE49-F238E27FC236}">
                <a16:creationId xmlns:a16="http://schemas.microsoft.com/office/drawing/2014/main" id="{F334F9A8-70EB-9BFF-4286-F7521C461F1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F76EF5A-3971-8F53-C8DF-5D4CA7704C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EE20232-B4D3-BBDE-B3B0-063E8E0EF1C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3And they were calling out to one another:</a:t>
            </a:r>
          </a:p>
          <a:p>
            <a:r>
              <a:rPr lang="en-US" sz="4400" dirty="0">
                <a:solidFill>
                  <a:srgbClr val="121212"/>
                </a:solidFill>
                <a:latin typeface="ArialMT"/>
              </a:rPr>
              <a:t>“Holy, holy, holy is the Lord of Hosts;</a:t>
            </a:r>
          </a:p>
          <a:p>
            <a:r>
              <a:rPr lang="en-US" sz="4400" dirty="0">
                <a:solidFill>
                  <a:srgbClr val="121212"/>
                </a:solidFill>
                <a:latin typeface="ArialMT"/>
              </a:rPr>
              <a:t>all the earth is full of His glory.”</a:t>
            </a:r>
            <a:endParaRPr lang="en-ZA" dirty="0"/>
          </a:p>
        </p:txBody>
      </p:sp>
      <p:sp>
        <p:nvSpPr>
          <p:cNvPr id="3" name="TextBox 2">
            <a:extLst>
              <a:ext uri="{FF2B5EF4-FFF2-40B4-BE49-F238E27FC236}">
                <a16:creationId xmlns:a16="http://schemas.microsoft.com/office/drawing/2014/main" id="{27D3D381-D3CE-31C8-8FFE-54BC45A07E6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3དེ་དག་གིས་སྐད་ཆེན་པོས་ཕན་ཚུན་ལ། དཔུང་ཚོགས་ཀུན་གྱི་དཀོན་མཆོག་ཡ་ཝཱེ་ནི་དམ་པ། དམ་པ། དམ་པ་ཡིན། ཁོང་གི་གཟི་བརྗིད་ས་གཞི་ཡོངས་ལ་ཁྱབ་བོ་ཞེས་བསྒྲགས་པ་དང་།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061"/>
    </mc:Choice>
    <mc:Fallback xmlns="">
      <p:transition spd="slow" advTm="1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1704</TotalTime>
  <Words>1036</Words>
  <Application>Microsoft Office PowerPoint</Application>
  <PresentationFormat>Widescreen</PresentationFormat>
  <Paragraphs>71</Paragraphs>
  <Slides>20</Slides>
  <Notes>1</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ArialMT</vt:lpstr>
      <vt:lpstr>Calibri</vt:lpstr>
      <vt:lpstr>Calibri Light</vt:lpstr>
      <vt:lpstr>Microsoft Himalaya</vt:lpstr>
      <vt:lpstr>TimesNewRomanPS-BoldMT</vt:lpstr>
      <vt:lpstr>TimesNewRomanPSMT</vt:lpstr>
      <vt:lpstr>Office Theme</vt:lpstr>
      <vt:lpstr>24-1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2025-04-08T05:22:59Z</dcterms:modified>
</cp:coreProperties>
</file>