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68" r:id="rId2"/>
    <p:sldId id="438" r:id="rId3"/>
    <p:sldId id="439" r:id="rId4"/>
    <p:sldId id="477" r:id="rId5"/>
    <p:sldId id="441" r:id="rId6"/>
    <p:sldId id="442" r:id="rId7"/>
    <p:sldId id="443" r:id="rId8"/>
    <p:sldId id="444" r:id="rId9"/>
    <p:sldId id="445" r:id="rId10"/>
    <p:sldId id="446" r:id="rId11"/>
    <p:sldId id="447" r:id="rId12"/>
    <p:sldId id="448" r:id="rId13"/>
    <p:sldId id="451" r:id="rId14"/>
    <p:sldId id="452" r:id="rId15"/>
    <p:sldId id="455" r:id="rId16"/>
    <p:sldId id="456" r:id="rId17"/>
    <p:sldId id="459" r:id="rId18"/>
    <p:sldId id="460" r:id="rId19"/>
    <p:sldId id="461" r:id="rId20"/>
    <p:sldId id="462" r:id="rId21"/>
    <p:sldId id="463" r:id="rId22"/>
    <p:sldId id="464" r:id="rId23"/>
    <p:sldId id="465" r:id="rId24"/>
    <p:sldId id="466" r:id="rId25"/>
    <p:sldId id="467" r:id="rId26"/>
    <p:sldId id="471" r:id="rId27"/>
    <p:sldId id="470" r:id="rId28"/>
    <p:sldId id="469" r:id="rId29"/>
    <p:sldId id="472" r:id="rId30"/>
    <p:sldId id="473" r:id="rId31"/>
    <p:sldId id="474" r:id="rId32"/>
    <p:sldId id="4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EB0073-E93D-46AB-B03F-22813EC208BF}" v="16" dt="2025-04-08T05:26:40.8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1667" autoAdjust="0"/>
  </p:normalViewPr>
  <p:slideViewPr>
    <p:cSldViewPr snapToGrid="0">
      <p:cViewPr varScale="1">
        <p:scale>
          <a:sx n="57" d="100"/>
          <a:sy n="57" d="100"/>
        </p:scale>
        <p:origin x="72" y="1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AEB0073-E93D-46AB-B03F-22813EC208BF}"/>
    <pc:docChg chg="custSel modSld">
      <pc:chgData name="Alfred Smith" userId="3c60a3631c0db8ad" providerId="LiveId" clId="{4AEB0073-E93D-46AB-B03F-22813EC208BF}" dt="2025-04-08T05:26:40.809" v="30"/>
      <pc:docMkLst>
        <pc:docMk/>
      </pc:docMkLst>
      <pc:sldChg chg="addSp delSp modSp mod">
        <pc:chgData name="Alfred Smith" userId="3c60a3631c0db8ad" providerId="LiveId" clId="{4AEB0073-E93D-46AB-B03F-22813EC208BF}" dt="2025-04-08T05:24:18.242" v="4"/>
        <pc:sldMkLst>
          <pc:docMk/>
          <pc:sldMk cId="3676245138" sldId="441"/>
        </pc:sldMkLst>
        <pc:spChg chg="add mod">
          <ac:chgData name="Alfred Smith" userId="3c60a3631c0db8ad" providerId="LiveId" clId="{4AEB0073-E93D-46AB-B03F-22813EC208BF}" dt="2025-04-08T05:24:18.242" v="4"/>
          <ac:spMkLst>
            <pc:docMk/>
            <pc:sldMk cId="3676245138" sldId="441"/>
            <ac:spMk id="3" creationId="{082B2E7C-FA43-2D36-684B-67D075F057A1}"/>
          </ac:spMkLst>
        </pc:spChg>
        <pc:spChg chg="del">
          <ac:chgData name="Alfred Smith" userId="3c60a3631c0db8ad" providerId="LiveId" clId="{4AEB0073-E93D-46AB-B03F-22813EC208BF}" dt="2025-04-08T05:24:17.584" v="3" actId="478"/>
          <ac:spMkLst>
            <pc:docMk/>
            <pc:sldMk cId="3676245138" sldId="441"/>
            <ac:spMk id="4" creationId="{9A13E2D8-2F59-44C1-B1D2-79C300C26DD4}"/>
          </ac:spMkLst>
        </pc:spChg>
        <pc:spChg chg="add mod">
          <ac:chgData name="Alfred Smith" userId="3c60a3631c0db8ad" providerId="LiveId" clId="{4AEB0073-E93D-46AB-B03F-22813EC208BF}" dt="2025-04-08T05:24:18.242" v="4"/>
          <ac:spMkLst>
            <pc:docMk/>
            <pc:sldMk cId="3676245138" sldId="441"/>
            <ac:spMk id="5" creationId="{8C05AE5E-353E-06F3-6A6D-A2C93B2CED1B}"/>
          </ac:spMkLst>
        </pc:spChg>
        <pc:spChg chg="del">
          <ac:chgData name="Alfred Smith" userId="3c60a3631c0db8ad" providerId="LiveId" clId="{4AEB0073-E93D-46AB-B03F-22813EC208BF}" dt="2025-04-08T05:24:17.584" v="3" actId="478"/>
          <ac:spMkLst>
            <pc:docMk/>
            <pc:sldMk cId="3676245138" sldId="441"/>
            <ac:spMk id="6" creationId="{416C064E-628E-47C0-A712-DB178FE9901E}"/>
          </ac:spMkLst>
        </pc:spChg>
      </pc:sldChg>
      <pc:sldChg chg="addSp delSp modSp mod">
        <pc:chgData name="Alfred Smith" userId="3c60a3631c0db8ad" providerId="LiveId" clId="{4AEB0073-E93D-46AB-B03F-22813EC208BF}" dt="2025-04-08T05:24:30.880" v="6"/>
        <pc:sldMkLst>
          <pc:docMk/>
          <pc:sldMk cId="3095902142" sldId="443"/>
        </pc:sldMkLst>
        <pc:spChg chg="add mod">
          <ac:chgData name="Alfred Smith" userId="3c60a3631c0db8ad" providerId="LiveId" clId="{4AEB0073-E93D-46AB-B03F-22813EC208BF}" dt="2025-04-08T05:24:30.880" v="6"/>
          <ac:spMkLst>
            <pc:docMk/>
            <pc:sldMk cId="3095902142" sldId="443"/>
            <ac:spMk id="2" creationId="{BB79CB67-9BBD-5CAA-0105-B6B93F232083}"/>
          </ac:spMkLst>
        </pc:spChg>
        <pc:spChg chg="del">
          <ac:chgData name="Alfred Smith" userId="3c60a3631c0db8ad" providerId="LiveId" clId="{4AEB0073-E93D-46AB-B03F-22813EC208BF}" dt="2025-04-08T05:24:30.293" v="5" actId="478"/>
          <ac:spMkLst>
            <pc:docMk/>
            <pc:sldMk cId="3095902142" sldId="443"/>
            <ac:spMk id="4" creationId="{9A13E2D8-2F59-44C1-B1D2-79C300C26DD4}"/>
          </ac:spMkLst>
        </pc:spChg>
        <pc:spChg chg="del">
          <ac:chgData name="Alfred Smith" userId="3c60a3631c0db8ad" providerId="LiveId" clId="{4AEB0073-E93D-46AB-B03F-22813EC208BF}" dt="2025-04-08T05:24:30.293" v="5" actId="478"/>
          <ac:spMkLst>
            <pc:docMk/>
            <pc:sldMk cId="3095902142" sldId="443"/>
            <ac:spMk id="6" creationId="{416C064E-628E-47C0-A712-DB178FE9901E}"/>
          </ac:spMkLst>
        </pc:spChg>
      </pc:sldChg>
      <pc:sldChg chg="addSp delSp modSp mod">
        <pc:chgData name="Alfred Smith" userId="3c60a3631c0db8ad" providerId="LiveId" clId="{4AEB0073-E93D-46AB-B03F-22813EC208BF}" dt="2025-04-08T05:24:41.569" v="8"/>
        <pc:sldMkLst>
          <pc:docMk/>
          <pc:sldMk cId="2166098122" sldId="445"/>
        </pc:sldMkLst>
        <pc:spChg chg="add mod">
          <ac:chgData name="Alfred Smith" userId="3c60a3631c0db8ad" providerId="LiveId" clId="{4AEB0073-E93D-46AB-B03F-22813EC208BF}" dt="2025-04-08T05:24:41.569" v="8"/>
          <ac:spMkLst>
            <pc:docMk/>
            <pc:sldMk cId="2166098122" sldId="445"/>
            <ac:spMk id="2" creationId="{88383730-CE9A-C1E5-2D66-F7586CB8D0AA}"/>
          </ac:spMkLst>
        </pc:spChg>
        <pc:spChg chg="add mod">
          <ac:chgData name="Alfred Smith" userId="3c60a3631c0db8ad" providerId="LiveId" clId="{4AEB0073-E93D-46AB-B03F-22813EC208BF}" dt="2025-04-08T05:24:41.569" v="8"/>
          <ac:spMkLst>
            <pc:docMk/>
            <pc:sldMk cId="2166098122" sldId="445"/>
            <ac:spMk id="3" creationId="{F2F8FE9E-5C02-E77B-4995-3EEC6419F77C}"/>
          </ac:spMkLst>
        </pc:spChg>
        <pc:spChg chg="del">
          <ac:chgData name="Alfred Smith" userId="3c60a3631c0db8ad" providerId="LiveId" clId="{4AEB0073-E93D-46AB-B03F-22813EC208BF}" dt="2025-04-08T05:24:40.620" v="7" actId="478"/>
          <ac:spMkLst>
            <pc:docMk/>
            <pc:sldMk cId="2166098122" sldId="445"/>
            <ac:spMk id="4" creationId="{9A13E2D8-2F59-44C1-B1D2-79C300C26DD4}"/>
          </ac:spMkLst>
        </pc:spChg>
        <pc:spChg chg="del">
          <ac:chgData name="Alfred Smith" userId="3c60a3631c0db8ad" providerId="LiveId" clId="{4AEB0073-E93D-46AB-B03F-22813EC208BF}" dt="2025-04-08T05:24:40.620" v="7" actId="478"/>
          <ac:spMkLst>
            <pc:docMk/>
            <pc:sldMk cId="2166098122" sldId="445"/>
            <ac:spMk id="6" creationId="{416C064E-628E-47C0-A712-DB178FE9901E}"/>
          </ac:spMkLst>
        </pc:spChg>
      </pc:sldChg>
      <pc:sldChg chg="addSp delSp modSp mod">
        <pc:chgData name="Alfred Smith" userId="3c60a3631c0db8ad" providerId="LiveId" clId="{4AEB0073-E93D-46AB-B03F-22813EC208BF}" dt="2025-04-08T05:24:56.221" v="10"/>
        <pc:sldMkLst>
          <pc:docMk/>
          <pc:sldMk cId="2422728137" sldId="447"/>
        </pc:sldMkLst>
        <pc:spChg chg="add mod">
          <ac:chgData name="Alfred Smith" userId="3c60a3631c0db8ad" providerId="LiveId" clId="{4AEB0073-E93D-46AB-B03F-22813EC208BF}" dt="2025-04-08T05:24:56.221" v="10"/>
          <ac:spMkLst>
            <pc:docMk/>
            <pc:sldMk cId="2422728137" sldId="447"/>
            <ac:spMk id="2" creationId="{FE61F1FE-381F-2990-6FC0-357F3783798A}"/>
          </ac:spMkLst>
        </pc:spChg>
        <pc:spChg chg="add mod">
          <ac:chgData name="Alfred Smith" userId="3c60a3631c0db8ad" providerId="LiveId" clId="{4AEB0073-E93D-46AB-B03F-22813EC208BF}" dt="2025-04-08T05:24:56.221" v="10"/>
          <ac:spMkLst>
            <pc:docMk/>
            <pc:sldMk cId="2422728137" sldId="447"/>
            <ac:spMk id="3" creationId="{400C9C41-1A34-5CB9-57C9-13EE9895F42C}"/>
          </ac:spMkLst>
        </pc:spChg>
        <pc:spChg chg="del">
          <ac:chgData name="Alfred Smith" userId="3c60a3631c0db8ad" providerId="LiveId" clId="{4AEB0073-E93D-46AB-B03F-22813EC208BF}" dt="2025-04-08T05:24:55.588" v="9" actId="478"/>
          <ac:spMkLst>
            <pc:docMk/>
            <pc:sldMk cId="2422728137" sldId="447"/>
            <ac:spMk id="4" creationId="{9A13E2D8-2F59-44C1-B1D2-79C300C26DD4}"/>
          </ac:spMkLst>
        </pc:spChg>
        <pc:spChg chg="del">
          <ac:chgData name="Alfred Smith" userId="3c60a3631c0db8ad" providerId="LiveId" clId="{4AEB0073-E93D-46AB-B03F-22813EC208BF}" dt="2025-04-08T05:24:55.588" v="9" actId="478"/>
          <ac:spMkLst>
            <pc:docMk/>
            <pc:sldMk cId="2422728137" sldId="447"/>
            <ac:spMk id="6" creationId="{416C064E-628E-47C0-A712-DB178FE9901E}"/>
          </ac:spMkLst>
        </pc:spChg>
      </pc:sldChg>
      <pc:sldChg chg="addSp delSp modSp mod">
        <pc:chgData name="Alfred Smith" userId="3c60a3631c0db8ad" providerId="LiveId" clId="{4AEB0073-E93D-46AB-B03F-22813EC208BF}" dt="2025-04-08T05:25:06.196" v="12"/>
        <pc:sldMkLst>
          <pc:docMk/>
          <pc:sldMk cId="3386340796" sldId="451"/>
        </pc:sldMkLst>
        <pc:spChg chg="add mod">
          <ac:chgData name="Alfred Smith" userId="3c60a3631c0db8ad" providerId="LiveId" clId="{4AEB0073-E93D-46AB-B03F-22813EC208BF}" dt="2025-04-08T05:25:06.196" v="12"/>
          <ac:spMkLst>
            <pc:docMk/>
            <pc:sldMk cId="3386340796" sldId="451"/>
            <ac:spMk id="2" creationId="{7621E253-B9AD-B0D1-56A3-E36993CDF0D7}"/>
          </ac:spMkLst>
        </pc:spChg>
        <pc:spChg chg="add mod">
          <ac:chgData name="Alfred Smith" userId="3c60a3631c0db8ad" providerId="LiveId" clId="{4AEB0073-E93D-46AB-B03F-22813EC208BF}" dt="2025-04-08T05:25:06.196" v="12"/>
          <ac:spMkLst>
            <pc:docMk/>
            <pc:sldMk cId="3386340796" sldId="451"/>
            <ac:spMk id="3" creationId="{2A41B008-822D-EAA4-1547-0256BF67E8CD}"/>
          </ac:spMkLst>
        </pc:spChg>
        <pc:spChg chg="del">
          <ac:chgData name="Alfred Smith" userId="3c60a3631c0db8ad" providerId="LiveId" clId="{4AEB0073-E93D-46AB-B03F-22813EC208BF}" dt="2025-04-08T05:25:05.606" v="11" actId="478"/>
          <ac:spMkLst>
            <pc:docMk/>
            <pc:sldMk cId="3386340796" sldId="451"/>
            <ac:spMk id="4" creationId="{9A13E2D8-2F59-44C1-B1D2-79C300C26DD4}"/>
          </ac:spMkLst>
        </pc:spChg>
        <pc:spChg chg="del">
          <ac:chgData name="Alfred Smith" userId="3c60a3631c0db8ad" providerId="LiveId" clId="{4AEB0073-E93D-46AB-B03F-22813EC208BF}" dt="2025-04-08T05:25:05.606" v="11" actId="478"/>
          <ac:spMkLst>
            <pc:docMk/>
            <pc:sldMk cId="3386340796" sldId="451"/>
            <ac:spMk id="6" creationId="{416C064E-628E-47C0-A712-DB178FE9901E}"/>
          </ac:spMkLst>
        </pc:spChg>
      </pc:sldChg>
      <pc:sldChg chg="addSp delSp modSp mod">
        <pc:chgData name="Alfred Smith" userId="3c60a3631c0db8ad" providerId="LiveId" clId="{4AEB0073-E93D-46AB-B03F-22813EC208BF}" dt="2025-04-08T05:25:16.920" v="14"/>
        <pc:sldMkLst>
          <pc:docMk/>
          <pc:sldMk cId="1799939013" sldId="455"/>
        </pc:sldMkLst>
        <pc:spChg chg="add mod">
          <ac:chgData name="Alfred Smith" userId="3c60a3631c0db8ad" providerId="LiveId" clId="{4AEB0073-E93D-46AB-B03F-22813EC208BF}" dt="2025-04-08T05:25:16.920" v="14"/>
          <ac:spMkLst>
            <pc:docMk/>
            <pc:sldMk cId="1799939013" sldId="455"/>
            <ac:spMk id="3" creationId="{7D6B2433-9C20-0151-4F25-BDB4B20D4E37}"/>
          </ac:spMkLst>
        </pc:spChg>
        <pc:spChg chg="del">
          <ac:chgData name="Alfred Smith" userId="3c60a3631c0db8ad" providerId="LiveId" clId="{4AEB0073-E93D-46AB-B03F-22813EC208BF}" dt="2025-04-08T05:25:16.329" v="13" actId="478"/>
          <ac:spMkLst>
            <pc:docMk/>
            <pc:sldMk cId="1799939013" sldId="455"/>
            <ac:spMk id="4" creationId="{9A13E2D8-2F59-44C1-B1D2-79C300C26DD4}"/>
          </ac:spMkLst>
        </pc:spChg>
        <pc:spChg chg="add mod">
          <ac:chgData name="Alfred Smith" userId="3c60a3631c0db8ad" providerId="LiveId" clId="{4AEB0073-E93D-46AB-B03F-22813EC208BF}" dt="2025-04-08T05:25:16.920" v="14"/>
          <ac:spMkLst>
            <pc:docMk/>
            <pc:sldMk cId="1799939013" sldId="455"/>
            <ac:spMk id="5" creationId="{26ADD7E3-BDE9-E61E-3FB4-49CC27AA929B}"/>
          </ac:spMkLst>
        </pc:spChg>
        <pc:spChg chg="del">
          <ac:chgData name="Alfred Smith" userId="3c60a3631c0db8ad" providerId="LiveId" clId="{4AEB0073-E93D-46AB-B03F-22813EC208BF}" dt="2025-04-08T05:25:16.329" v="13" actId="478"/>
          <ac:spMkLst>
            <pc:docMk/>
            <pc:sldMk cId="1799939013" sldId="455"/>
            <ac:spMk id="6" creationId="{416C064E-628E-47C0-A712-DB178FE9901E}"/>
          </ac:spMkLst>
        </pc:spChg>
      </pc:sldChg>
      <pc:sldChg chg="addSp delSp modSp mod">
        <pc:chgData name="Alfred Smith" userId="3c60a3631c0db8ad" providerId="LiveId" clId="{4AEB0073-E93D-46AB-B03F-22813EC208BF}" dt="2025-04-08T05:25:27.163" v="16"/>
        <pc:sldMkLst>
          <pc:docMk/>
          <pc:sldMk cId="783514268" sldId="459"/>
        </pc:sldMkLst>
        <pc:spChg chg="add mod">
          <ac:chgData name="Alfred Smith" userId="3c60a3631c0db8ad" providerId="LiveId" clId="{4AEB0073-E93D-46AB-B03F-22813EC208BF}" dt="2025-04-08T05:25:27.163" v="16"/>
          <ac:spMkLst>
            <pc:docMk/>
            <pc:sldMk cId="783514268" sldId="459"/>
            <ac:spMk id="2" creationId="{85AFE3EA-409D-2839-4618-DC7E3CC6E9C3}"/>
          </ac:spMkLst>
        </pc:spChg>
        <pc:spChg chg="add mod">
          <ac:chgData name="Alfred Smith" userId="3c60a3631c0db8ad" providerId="LiveId" clId="{4AEB0073-E93D-46AB-B03F-22813EC208BF}" dt="2025-04-08T05:25:27.163" v="16"/>
          <ac:spMkLst>
            <pc:docMk/>
            <pc:sldMk cId="783514268" sldId="459"/>
            <ac:spMk id="3" creationId="{3C5F45B2-C2E5-C183-42BB-A98C9B0388BC}"/>
          </ac:spMkLst>
        </pc:spChg>
        <pc:spChg chg="del">
          <ac:chgData name="Alfred Smith" userId="3c60a3631c0db8ad" providerId="LiveId" clId="{4AEB0073-E93D-46AB-B03F-22813EC208BF}" dt="2025-04-08T05:25:26.450" v="15" actId="478"/>
          <ac:spMkLst>
            <pc:docMk/>
            <pc:sldMk cId="783514268" sldId="459"/>
            <ac:spMk id="4" creationId="{9A13E2D8-2F59-44C1-B1D2-79C300C26DD4}"/>
          </ac:spMkLst>
        </pc:spChg>
        <pc:spChg chg="del">
          <ac:chgData name="Alfred Smith" userId="3c60a3631c0db8ad" providerId="LiveId" clId="{4AEB0073-E93D-46AB-B03F-22813EC208BF}" dt="2025-04-08T05:25:26.450" v="15" actId="478"/>
          <ac:spMkLst>
            <pc:docMk/>
            <pc:sldMk cId="783514268" sldId="459"/>
            <ac:spMk id="6" creationId="{416C064E-628E-47C0-A712-DB178FE9901E}"/>
          </ac:spMkLst>
        </pc:spChg>
      </pc:sldChg>
      <pc:sldChg chg="addSp delSp modSp mod">
        <pc:chgData name="Alfred Smith" userId="3c60a3631c0db8ad" providerId="LiveId" clId="{4AEB0073-E93D-46AB-B03F-22813EC208BF}" dt="2025-04-08T05:25:37.249" v="18"/>
        <pc:sldMkLst>
          <pc:docMk/>
          <pc:sldMk cId="3868250199" sldId="461"/>
        </pc:sldMkLst>
        <pc:spChg chg="add mod">
          <ac:chgData name="Alfred Smith" userId="3c60a3631c0db8ad" providerId="LiveId" clId="{4AEB0073-E93D-46AB-B03F-22813EC208BF}" dt="2025-04-08T05:25:37.249" v="18"/>
          <ac:spMkLst>
            <pc:docMk/>
            <pc:sldMk cId="3868250199" sldId="461"/>
            <ac:spMk id="2" creationId="{65671E73-9BE2-138A-DE2C-7355D5FA3088}"/>
          </ac:spMkLst>
        </pc:spChg>
        <pc:spChg chg="add mod">
          <ac:chgData name="Alfred Smith" userId="3c60a3631c0db8ad" providerId="LiveId" clId="{4AEB0073-E93D-46AB-B03F-22813EC208BF}" dt="2025-04-08T05:25:37.249" v="18"/>
          <ac:spMkLst>
            <pc:docMk/>
            <pc:sldMk cId="3868250199" sldId="461"/>
            <ac:spMk id="3" creationId="{93642324-7ADE-AAAF-684A-141D08E806F8}"/>
          </ac:spMkLst>
        </pc:spChg>
        <pc:spChg chg="del">
          <ac:chgData name="Alfred Smith" userId="3c60a3631c0db8ad" providerId="LiveId" clId="{4AEB0073-E93D-46AB-B03F-22813EC208BF}" dt="2025-04-08T05:25:36.665" v="17" actId="478"/>
          <ac:spMkLst>
            <pc:docMk/>
            <pc:sldMk cId="3868250199" sldId="461"/>
            <ac:spMk id="4" creationId="{9A13E2D8-2F59-44C1-B1D2-79C300C26DD4}"/>
          </ac:spMkLst>
        </pc:spChg>
        <pc:spChg chg="del">
          <ac:chgData name="Alfred Smith" userId="3c60a3631c0db8ad" providerId="LiveId" clId="{4AEB0073-E93D-46AB-B03F-22813EC208BF}" dt="2025-04-08T05:25:36.665" v="17" actId="478"/>
          <ac:spMkLst>
            <pc:docMk/>
            <pc:sldMk cId="3868250199" sldId="461"/>
            <ac:spMk id="6" creationId="{416C064E-628E-47C0-A712-DB178FE9901E}"/>
          </ac:spMkLst>
        </pc:spChg>
      </pc:sldChg>
      <pc:sldChg chg="addSp delSp modSp mod">
        <pc:chgData name="Alfred Smith" userId="3c60a3631c0db8ad" providerId="LiveId" clId="{4AEB0073-E93D-46AB-B03F-22813EC208BF}" dt="2025-04-08T05:25:51.270" v="20"/>
        <pc:sldMkLst>
          <pc:docMk/>
          <pc:sldMk cId="2982327576" sldId="463"/>
        </pc:sldMkLst>
        <pc:spChg chg="add mod">
          <ac:chgData name="Alfred Smith" userId="3c60a3631c0db8ad" providerId="LiveId" clId="{4AEB0073-E93D-46AB-B03F-22813EC208BF}" dt="2025-04-08T05:25:51.270" v="20"/>
          <ac:spMkLst>
            <pc:docMk/>
            <pc:sldMk cId="2982327576" sldId="463"/>
            <ac:spMk id="2" creationId="{67D4F83A-F90D-9D58-BEE7-988BA376B1EA}"/>
          </ac:spMkLst>
        </pc:spChg>
        <pc:spChg chg="add mod">
          <ac:chgData name="Alfred Smith" userId="3c60a3631c0db8ad" providerId="LiveId" clId="{4AEB0073-E93D-46AB-B03F-22813EC208BF}" dt="2025-04-08T05:25:51.270" v="20"/>
          <ac:spMkLst>
            <pc:docMk/>
            <pc:sldMk cId="2982327576" sldId="463"/>
            <ac:spMk id="3" creationId="{4D193957-BF5E-3739-3498-056BF3831D26}"/>
          </ac:spMkLst>
        </pc:spChg>
        <pc:spChg chg="del">
          <ac:chgData name="Alfred Smith" userId="3c60a3631c0db8ad" providerId="LiveId" clId="{4AEB0073-E93D-46AB-B03F-22813EC208BF}" dt="2025-04-08T05:25:50.689" v="19" actId="478"/>
          <ac:spMkLst>
            <pc:docMk/>
            <pc:sldMk cId="2982327576" sldId="463"/>
            <ac:spMk id="4" creationId="{9A13E2D8-2F59-44C1-B1D2-79C300C26DD4}"/>
          </ac:spMkLst>
        </pc:spChg>
        <pc:spChg chg="del">
          <ac:chgData name="Alfred Smith" userId="3c60a3631c0db8ad" providerId="LiveId" clId="{4AEB0073-E93D-46AB-B03F-22813EC208BF}" dt="2025-04-08T05:25:50.689" v="19" actId="478"/>
          <ac:spMkLst>
            <pc:docMk/>
            <pc:sldMk cId="2982327576" sldId="463"/>
            <ac:spMk id="6" creationId="{416C064E-628E-47C0-A712-DB178FE9901E}"/>
          </ac:spMkLst>
        </pc:spChg>
      </pc:sldChg>
      <pc:sldChg chg="addSp delSp modSp mod">
        <pc:chgData name="Alfred Smith" userId="3c60a3631c0db8ad" providerId="LiveId" clId="{4AEB0073-E93D-46AB-B03F-22813EC208BF}" dt="2025-04-08T05:25:59.563" v="22"/>
        <pc:sldMkLst>
          <pc:docMk/>
          <pc:sldMk cId="3894174290" sldId="465"/>
        </pc:sldMkLst>
        <pc:spChg chg="add mod">
          <ac:chgData name="Alfred Smith" userId="3c60a3631c0db8ad" providerId="LiveId" clId="{4AEB0073-E93D-46AB-B03F-22813EC208BF}" dt="2025-04-08T05:25:59.563" v="22"/>
          <ac:spMkLst>
            <pc:docMk/>
            <pc:sldMk cId="3894174290" sldId="465"/>
            <ac:spMk id="2" creationId="{93BC396B-4220-03D2-A28B-2139FEF41A2E}"/>
          </ac:spMkLst>
        </pc:spChg>
        <pc:spChg chg="add mod">
          <ac:chgData name="Alfred Smith" userId="3c60a3631c0db8ad" providerId="LiveId" clId="{4AEB0073-E93D-46AB-B03F-22813EC208BF}" dt="2025-04-08T05:25:59.563" v="22"/>
          <ac:spMkLst>
            <pc:docMk/>
            <pc:sldMk cId="3894174290" sldId="465"/>
            <ac:spMk id="3" creationId="{7E2F00A9-26ED-6FDB-6EF2-FB408702604B}"/>
          </ac:spMkLst>
        </pc:spChg>
        <pc:spChg chg="del">
          <ac:chgData name="Alfred Smith" userId="3c60a3631c0db8ad" providerId="LiveId" clId="{4AEB0073-E93D-46AB-B03F-22813EC208BF}" dt="2025-04-08T05:25:59.045" v="21" actId="478"/>
          <ac:spMkLst>
            <pc:docMk/>
            <pc:sldMk cId="3894174290" sldId="465"/>
            <ac:spMk id="4" creationId="{9A13E2D8-2F59-44C1-B1D2-79C300C26DD4}"/>
          </ac:spMkLst>
        </pc:spChg>
        <pc:spChg chg="del">
          <ac:chgData name="Alfred Smith" userId="3c60a3631c0db8ad" providerId="LiveId" clId="{4AEB0073-E93D-46AB-B03F-22813EC208BF}" dt="2025-04-08T05:25:59.045" v="21" actId="478"/>
          <ac:spMkLst>
            <pc:docMk/>
            <pc:sldMk cId="3894174290" sldId="465"/>
            <ac:spMk id="6" creationId="{416C064E-628E-47C0-A712-DB178FE9901E}"/>
          </ac:spMkLst>
        </pc:spChg>
      </pc:sldChg>
      <pc:sldChg chg="addSp delSp modSp mod">
        <pc:chgData name="Alfred Smith" userId="3c60a3631c0db8ad" providerId="LiveId" clId="{4AEB0073-E93D-46AB-B03F-22813EC208BF}" dt="2025-04-08T05:26:10.733" v="24"/>
        <pc:sldMkLst>
          <pc:docMk/>
          <pc:sldMk cId="2711152741" sldId="467"/>
        </pc:sldMkLst>
        <pc:spChg chg="add mod">
          <ac:chgData name="Alfred Smith" userId="3c60a3631c0db8ad" providerId="LiveId" clId="{4AEB0073-E93D-46AB-B03F-22813EC208BF}" dt="2025-04-08T05:26:10.733" v="24"/>
          <ac:spMkLst>
            <pc:docMk/>
            <pc:sldMk cId="2711152741" sldId="467"/>
            <ac:spMk id="2" creationId="{C4EB51E5-5204-C947-44D5-FD82C9949C5E}"/>
          </ac:spMkLst>
        </pc:spChg>
        <pc:spChg chg="del">
          <ac:chgData name="Alfred Smith" userId="3c60a3631c0db8ad" providerId="LiveId" clId="{4AEB0073-E93D-46AB-B03F-22813EC208BF}" dt="2025-04-08T05:26:09.418" v="23" actId="478"/>
          <ac:spMkLst>
            <pc:docMk/>
            <pc:sldMk cId="2711152741" sldId="467"/>
            <ac:spMk id="4" creationId="{9A13E2D8-2F59-44C1-B1D2-79C300C26DD4}"/>
          </ac:spMkLst>
        </pc:spChg>
        <pc:spChg chg="add mod">
          <ac:chgData name="Alfred Smith" userId="3c60a3631c0db8ad" providerId="LiveId" clId="{4AEB0073-E93D-46AB-B03F-22813EC208BF}" dt="2025-04-08T05:26:10.733" v="24"/>
          <ac:spMkLst>
            <pc:docMk/>
            <pc:sldMk cId="2711152741" sldId="467"/>
            <ac:spMk id="5" creationId="{9BCB11FE-6A38-6D51-D171-4202E4DC7BFA}"/>
          </ac:spMkLst>
        </pc:spChg>
        <pc:spChg chg="del">
          <ac:chgData name="Alfred Smith" userId="3c60a3631c0db8ad" providerId="LiveId" clId="{4AEB0073-E93D-46AB-B03F-22813EC208BF}" dt="2025-04-08T05:26:09.418" v="23" actId="478"/>
          <ac:spMkLst>
            <pc:docMk/>
            <pc:sldMk cId="2711152741" sldId="467"/>
            <ac:spMk id="6" creationId="{416C064E-628E-47C0-A712-DB178FE9901E}"/>
          </ac:spMkLst>
        </pc:spChg>
      </pc:sldChg>
      <pc:sldChg chg="addSp delSp modSp mod">
        <pc:chgData name="Alfred Smith" userId="3c60a3631c0db8ad" providerId="LiveId" clId="{4AEB0073-E93D-46AB-B03F-22813EC208BF}" dt="2025-04-08T05:23:53.731" v="1"/>
        <pc:sldMkLst>
          <pc:docMk/>
          <pc:sldMk cId="3596600315" sldId="468"/>
        </pc:sldMkLst>
        <pc:spChg chg="del">
          <ac:chgData name="Alfred Smith" userId="3c60a3631c0db8ad" providerId="LiveId" clId="{4AEB0073-E93D-46AB-B03F-22813EC208BF}" dt="2025-04-08T05:23:53.142" v="0" actId="478"/>
          <ac:spMkLst>
            <pc:docMk/>
            <pc:sldMk cId="3596600315" sldId="468"/>
            <ac:spMk id="3" creationId="{0162BEE1-134B-8B70-2BB8-9226F1DF1614}"/>
          </ac:spMkLst>
        </pc:spChg>
        <pc:spChg chg="add mod">
          <ac:chgData name="Alfred Smith" userId="3c60a3631c0db8ad" providerId="LiveId" clId="{4AEB0073-E93D-46AB-B03F-22813EC208BF}" dt="2025-04-08T05:23:53.731" v="1"/>
          <ac:spMkLst>
            <pc:docMk/>
            <pc:sldMk cId="3596600315" sldId="468"/>
            <ac:spMk id="4" creationId="{9E7C02F0-A83E-93BA-2FC1-F2B45A3C07FF}"/>
          </ac:spMkLst>
        </pc:spChg>
      </pc:sldChg>
      <pc:sldChg chg="addSp delSp modSp mod">
        <pc:chgData name="Alfred Smith" userId="3c60a3631c0db8ad" providerId="LiveId" clId="{4AEB0073-E93D-46AB-B03F-22813EC208BF}" dt="2025-04-08T05:26:18.941" v="26"/>
        <pc:sldMkLst>
          <pc:docMk/>
          <pc:sldMk cId="3375135089" sldId="470"/>
        </pc:sldMkLst>
        <pc:spChg chg="add mod">
          <ac:chgData name="Alfred Smith" userId="3c60a3631c0db8ad" providerId="LiveId" clId="{4AEB0073-E93D-46AB-B03F-22813EC208BF}" dt="2025-04-08T05:26:18.941" v="26"/>
          <ac:spMkLst>
            <pc:docMk/>
            <pc:sldMk cId="3375135089" sldId="470"/>
            <ac:spMk id="2" creationId="{8D360441-A56A-B196-5D58-8C5B6CA54C09}"/>
          </ac:spMkLst>
        </pc:spChg>
        <pc:spChg chg="add mod">
          <ac:chgData name="Alfred Smith" userId="3c60a3631c0db8ad" providerId="LiveId" clId="{4AEB0073-E93D-46AB-B03F-22813EC208BF}" dt="2025-04-08T05:26:18.941" v="26"/>
          <ac:spMkLst>
            <pc:docMk/>
            <pc:sldMk cId="3375135089" sldId="470"/>
            <ac:spMk id="3" creationId="{41A383B3-2550-C72F-00EF-86710F21E120}"/>
          </ac:spMkLst>
        </pc:spChg>
        <pc:spChg chg="del">
          <ac:chgData name="Alfred Smith" userId="3c60a3631c0db8ad" providerId="LiveId" clId="{4AEB0073-E93D-46AB-B03F-22813EC208BF}" dt="2025-04-08T05:26:18.424" v="25" actId="478"/>
          <ac:spMkLst>
            <pc:docMk/>
            <pc:sldMk cId="3375135089" sldId="470"/>
            <ac:spMk id="4" creationId="{9A13E2D8-2F59-44C1-B1D2-79C300C26DD4}"/>
          </ac:spMkLst>
        </pc:spChg>
        <pc:spChg chg="del">
          <ac:chgData name="Alfred Smith" userId="3c60a3631c0db8ad" providerId="LiveId" clId="{4AEB0073-E93D-46AB-B03F-22813EC208BF}" dt="2025-04-08T05:26:18.424" v="25" actId="478"/>
          <ac:spMkLst>
            <pc:docMk/>
            <pc:sldMk cId="3375135089" sldId="470"/>
            <ac:spMk id="6" creationId="{416C064E-628E-47C0-A712-DB178FE9901E}"/>
          </ac:spMkLst>
        </pc:spChg>
      </pc:sldChg>
      <pc:sldChg chg="addSp delSp modSp mod">
        <pc:chgData name="Alfred Smith" userId="3c60a3631c0db8ad" providerId="LiveId" clId="{4AEB0073-E93D-46AB-B03F-22813EC208BF}" dt="2025-04-08T05:26:28.680" v="28"/>
        <pc:sldMkLst>
          <pc:docMk/>
          <pc:sldMk cId="3402463170" sldId="472"/>
        </pc:sldMkLst>
        <pc:spChg chg="add mod">
          <ac:chgData name="Alfred Smith" userId="3c60a3631c0db8ad" providerId="LiveId" clId="{4AEB0073-E93D-46AB-B03F-22813EC208BF}" dt="2025-04-08T05:26:28.680" v="28"/>
          <ac:spMkLst>
            <pc:docMk/>
            <pc:sldMk cId="3402463170" sldId="472"/>
            <ac:spMk id="2" creationId="{5933B663-1186-8FA3-A867-EBE3AD35BE03}"/>
          </ac:spMkLst>
        </pc:spChg>
        <pc:spChg chg="del">
          <ac:chgData name="Alfred Smith" userId="3c60a3631c0db8ad" providerId="LiveId" clId="{4AEB0073-E93D-46AB-B03F-22813EC208BF}" dt="2025-04-08T05:26:27.960" v="27" actId="478"/>
          <ac:spMkLst>
            <pc:docMk/>
            <pc:sldMk cId="3402463170" sldId="472"/>
            <ac:spMk id="4" creationId="{9A13E2D8-2F59-44C1-B1D2-79C300C26DD4}"/>
          </ac:spMkLst>
        </pc:spChg>
        <pc:spChg chg="add mod">
          <ac:chgData name="Alfred Smith" userId="3c60a3631c0db8ad" providerId="LiveId" clId="{4AEB0073-E93D-46AB-B03F-22813EC208BF}" dt="2025-04-08T05:26:28.680" v="28"/>
          <ac:spMkLst>
            <pc:docMk/>
            <pc:sldMk cId="3402463170" sldId="472"/>
            <ac:spMk id="5" creationId="{1687DD14-4519-8594-02A0-FD0B41809E39}"/>
          </ac:spMkLst>
        </pc:spChg>
        <pc:spChg chg="del">
          <ac:chgData name="Alfred Smith" userId="3c60a3631c0db8ad" providerId="LiveId" clId="{4AEB0073-E93D-46AB-B03F-22813EC208BF}" dt="2025-04-08T05:26:27.960" v="27" actId="478"/>
          <ac:spMkLst>
            <pc:docMk/>
            <pc:sldMk cId="3402463170" sldId="472"/>
            <ac:spMk id="6" creationId="{416C064E-628E-47C0-A712-DB178FE9901E}"/>
          </ac:spMkLst>
        </pc:spChg>
      </pc:sldChg>
      <pc:sldChg chg="addSp delSp modSp mod">
        <pc:chgData name="Alfred Smith" userId="3c60a3631c0db8ad" providerId="LiveId" clId="{4AEB0073-E93D-46AB-B03F-22813EC208BF}" dt="2025-04-08T05:26:40.809" v="30"/>
        <pc:sldMkLst>
          <pc:docMk/>
          <pc:sldMk cId="819719572" sldId="474"/>
        </pc:sldMkLst>
        <pc:spChg chg="add mod">
          <ac:chgData name="Alfred Smith" userId="3c60a3631c0db8ad" providerId="LiveId" clId="{4AEB0073-E93D-46AB-B03F-22813EC208BF}" dt="2025-04-08T05:26:40.809" v="30"/>
          <ac:spMkLst>
            <pc:docMk/>
            <pc:sldMk cId="819719572" sldId="474"/>
            <ac:spMk id="3" creationId="{4DD8A748-BE86-CE14-3415-5083060A0125}"/>
          </ac:spMkLst>
        </pc:spChg>
        <pc:spChg chg="del">
          <ac:chgData name="Alfred Smith" userId="3c60a3631c0db8ad" providerId="LiveId" clId="{4AEB0073-E93D-46AB-B03F-22813EC208BF}" dt="2025-04-08T05:26:40.213" v="29" actId="478"/>
          <ac:spMkLst>
            <pc:docMk/>
            <pc:sldMk cId="819719572" sldId="474"/>
            <ac:spMk id="4" creationId="{9A13E2D8-2F59-44C1-B1D2-79C300C26DD4}"/>
          </ac:spMkLst>
        </pc:spChg>
        <pc:spChg chg="add mod">
          <ac:chgData name="Alfred Smith" userId="3c60a3631c0db8ad" providerId="LiveId" clId="{4AEB0073-E93D-46AB-B03F-22813EC208BF}" dt="2025-04-08T05:26:40.809" v="30"/>
          <ac:spMkLst>
            <pc:docMk/>
            <pc:sldMk cId="819719572" sldId="474"/>
            <ac:spMk id="5" creationId="{7CB0C54A-50F6-17CA-E356-DEBD6A7BFE9C}"/>
          </ac:spMkLst>
        </pc:spChg>
        <pc:spChg chg="del">
          <ac:chgData name="Alfred Smith" userId="3c60a3631c0db8ad" providerId="LiveId" clId="{4AEB0073-E93D-46AB-B03F-22813EC208BF}" dt="2025-04-08T05:26:40.213" v="29" actId="478"/>
          <ac:spMkLst>
            <pc:docMk/>
            <pc:sldMk cId="819719572" sldId="474"/>
            <ac:spMk id="6" creationId="{416C064E-628E-47C0-A712-DB178FE9901E}"/>
          </ac:spMkLst>
        </pc:spChg>
      </pc:sldChg>
      <pc:sldChg chg="addSp modSp">
        <pc:chgData name="Alfred Smith" userId="3c60a3631c0db8ad" providerId="LiveId" clId="{4AEB0073-E93D-46AB-B03F-22813EC208BF}" dt="2025-04-08T05:24:02.803" v="2"/>
        <pc:sldMkLst>
          <pc:docMk/>
          <pc:sldMk cId="4108188409" sldId="477"/>
        </pc:sldMkLst>
        <pc:spChg chg="add mod">
          <ac:chgData name="Alfred Smith" userId="3c60a3631c0db8ad" providerId="LiveId" clId="{4AEB0073-E93D-46AB-B03F-22813EC208BF}" dt="2025-04-08T05:24:02.803" v="2"/>
          <ac:spMkLst>
            <pc:docMk/>
            <pc:sldMk cId="4108188409" sldId="477"/>
            <ac:spMk id="2" creationId="{BF5A16B8-0CAE-BFA2-E83A-1D3D7B5EDB45}"/>
          </ac:spMkLst>
        </pc:spChg>
      </pc:sldChg>
    </pc:docChg>
  </pc:docChgLst>
  <pc:docChgLst>
    <pc:chgData name="Leonie Smith" userId="fed1330f33f5650e" providerId="LiveId" clId="{8B7FB2BB-A5BD-4766-AEFA-61AA1DDD34FB}"/>
    <pc:docChg chg="custSel modSld">
      <pc:chgData name="Leonie Smith" userId="fed1330f33f5650e" providerId="LiveId" clId="{8B7FB2BB-A5BD-4766-AEFA-61AA1DDD34FB}" dt="2022-05-26T07:00:46.490" v="4" actId="26606"/>
      <pc:docMkLst>
        <pc:docMk/>
      </pc:docMkLst>
      <pc:sldChg chg="addSp delSp modSp mod">
        <pc:chgData name="Leonie Smith" userId="fed1330f33f5650e" providerId="LiveId" clId="{8B7FB2BB-A5BD-4766-AEFA-61AA1DDD34FB}" dt="2022-05-26T07:00:46.490" v="4" actId="26606"/>
        <pc:sldMkLst>
          <pc:docMk/>
          <pc:sldMk cId="843663555" sldId="448"/>
        </pc:sldMkLst>
      </pc:sldChg>
    </pc:docChg>
  </pc:docChgLst>
  <pc:docChgLst>
    <pc:chgData name="Leonie Smith" userId="fed1330f33f5650e" providerId="LiveId" clId="{44855E20-46E9-4B2E-BC80-5D8E60780A2F}"/>
    <pc:docChg chg="custSel modSld">
      <pc:chgData name="Leonie Smith" userId="fed1330f33f5650e" providerId="LiveId" clId="{44855E20-46E9-4B2E-BC80-5D8E60780A2F}" dt="2022-07-04T06:04:23.199" v="145" actId="20577"/>
      <pc:docMkLst>
        <pc:docMk/>
      </pc:docMkLst>
      <pc:sldChg chg="addSp modSp mod">
        <pc:chgData name="Leonie Smith" userId="fed1330f33f5650e" providerId="LiveId" clId="{44855E20-46E9-4B2E-BC80-5D8E60780A2F}" dt="2022-07-04T06:00:23.756" v="101" actId="14100"/>
        <pc:sldMkLst>
          <pc:docMk/>
          <pc:sldMk cId="3261377596" sldId="438"/>
        </pc:sldMkLst>
      </pc:sldChg>
      <pc:sldChg chg="addSp modSp">
        <pc:chgData name="Leonie Smith" userId="fed1330f33f5650e" providerId="LiveId" clId="{44855E20-46E9-4B2E-BC80-5D8E60780A2F}" dt="2022-06-27T07:40:49.963" v="3"/>
        <pc:sldMkLst>
          <pc:docMk/>
          <pc:sldMk cId="3759221820" sldId="439"/>
        </pc:sldMkLst>
      </pc:sldChg>
      <pc:sldChg chg="addSp modSp">
        <pc:chgData name="Leonie Smith" userId="fed1330f33f5650e" providerId="LiveId" clId="{44855E20-46E9-4B2E-BC80-5D8E60780A2F}" dt="2022-06-27T07:43:16.779" v="4"/>
        <pc:sldMkLst>
          <pc:docMk/>
          <pc:sldMk cId="3676245138" sldId="441"/>
        </pc:sldMkLst>
      </pc:sldChg>
      <pc:sldChg chg="addSp modSp mod">
        <pc:chgData name="Leonie Smith" userId="fed1330f33f5650e" providerId="LiveId" clId="{44855E20-46E9-4B2E-BC80-5D8E60780A2F}" dt="2022-07-04T06:02:31.955" v="124" actId="20577"/>
        <pc:sldMkLst>
          <pc:docMk/>
          <pc:sldMk cId="2180228365" sldId="442"/>
        </pc:sldMkLst>
      </pc:sldChg>
      <pc:sldChg chg="addSp delSp modSp modTransition modAnim">
        <pc:chgData name="Leonie Smith" userId="fed1330f33f5650e" providerId="LiveId" clId="{44855E20-46E9-4B2E-BC80-5D8E60780A2F}" dt="2022-06-27T07:45:37.254" v="11"/>
        <pc:sldMkLst>
          <pc:docMk/>
          <pc:sldMk cId="3095902142" sldId="443"/>
        </pc:sldMkLst>
      </pc:sldChg>
      <pc:sldChg chg="addSp modSp mod">
        <pc:chgData name="Leonie Smith" userId="fed1330f33f5650e" providerId="LiveId" clId="{44855E20-46E9-4B2E-BC80-5D8E60780A2F}" dt="2022-07-04T06:02:40.123" v="125" actId="20577"/>
        <pc:sldMkLst>
          <pc:docMk/>
          <pc:sldMk cId="1718612039" sldId="444"/>
        </pc:sldMkLst>
      </pc:sldChg>
      <pc:sldChg chg="addSp delSp modSp modTransition modAnim">
        <pc:chgData name="Leonie Smith" userId="fed1330f33f5650e" providerId="LiveId" clId="{44855E20-46E9-4B2E-BC80-5D8E60780A2F}" dt="2022-06-27T07:51:40.370" v="22"/>
        <pc:sldMkLst>
          <pc:docMk/>
          <pc:sldMk cId="2166098122" sldId="445"/>
        </pc:sldMkLst>
      </pc:sldChg>
      <pc:sldChg chg="addSp modSp mod">
        <pc:chgData name="Leonie Smith" userId="fed1330f33f5650e" providerId="LiveId" clId="{44855E20-46E9-4B2E-BC80-5D8E60780A2F}" dt="2022-07-04T06:02:47.277" v="126" actId="20577"/>
        <pc:sldMkLst>
          <pc:docMk/>
          <pc:sldMk cId="665805102" sldId="446"/>
        </pc:sldMkLst>
      </pc:sldChg>
      <pc:sldChg chg="addSp delSp modSp modTransition modAnim">
        <pc:chgData name="Leonie Smith" userId="fed1330f33f5650e" providerId="LiveId" clId="{44855E20-46E9-4B2E-BC80-5D8E60780A2F}" dt="2022-06-28T05:44:00.346" v="89"/>
        <pc:sldMkLst>
          <pc:docMk/>
          <pc:sldMk cId="2422728137" sldId="447"/>
        </pc:sldMkLst>
      </pc:sldChg>
      <pc:sldChg chg="addSp modSp mod">
        <pc:chgData name="Leonie Smith" userId="fed1330f33f5650e" providerId="LiveId" clId="{44855E20-46E9-4B2E-BC80-5D8E60780A2F}" dt="2022-07-04T06:02:56.326" v="127" actId="20577"/>
        <pc:sldMkLst>
          <pc:docMk/>
          <pc:sldMk cId="843663555" sldId="448"/>
        </pc:sldMkLst>
      </pc:sldChg>
      <pc:sldChg chg="addSp delSp modSp modTransition modAnim">
        <pc:chgData name="Leonie Smith" userId="fed1330f33f5650e" providerId="LiveId" clId="{44855E20-46E9-4B2E-BC80-5D8E60780A2F}" dt="2022-06-27T08:09:05.727" v="40"/>
        <pc:sldMkLst>
          <pc:docMk/>
          <pc:sldMk cId="3386340796" sldId="451"/>
        </pc:sldMkLst>
      </pc:sldChg>
      <pc:sldChg chg="addSp modSp mod">
        <pc:chgData name="Leonie Smith" userId="fed1330f33f5650e" providerId="LiveId" clId="{44855E20-46E9-4B2E-BC80-5D8E60780A2F}" dt="2022-07-04T06:03:03.902" v="128" actId="20577"/>
        <pc:sldMkLst>
          <pc:docMk/>
          <pc:sldMk cId="4002949039" sldId="452"/>
        </pc:sldMkLst>
      </pc:sldChg>
      <pc:sldChg chg="addSp modSp">
        <pc:chgData name="Leonie Smith" userId="fed1330f33f5650e" providerId="LiveId" clId="{44855E20-46E9-4B2E-BC80-5D8E60780A2F}" dt="2022-06-27T08:11:36.285" v="41"/>
        <pc:sldMkLst>
          <pc:docMk/>
          <pc:sldMk cId="1799939013" sldId="455"/>
        </pc:sldMkLst>
      </pc:sldChg>
      <pc:sldChg chg="addSp modSp mod">
        <pc:chgData name="Leonie Smith" userId="fed1330f33f5650e" providerId="LiveId" clId="{44855E20-46E9-4B2E-BC80-5D8E60780A2F}" dt="2022-07-04T06:03:16.579" v="129" actId="20577"/>
        <pc:sldMkLst>
          <pc:docMk/>
          <pc:sldMk cId="4049696417" sldId="456"/>
        </pc:sldMkLst>
      </pc:sldChg>
      <pc:sldChg chg="addSp delSp modSp modTransition modAnim">
        <pc:chgData name="Leonie Smith" userId="fed1330f33f5650e" providerId="LiveId" clId="{44855E20-46E9-4B2E-BC80-5D8E60780A2F}" dt="2022-06-27T08:15:44.051" v="46"/>
        <pc:sldMkLst>
          <pc:docMk/>
          <pc:sldMk cId="783514268" sldId="459"/>
        </pc:sldMkLst>
      </pc:sldChg>
      <pc:sldChg chg="addSp modSp mod">
        <pc:chgData name="Leonie Smith" userId="fed1330f33f5650e" providerId="LiveId" clId="{44855E20-46E9-4B2E-BC80-5D8E60780A2F}" dt="2022-07-04T06:03:26.673" v="131" actId="20577"/>
        <pc:sldMkLst>
          <pc:docMk/>
          <pc:sldMk cId="2691432836" sldId="460"/>
        </pc:sldMkLst>
      </pc:sldChg>
      <pc:sldChg chg="addSp delSp modSp modTransition modAnim">
        <pc:chgData name="Leonie Smith" userId="fed1330f33f5650e" providerId="LiveId" clId="{44855E20-46E9-4B2E-BC80-5D8E60780A2F}" dt="2022-06-27T08:18:24.193" v="53"/>
        <pc:sldMkLst>
          <pc:docMk/>
          <pc:sldMk cId="3868250199" sldId="461"/>
        </pc:sldMkLst>
      </pc:sldChg>
      <pc:sldChg chg="addSp modSp mod">
        <pc:chgData name="Leonie Smith" userId="fed1330f33f5650e" providerId="LiveId" clId="{44855E20-46E9-4B2E-BC80-5D8E60780A2F}" dt="2022-07-04T06:03:36.643" v="133" actId="20577"/>
        <pc:sldMkLst>
          <pc:docMk/>
          <pc:sldMk cId="3941201962" sldId="462"/>
        </pc:sldMkLst>
      </pc:sldChg>
      <pc:sldChg chg="addSp delSp modSp modTransition modAnim">
        <pc:chgData name="Leonie Smith" userId="fed1330f33f5650e" providerId="LiveId" clId="{44855E20-46E9-4B2E-BC80-5D8E60780A2F}" dt="2022-06-27T08:22:56.096" v="58"/>
        <pc:sldMkLst>
          <pc:docMk/>
          <pc:sldMk cId="2982327576" sldId="463"/>
        </pc:sldMkLst>
      </pc:sldChg>
      <pc:sldChg chg="addSp modSp mod">
        <pc:chgData name="Leonie Smith" userId="fed1330f33f5650e" providerId="LiveId" clId="{44855E20-46E9-4B2E-BC80-5D8E60780A2F}" dt="2022-07-04T06:03:45.119" v="135" actId="20577"/>
        <pc:sldMkLst>
          <pc:docMk/>
          <pc:sldMk cId="3471468068" sldId="464"/>
        </pc:sldMkLst>
      </pc:sldChg>
      <pc:sldChg chg="addSp delSp modSp modTransition modAnim">
        <pc:chgData name="Leonie Smith" userId="fed1330f33f5650e" providerId="LiveId" clId="{44855E20-46E9-4B2E-BC80-5D8E60780A2F}" dt="2022-06-27T08:25:42.589" v="63"/>
        <pc:sldMkLst>
          <pc:docMk/>
          <pc:sldMk cId="3894174290" sldId="465"/>
        </pc:sldMkLst>
      </pc:sldChg>
      <pc:sldChg chg="addSp modSp mod">
        <pc:chgData name="Leonie Smith" userId="fed1330f33f5650e" providerId="LiveId" clId="{44855E20-46E9-4B2E-BC80-5D8E60780A2F}" dt="2022-07-04T06:03:55.046" v="137" actId="20577"/>
        <pc:sldMkLst>
          <pc:docMk/>
          <pc:sldMk cId="581074576" sldId="466"/>
        </pc:sldMkLst>
      </pc:sldChg>
      <pc:sldChg chg="addSp delSp modSp modTransition modAnim">
        <pc:chgData name="Leonie Smith" userId="fed1330f33f5650e" providerId="LiveId" clId="{44855E20-46E9-4B2E-BC80-5D8E60780A2F}" dt="2022-06-27T08:29:06.212" v="66"/>
        <pc:sldMkLst>
          <pc:docMk/>
          <pc:sldMk cId="2711152741" sldId="467"/>
        </pc:sldMkLst>
      </pc:sldChg>
      <pc:sldChg chg="addSp delSp modSp modTransition modAnim modNotesTx">
        <pc:chgData name="Leonie Smith" userId="fed1330f33f5650e" providerId="LiveId" clId="{44855E20-46E9-4B2E-BC80-5D8E60780A2F}" dt="2022-06-28T05:47:26.303" v="93" actId="5793"/>
        <pc:sldMkLst>
          <pc:docMk/>
          <pc:sldMk cId="3596600315" sldId="468"/>
        </pc:sldMkLst>
      </pc:sldChg>
      <pc:sldChg chg="addSp modSp mod">
        <pc:chgData name="Leonie Smith" userId="fed1330f33f5650e" providerId="LiveId" clId="{44855E20-46E9-4B2E-BC80-5D8E60780A2F}" dt="2022-07-04T06:04:08.527" v="141" actId="20577"/>
        <pc:sldMkLst>
          <pc:docMk/>
          <pc:sldMk cId="1778245507" sldId="469"/>
        </pc:sldMkLst>
      </pc:sldChg>
      <pc:sldChg chg="addSp delSp modSp modTransition modAnim">
        <pc:chgData name="Leonie Smith" userId="fed1330f33f5650e" providerId="LiveId" clId="{44855E20-46E9-4B2E-BC80-5D8E60780A2F}" dt="2022-06-27T08:35:47.730" v="77"/>
        <pc:sldMkLst>
          <pc:docMk/>
          <pc:sldMk cId="3375135089" sldId="470"/>
        </pc:sldMkLst>
      </pc:sldChg>
      <pc:sldChg chg="addSp modSp mod">
        <pc:chgData name="Leonie Smith" userId="fed1330f33f5650e" providerId="LiveId" clId="{44855E20-46E9-4B2E-BC80-5D8E60780A2F}" dt="2022-07-04T06:04:01.496" v="139" actId="20577"/>
        <pc:sldMkLst>
          <pc:docMk/>
          <pc:sldMk cId="1749770284" sldId="471"/>
        </pc:sldMkLst>
      </pc:sldChg>
      <pc:sldChg chg="addSp delSp modSp modTransition modAnim">
        <pc:chgData name="Leonie Smith" userId="fed1330f33f5650e" providerId="LiveId" clId="{44855E20-46E9-4B2E-BC80-5D8E60780A2F}" dt="2022-06-27T08:37:26.994" v="80"/>
        <pc:sldMkLst>
          <pc:docMk/>
          <pc:sldMk cId="3402463170" sldId="472"/>
        </pc:sldMkLst>
      </pc:sldChg>
      <pc:sldChg chg="addSp modSp mod">
        <pc:chgData name="Leonie Smith" userId="fed1330f33f5650e" providerId="LiveId" clId="{44855E20-46E9-4B2E-BC80-5D8E60780A2F}" dt="2022-07-04T06:04:15.556" v="143" actId="20577"/>
        <pc:sldMkLst>
          <pc:docMk/>
          <pc:sldMk cId="4199089021" sldId="473"/>
        </pc:sldMkLst>
      </pc:sldChg>
      <pc:sldChg chg="addSp modSp">
        <pc:chgData name="Leonie Smith" userId="fed1330f33f5650e" providerId="LiveId" clId="{44855E20-46E9-4B2E-BC80-5D8E60780A2F}" dt="2022-06-27T08:38:05.787" v="81"/>
        <pc:sldMkLst>
          <pc:docMk/>
          <pc:sldMk cId="819719572" sldId="474"/>
        </pc:sldMkLst>
      </pc:sldChg>
      <pc:sldChg chg="addSp modSp">
        <pc:chgData name="Leonie Smith" userId="fed1330f33f5650e" providerId="LiveId" clId="{44855E20-46E9-4B2E-BC80-5D8E60780A2F}" dt="2022-07-04T06:00:29.418" v="102"/>
        <pc:sldMkLst>
          <pc:docMk/>
          <pc:sldMk cId="4108188409" sldId="477"/>
        </pc:sldMkLst>
      </pc:sldChg>
      <pc:sldChg chg="addSp modSp mod">
        <pc:chgData name="Leonie Smith" userId="fed1330f33f5650e" providerId="LiveId" clId="{44855E20-46E9-4B2E-BC80-5D8E60780A2F}" dt="2022-07-04T06:04:23.199" v="145" actId="20577"/>
        <pc:sldMkLst>
          <pc:docMk/>
          <pc:sldMk cId="4254428973" sldId="4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24 </a:t>
            </a:r>
            <a:r>
              <a:rPr lang="en-IN" sz="1200" b="1" i="0" u="none" strike="noStrike" baseline="0" dirty="0">
                <a:latin typeface="TimesNewRomanPS-BoldMT"/>
              </a:rPr>
              <a:t>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101372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24-2</a:t>
            </a:r>
          </a:p>
        </p:txBody>
      </p:sp>
      <p:pic>
        <p:nvPicPr>
          <p:cNvPr id="5" name="Audio 4">
            <a:hlinkClick r:id="" action="ppaction://media"/>
            <a:extLst>
              <a:ext uri="{FF2B5EF4-FFF2-40B4-BE49-F238E27FC236}">
                <a16:creationId xmlns:a16="http://schemas.microsoft.com/office/drawing/2014/main" id="{504780EE-7D37-3AFD-4F1C-7F860D6904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9E7C02F0-A83E-93BA-2FC1-F2B45A3C07FF}"/>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67"/>
    </mc:Choice>
    <mc:Fallback xmlns="">
      <p:transition spd="slow" advTm="3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B8AC797-B270-AB3D-0A70-1847AE3B9B23}"/>
              </a:ext>
            </a:extLst>
          </p:cNvPr>
          <p:cNvPicPr>
            <a:picLocks noChangeAspect="1"/>
          </p:cNvPicPr>
          <p:nvPr/>
        </p:nvPicPr>
        <p:blipFill rotWithShape="1">
          <a:blip r:embed="rId2"/>
          <a:srcRect t="58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5324B39-5363-18F7-69A5-06D7DE98FE1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6FFA38F-3B5A-10A4-08B8-F1B3B3F104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E61F1FE-381F-2990-6FC0-357F3783798A}"/>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4Alas, O sinful nation,</a:t>
            </a:r>
          </a:p>
          <a:p>
            <a:r>
              <a:rPr lang="en-US" sz="3200" dirty="0">
                <a:solidFill>
                  <a:srgbClr val="121212"/>
                </a:solidFill>
                <a:latin typeface="ArialMT"/>
              </a:rPr>
              <a:t>a people laden with iniquity,</a:t>
            </a:r>
          </a:p>
          <a:p>
            <a:r>
              <a:rPr lang="en-US" sz="3200" dirty="0">
                <a:solidFill>
                  <a:srgbClr val="121212"/>
                </a:solidFill>
                <a:latin typeface="ArialMT"/>
              </a:rPr>
              <a:t>a brood of evildoers,</a:t>
            </a:r>
          </a:p>
          <a:p>
            <a:r>
              <a:rPr lang="en-US" sz="3200" dirty="0">
                <a:solidFill>
                  <a:srgbClr val="121212"/>
                </a:solidFill>
                <a:latin typeface="ArialMT"/>
              </a:rPr>
              <a:t>children of depravity!</a:t>
            </a:r>
          </a:p>
          <a:p>
            <a:r>
              <a:rPr lang="en-US" sz="3200" dirty="0">
                <a:solidFill>
                  <a:srgbClr val="121212"/>
                </a:solidFill>
                <a:latin typeface="ArialMT"/>
              </a:rPr>
              <a:t>They have forsaken the Lord;</a:t>
            </a:r>
          </a:p>
          <a:p>
            <a:r>
              <a:rPr lang="en-US" sz="3200" dirty="0">
                <a:solidFill>
                  <a:srgbClr val="121212"/>
                </a:solidFill>
                <a:latin typeface="ArialMT"/>
              </a:rPr>
              <a:t>they have despised the Holy One of Israel</a:t>
            </a:r>
          </a:p>
          <a:p>
            <a:r>
              <a:rPr lang="en-US" sz="3200" dirty="0">
                <a:solidFill>
                  <a:srgbClr val="121212"/>
                </a:solidFill>
                <a:latin typeface="ArialMT"/>
              </a:rPr>
              <a:t>and turned their backs on Him.</a:t>
            </a:r>
            <a:endParaRPr lang="en-ZA" dirty="0"/>
          </a:p>
        </p:txBody>
      </p:sp>
      <p:sp>
        <p:nvSpPr>
          <p:cNvPr id="3" name="TextBox 2">
            <a:extLst>
              <a:ext uri="{FF2B5EF4-FFF2-40B4-BE49-F238E27FC236}">
                <a16:creationId xmlns:a16="http://schemas.microsoft.com/office/drawing/2014/main" id="{400C9C41-1A34-5CB9-57C9-13EE9895F42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4ཀྱེ་སྡིག་པ་ཅན་གྱི་མི་རིགས། སྡིག་ཉེས་ཚབས་ཆེ་བའི་མི་རྣམས། ངན་སྤྱོད་ཅན་གྱི་བུ་རབས་ཚ་རྒྱུད། ངན་པར་གྱུར་པའི་བུ་དང་བུ་མོ། འདི་དག་གིས་དཀོན་མཆོག་ཡ་ཝཱེ་སྤངས་ཤིང་། ཡེས་ར་ཨེལ་གྱི་དམ་པ་ཉིད་ལ་མཐོང་ཆུང་བྱས་ནས་ཡོངས་སུ་དོར། </a:t>
            </a:r>
            <a:endParaRPr lang="en-ZA" sz="1600"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1723"/>
    </mc:Choice>
    <mc:Fallback xmlns="">
      <p:transition spd="slow" advTm="11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4E866DE-5501-E581-6843-D5EB9454F328}"/>
              </a:ext>
            </a:extLst>
          </p:cNvPr>
          <p:cNvPicPr>
            <a:picLocks noChangeAspect="1"/>
          </p:cNvPicPr>
          <p:nvPr/>
        </p:nvPicPr>
        <p:blipFill rotWithShape="1">
          <a:blip r:embed="rId2"/>
          <a:srcRect t="3411" b="126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5DDEBE6-3E26-F7A9-6274-8406407C6D4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E1DA6AF-23CA-54C9-3BF0-22A9E9B997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621E253-B9AD-B0D1-56A3-E36993CDF0D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5Why do you want more beatings?</a:t>
            </a:r>
          </a:p>
          <a:p>
            <a:r>
              <a:rPr lang="en-US" sz="4400" dirty="0">
                <a:solidFill>
                  <a:srgbClr val="121212"/>
                </a:solidFill>
                <a:latin typeface="ArialMT"/>
              </a:rPr>
              <a:t>Why do you keep rebelling?</a:t>
            </a:r>
          </a:p>
          <a:p>
            <a:r>
              <a:rPr lang="en-US" sz="4400" dirty="0">
                <a:solidFill>
                  <a:srgbClr val="121212"/>
                </a:solidFill>
                <a:latin typeface="ArialMT"/>
              </a:rPr>
              <a:t>Your head has a massive wound,</a:t>
            </a:r>
          </a:p>
          <a:p>
            <a:r>
              <a:rPr lang="en-US" sz="4400" dirty="0">
                <a:solidFill>
                  <a:srgbClr val="121212"/>
                </a:solidFill>
                <a:latin typeface="ArialMT"/>
              </a:rPr>
              <a:t>and your whole heart is afflicted.</a:t>
            </a:r>
            <a:endParaRPr lang="en-ZA" dirty="0"/>
          </a:p>
        </p:txBody>
      </p:sp>
      <p:sp>
        <p:nvSpPr>
          <p:cNvPr id="3" name="TextBox 2">
            <a:extLst>
              <a:ext uri="{FF2B5EF4-FFF2-40B4-BE49-F238E27FC236}">
                <a16:creationId xmlns:a16="http://schemas.microsoft.com/office/drawing/2014/main" id="{2A41B008-822D-EAA4-1547-0256BF67E8CD}"/>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5ཁྱོད་ལ་ད་དུང་རྡུང་རྡེག་གཏོང་དགོས་སམ། ཁྱོད་ཀྱིས་བསྟུད་མར་ངོ་ལོག་བྱེད་དོན་ཅི། དེ་བས་ཁྱོད་ཀྱི་མགོ་ལ་རྨས་ཕོག་ནས་སྙིང་ཞུམ་པར་གྱུར་ཅིང་། </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5175"/>
    </mc:Choice>
    <mc:Fallback xmlns="">
      <p:transition spd="slow" advTm="15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2D0272-7898-C174-1ECE-0FD0E5C2365C}"/>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FF7257C-C970-A0D7-1D5A-9A9ACE3F1749}"/>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46E482E-3B4B-DD86-F23D-DA27467EE6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D6B2433-9C20-0151-4F25-BDB4B20D4E37}"/>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7Your land is desolate;</a:t>
            </a:r>
          </a:p>
          <a:p>
            <a:r>
              <a:rPr lang="en-US" sz="3600" dirty="0">
                <a:solidFill>
                  <a:srgbClr val="121212"/>
                </a:solidFill>
                <a:latin typeface="ArialMT"/>
              </a:rPr>
              <a:t>your cities are burned with fire.</a:t>
            </a:r>
          </a:p>
          <a:p>
            <a:r>
              <a:rPr lang="en-US" sz="3600" dirty="0">
                <a:solidFill>
                  <a:srgbClr val="121212"/>
                </a:solidFill>
                <a:latin typeface="ArialMT"/>
              </a:rPr>
              <a:t>Foreigners devour your fields before you—</a:t>
            </a:r>
          </a:p>
          <a:p>
            <a:r>
              <a:rPr lang="en-US" sz="3600" dirty="0">
                <a:solidFill>
                  <a:srgbClr val="121212"/>
                </a:solidFill>
                <a:latin typeface="ArialMT"/>
              </a:rPr>
              <a:t>a desolation demolished by strangers.</a:t>
            </a:r>
            <a:endParaRPr lang="en-ZA" dirty="0"/>
          </a:p>
        </p:txBody>
      </p:sp>
      <p:sp>
        <p:nvSpPr>
          <p:cNvPr id="5" name="TextBox 4">
            <a:extLst>
              <a:ext uri="{FF2B5EF4-FFF2-40B4-BE49-F238E27FC236}">
                <a16:creationId xmlns:a16="http://schemas.microsoft.com/office/drawing/2014/main" id="{26ADD7E3-BDE9-E61E-3FB4-49CC27AA929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7ཁྱོད་ཀྱི་ཡུལ་ནི་དབེན་སྟོང་དུ་གྱུར་ཅིང་གྲོང་ཁྱེར་རྣམས་མེ་ཡིས་བསྲེགས། འཁྱམ་པོ་ཚོས་ཁྱོད་ཅག་གི་ཞིང་ས་རྣམས་ཁྱོད་ཅག་གི་མདུན་ནས་ཁྱུར་མིད་བཏང་ཞིང་། འཁྱམ་པོ་ཚོས་དེ་ལྟར་བཤིག་ནས་སྟོང་བར་བྱས།</a:t>
            </a:r>
            <a:endParaRPr lang="en-ZA" sz="1600"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3272"/>
    </mc:Choice>
    <mc:Fallback xmlns="">
      <p:transition spd="slow" advTm="13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E9676A7-08B0-FADD-B73E-A0DE9CD5345C}"/>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14D33FC-ABBC-E7E2-E541-16ED84B95BAD}"/>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1F38BAF-38CC-6065-BA05-ED993D1E29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5AFE3EA-409D-2839-4618-DC7E3CC6E9C3}"/>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11“What good to Me is your multitude of sacrifices?”</a:t>
            </a:r>
          </a:p>
          <a:p>
            <a:r>
              <a:rPr lang="en-US" sz="3600" dirty="0">
                <a:solidFill>
                  <a:srgbClr val="121212"/>
                </a:solidFill>
                <a:latin typeface="ArialMT"/>
              </a:rPr>
              <a:t>says the Lord.</a:t>
            </a:r>
          </a:p>
          <a:p>
            <a:r>
              <a:rPr lang="en-US" sz="3600" dirty="0">
                <a:solidFill>
                  <a:srgbClr val="121212"/>
                </a:solidFill>
                <a:latin typeface="ArialMT"/>
              </a:rPr>
              <a:t>“I am full from the burnt offerings of rams</a:t>
            </a:r>
          </a:p>
          <a:p>
            <a:r>
              <a:rPr lang="en-US" sz="3600" dirty="0">
                <a:solidFill>
                  <a:srgbClr val="121212"/>
                </a:solidFill>
                <a:latin typeface="ArialMT"/>
              </a:rPr>
              <a:t>and the fat of well-fed cattle;</a:t>
            </a:r>
          </a:p>
          <a:p>
            <a:r>
              <a:rPr lang="en-US" sz="3600" dirty="0">
                <a:solidFill>
                  <a:srgbClr val="121212"/>
                </a:solidFill>
                <a:latin typeface="ArialMT"/>
              </a:rPr>
              <a:t>I take no delight in the blood of bulls</a:t>
            </a:r>
          </a:p>
          <a:p>
            <a:r>
              <a:rPr lang="en-US" sz="3600" dirty="0">
                <a:solidFill>
                  <a:srgbClr val="121212"/>
                </a:solidFill>
                <a:latin typeface="ArialMT"/>
              </a:rPr>
              <a:t>and lambs and goats.</a:t>
            </a:r>
            <a:endParaRPr lang="en-ZA" dirty="0"/>
          </a:p>
        </p:txBody>
      </p:sp>
      <p:sp>
        <p:nvSpPr>
          <p:cNvPr id="3" name="TextBox 2">
            <a:extLst>
              <a:ext uri="{FF2B5EF4-FFF2-40B4-BE49-F238E27FC236}">
                <a16:creationId xmlns:a16="http://schemas.microsoft.com/office/drawing/2014/main" id="{3C5F45B2-C2E5-C183-42BB-A98C9B0388BC}"/>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11དཀོན་མཆོག་ཡ་ཝཱེས་འདི་སྐད་དུ། ཁྱོད་ཅག་གི་མཆོད་པ་རྒྱ་ཆེ་ཡང་ང་ལ་ཕན་པ་གང་ཡང་མེད། བདག་ནི་ལུག་ཐུག་གི་སྦྱིན་སྲེག་དང་། ཕྱུགས་ཤ་ཤེད་ཅན་གྱི་ཚིལ་གྱིས་ཚིམས་ཡོད་པས། བ་གླང་དང་ལུ་གུ ར་ཐུག་གི་ཁྲག་བཅས་ལ་དགའ་བ་མེད་དོ། །</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3772"/>
    </mc:Choice>
    <mc:Fallback xmlns="">
      <p:transition spd="slow" advTm="13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1B45673-0E88-D957-E12F-0E734648688C}"/>
              </a:ext>
            </a:extLst>
          </p:cNvPr>
          <p:cNvPicPr>
            <a:picLocks noChangeAspect="1"/>
          </p:cNvPicPr>
          <p:nvPr/>
        </p:nvPicPr>
        <p:blipFill rotWithShape="1">
          <a:blip r:embed="rId2"/>
          <a:srcRect r="1760"/>
          <a:stretch/>
        </p:blipFill>
        <p:spPr>
          <a:xfrm>
            <a:off x="20" y="-381000"/>
            <a:ext cx="12871718" cy="7239000"/>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BD249F4-AAE1-5C24-B02D-8505D83E8D6D}"/>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29E7475-D124-93C1-ADF9-0731F97E1A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5671E73-9BE2-138A-DE2C-7355D5FA3088}"/>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13Bring your worthless offerings no more;</a:t>
            </a:r>
          </a:p>
          <a:p>
            <a:r>
              <a:rPr lang="en-US" sz="3600" dirty="0">
                <a:solidFill>
                  <a:srgbClr val="121212"/>
                </a:solidFill>
                <a:latin typeface="ArialMT"/>
              </a:rPr>
              <a:t>your incense is detestable to Me—</a:t>
            </a:r>
          </a:p>
          <a:p>
            <a:r>
              <a:rPr lang="en-US" sz="3600" dirty="0">
                <a:solidFill>
                  <a:srgbClr val="121212"/>
                </a:solidFill>
                <a:latin typeface="ArialMT"/>
              </a:rPr>
              <a:t>your New Moons, Sabbaths, and convocations.</a:t>
            </a:r>
          </a:p>
          <a:p>
            <a:r>
              <a:rPr lang="en-US" sz="3600" dirty="0">
                <a:solidFill>
                  <a:srgbClr val="121212"/>
                </a:solidFill>
                <a:latin typeface="ArialMT"/>
              </a:rPr>
              <a:t>I cannot endure iniquity</a:t>
            </a:r>
          </a:p>
          <a:p>
            <a:r>
              <a:rPr lang="en-US" sz="3600" dirty="0">
                <a:solidFill>
                  <a:srgbClr val="121212"/>
                </a:solidFill>
                <a:latin typeface="ArialMT"/>
              </a:rPr>
              <a:t>in a solemn assembly.</a:t>
            </a:r>
            <a:endParaRPr lang="en-ZA" dirty="0"/>
          </a:p>
        </p:txBody>
      </p:sp>
      <p:sp>
        <p:nvSpPr>
          <p:cNvPr id="3" name="TextBox 2">
            <a:extLst>
              <a:ext uri="{FF2B5EF4-FFF2-40B4-BE49-F238E27FC236}">
                <a16:creationId xmlns:a16="http://schemas.microsoft.com/office/drawing/2014/main" id="{93642324-7ADE-AAAF-684A-141D08E806F8}"/>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13ཕྱིན་ཆད་སྙིང་པོ་མེད་པའི་མཆོད་པ་ཁྱེར་ནས་འོང་མི་དགོས། བདུག་སྤོས་ལ་བདག་ཡི་ག་ལོག་ཡོད། ཚེས་གཅིག་དང་ངལ་གསོ་བའི་ཉིན་མོ། འདུ་འཛོམས་བཅས་ལ་བདག་སུན་སྣང་སྐྱེས། ཁྱོད་ཚོས་སྡིག་ཉེས་དང་བཅས་འདུ་འཛོམས་དམ་ནན་སྲུང་བ་ནི་བདག་གིས་བཟོད་མི་ཐུབ་པ་ཡིན། </a:t>
            </a:r>
            <a:endParaRPr lang="en-ZA"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8764"/>
    </mc:Choice>
    <mc:Fallback xmlns="">
      <p:transition spd="slow" advTm="8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8C84A0-331A-1AD1-6E96-E8AA50D5B53F}"/>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EF6D5D6-7B5E-897D-9F3B-923B6906E54C}"/>
              </a:ext>
            </a:extLst>
          </p:cNvPr>
          <p:cNvSpPr txBox="1"/>
          <p:nvPr/>
        </p:nvSpPr>
        <p:spPr>
          <a:xfrm>
            <a:off x="562830" y="106680"/>
            <a:ext cx="11248170" cy="4069080"/>
          </a:xfrm>
          <a:prstGeom prst="rect">
            <a:avLst/>
          </a:prstGeom>
          <a:noFill/>
        </p:spPr>
        <p:txBody>
          <a:bodyPr wrap="square" rtlCol="0">
            <a:noAutofit/>
          </a:bodyPr>
          <a:lstStyle/>
          <a:p>
            <a:r>
              <a:rPr lang="bo-CN" sz="8000" b="1" cap="all" dirty="0">
                <a:solidFill>
                  <a:schemeClr val="bg1"/>
                </a:solidFill>
                <a:latin typeface="ArialMT"/>
              </a:rPr>
              <a:t>ཡེ་ཤ་ཡཱ 1</a:t>
            </a:r>
          </a:p>
          <a:p>
            <a:r>
              <a:rPr lang="bo-CN" sz="8000" b="1" i="0" dirty="0">
                <a:solidFill>
                  <a:schemeClr val="bg1"/>
                </a:solidFill>
                <a:effectLst/>
                <a:latin typeface="ArialMT"/>
              </a:rPr>
              <a:t>དཀོན་མཆོག་གིས་རང་གི་མི་མང་ལ་བཀའ་སྐྱོན་གནང་བ།</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006107A-A860-BA8D-613D-BC2F3F506719}"/>
              </a:ext>
            </a:extLst>
          </p:cNvPr>
          <p:cNvPicPr>
            <a:picLocks noChangeAspect="1"/>
          </p:cNvPicPr>
          <p:nvPr/>
        </p:nvPicPr>
        <p:blipFill>
          <a:blip r:embed="rId2"/>
          <a:stretch>
            <a:fillRect/>
          </a:stretch>
        </p:blipFill>
        <p:spPr>
          <a:xfrm>
            <a:off x="0" y="-271501"/>
            <a:ext cx="12192000" cy="7129501"/>
          </a:xfrm>
          <a:prstGeom prst="rect">
            <a:avLst/>
          </a:prstGeom>
        </p:spPr>
      </p:pic>
      <p:sp>
        <p:nvSpPr>
          <p:cNvPr id="5" name="TextBox 4">
            <a:extLst>
              <a:ext uri="{FF2B5EF4-FFF2-40B4-BE49-F238E27FC236}">
                <a16:creationId xmlns:a16="http://schemas.microsoft.com/office/drawing/2014/main" id="{659E1B12-C4B9-836F-7201-22B4F626F217}"/>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D39E7B0-9150-BE41-EC3E-6E195D4D25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7D4F83A-F90D-9D58-BEE7-988BA376B1EA}"/>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15When you spread out your hands in prayer,</a:t>
            </a:r>
          </a:p>
          <a:p>
            <a:r>
              <a:rPr lang="en-US" sz="3600" dirty="0">
                <a:solidFill>
                  <a:srgbClr val="121212"/>
                </a:solidFill>
                <a:latin typeface="ArialMT"/>
              </a:rPr>
              <a:t>I will hide My eyes from you;</a:t>
            </a:r>
          </a:p>
          <a:p>
            <a:r>
              <a:rPr lang="en-US" sz="3600" dirty="0">
                <a:solidFill>
                  <a:srgbClr val="121212"/>
                </a:solidFill>
                <a:latin typeface="ArialMT"/>
              </a:rPr>
              <a:t>even though you multiply your prayers,</a:t>
            </a:r>
          </a:p>
          <a:p>
            <a:r>
              <a:rPr lang="en-US" sz="3600" dirty="0">
                <a:solidFill>
                  <a:srgbClr val="121212"/>
                </a:solidFill>
                <a:latin typeface="ArialMT"/>
              </a:rPr>
              <a:t>I will not listen.</a:t>
            </a:r>
          </a:p>
          <a:p>
            <a:r>
              <a:rPr lang="en-US" sz="3600" dirty="0">
                <a:solidFill>
                  <a:srgbClr val="121212"/>
                </a:solidFill>
                <a:latin typeface="ArialMT"/>
              </a:rPr>
              <a:t>Your hands are covered with blood.</a:t>
            </a:r>
            <a:endParaRPr lang="en-ZA" dirty="0"/>
          </a:p>
        </p:txBody>
      </p:sp>
      <p:sp>
        <p:nvSpPr>
          <p:cNvPr id="3" name="TextBox 2">
            <a:extLst>
              <a:ext uri="{FF2B5EF4-FFF2-40B4-BE49-F238E27FC236}">
                <a16:creationId xmlns:a16="http://schemas.microsoft.com/office/drawing/2014/main" id="{4D193957-BF5E-3739-3498-056BF3831D26}"/>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15དེ་བས་ཁྱོད་ཅག་གིས་ལག་ཟུང་བརྐྱངས་ནས་སྨོན་ལམ་འདེབས་དུས། ངས་རང་གི་མིག་བཀབ་ནས་ཁྱོད་ཅག་ལ་ལྟ་བ་མིན། ཁྱོད་ཅག་གི་ལག་པ་ཁྲག་གིས་བརྫིས་ཡོད་པས་ཁྱོད་ཀྱིས་སྨོན་ལམ་མང་པོ་བཏབ་ཀྱང་ངས་དེ་ལ་མཉན་པར་མི་བྱའོ། །</a:t>
            </a:r>
            <a:endParaRPr lang="en-ZA" dirty="0"/>
          </a:p>
        </p:txBody>
      </p:sp>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1183"/>
    </mc:Choice>
    <mc:Fallback xmlns="">
      <p:transition spd="slow" advTm="11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EF1877AA-5A3B-3929-3A7E-B117954E9D28}"/>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50125262-DFE8-9936-CB04-55E921BB114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4ADC357-AB83-1BD2-BEF3-9ECAF86F4B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3BC396B-4220-03D2-A28B-2139FEF41A2E}"/>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16Wash and cleanse yourselves.</a:t>
            </a:r>
          </a:p>
          <a:p>
            <a:r>
              <a:rPr lang="en-US" sz="4400" dirty="0">
                <a:solidFill>
                  <a:srgbClr val="121212"/>
                </a:solidFill>
                <a:latin typeface="ArialMT"/>
              </a:rPr>
              <a:t>Remove your evil deeds from My sight.</a:t>
            </a:r>
          </a:p>
          <a:p>
            <a:r>
              <a:rPr lang="en-US" sz="4400" dirty="0">
                <a:solidFill>
                  <a:srgbClr val="121212"/>
                </a:solidFill>
                <a:latin typeface="ArialMT"/>
              </a:rPr>
              <a:t>Stop doing evil!</a:t>
            </a:r>
            <a:endParaRPr lang="en-ZA" dirty="0"/>
          </a:p>
        </p:txBody>
      </p:sp>
      <p:sp>
        <p:nvSpPr>
          <p:cNvPr id="3" name="TextBox 2">
            <a:extLst>
              <a:ext uri="{FF2B5EF4-FFF2-40B4-BE49-F238E27FC236}">
                <a16:creationId xmlns:a16="http://schemas.microsoft.com/office/drawing/2014/main" id="{7E2F00A9-26ED-6FDB-6EF2-FB408702604B}"/>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16ཁྱོད་ཅག་གིས་རང་ཉིད་བཀྲུས་ནས་གཙང་མར་བཟོ་དགོས། རང་གི་སྡིག་སྤྱོད་རྣམས་ངའི་མིག་སྔ་ནས་མེད་པར་ཐོངས། བྱ་སྤྱོད་ངན་པ་དག་མཚམས་འཇོག་པར་གྱིས། </a:t>
            </a:r>
            <a:endParaRPr lang="en-ZA" dirty="0"/>
          </a:p>
        </p:txBody>
      </p:sp>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7951"/>
    </mc:Choice>
    <mc:Fallback xmlns="">
      <p:transition spd="slow" advTm="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FDFB57B-D0A5-E8F5-5FA3-B88045499002}"/>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2C57FD5-CD4F-B32F-7753-012D13D283B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C61BCF7-49B1-FF90-8F82-955826E2DD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4EB51E5-5204-C947-44D5-FD82C9949C5E}"/>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17Learn to do right;</a:t>
            </a:r>
          </a:p>
          <a:p>
            <a:r>
              <a:rPr lang="en-US" sz="4000" dirty="0">
                <a:solidFill>
                  <a:srgbClr val="121212"/>
                </a:solidFill>
                <a:latin typeface="ArialMT"/>
              </a:rPr>
              <a:t>seek justice and correct the oppressor.</a:t>
            </a:r>
          </a:p>
          <a:p>
            <a:r>
              <a:rPr lang="en-US" sz="4000" dirty="0">
                <a:solidFill>
                  <a:srgbClr val="121212"/>
                </a:solidFill>
                <a:latin typeface="ArialMT"/>
              </a:rPr>
              <a:t>Defend the fatherless</a:t>
            </a:r>
          </a:p>
          <a:p>
            <a:r>
              <a:rPr lang="en-US" sz="4000" dirty="0">
                <a:solidFill>
                  <a:srgbClr val="121212"/>
                </a:solidFill>
                <a:latin typeface="ArialMT"/>
              </a:rPr>
              <a:t>and plead the case of the widow.”</a:t>
            </a:r>
            <a:endParaRPr lang="en-ZA" dirty="0"/>
          </a:p>
        </p:txBody>
      </p:sp>
      <p:sp>
        <p:nvSpPr>
          <p:cNvPr id="5" name="TextBox 4">
            <a:extLst>
              <a:ext uri="{FF2B5EF4-FFF2-40B4-BE49-F238E27FC236}">
                <a16:creationId xmlns:a16="http://schemas.microsoft.com/office/drawing/2014/main" id="{9BCB11FE-6A38-6D51-D171-4202E4DC7BF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17དོན་བཟང་སྒྲུབས་ལ་ཁྲིམས་དྲང་པོར་སྐྱོངས། གདུག་རྩུབ་ཅན་ལ་གཤེ་གཤེ་ཐོངས། དྭ་ཕྲུག་ལ་བདེན་ལུགས་སྦྱིན་པ་དང་ཡུགས་མོ་བསྲུང་བར་གྱིས་ཤིག་ཅེས་གསུངས་སོ། །</a:t>
            </a:r>
            <a:endParaRPr lang="en-ZA" dirty="0"/>
          </a:p>
        </p:txBody>
      </p:sp>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9490"/>
    </mc:Choice>
    <mc:Fallback xmlns="">
      <p:transition spd="slow" advTm="9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E0FFDD0-5E6B-7734-4942-D83FA4753075}"/>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A12CAA6-2CD9-3A27-623E-05A692E6D7B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49770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60C7636B-A137-B7BE-C548-C7F8FAC6D6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D360441-A56A-B196-5D58-8C5B6CA54C09}"/>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18“Come now, let us reason together,”</a:t>
            </a:r>
          </a:p>
          <a:p>
            <a:r>
              <a:rPr lang="en-US" sz="3600" dirty="0">
                <a:solidFill>
                  <a:srgbClr val="121212"/>
                </a:solidFill>
                <a:latin typeface="ArialMT"/>
              </a:rPr>
              <a:t>says the Lord.</a:t>
            </a:r>
          </a:p>
          <a:p>
            <a:r>
              <a:rPr lang="en-US" sz="3600" dirty="0">
                <a:solidFill>
                  <a:srgbClr val="121212"/>
                </a:solidFill>
                <a:latin typeface="ArialMT"/>
              </a:rPr>
              <a:t>“Though your sins are like scarlet,</a:t>
            </a:r>
          </a:p>
          <a:p>
            <a:r>
              <a:rPr lang="en-US" sz="3600" dirty="0">
                <a:solidFill>
                  <a:srgbClr val="121212"/>
                </a:solidFill>
                <a:latin typeface="ArialMT"/>
              </a:rPr>
              <a:t>they will be as white as snow;</a:t>
            </a:r>
          </a:p>
          <a:p>
            <a:r>
              <a:rPr lang="en-US" sz="3600" dirty="0">
                <a:solidFill>
                  <a:srgbClr val="121212"/>
                </a:solidFill>
                <a:latin typeface="ArialMT"/>
              </a:rPr>
              <a:t>though they are as red as crimson,</a:t>
            </a:r>
          </a:p>
          <a:p>
            <a:r>
              <a:rPr lang="en-US" sz="3600" dirty="0">
                <a:solidFill>
                  <a:srgbClr val="121212"/>
                </a:solidFill>
                <a:latin typeface="ArialMT"/>
              </a:rPr>
              <a:t>they will become like wool.</a:t>
            </a:r>
            <a:endParaRPr lang="en-ZA" dirty="0"/>
          </a:p>
        </p:txBody>
      </p:sp>
      <p:sp>
        <p:nvSpPr>
          <p:cNvPr id="3" name="TextBox 2">
            <a:extLst>
              <a:ext uri="{FF2B5EF4-FFF2-40B4-BE49-F238E27FC236}">
                <a16:creationId xmlns:a16="http://schemas.microsoft.com/office/drawing/2014/main" id="{41A383B3-2550-C72F-00EF-86710F21E120}"/>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18ཡང་དཀོན་མཆོག་ཡ་ཝཱེས་འདི་སྐད་དུ། ཤོག་དང་རང་ཅག་གིས་མཉམ་དུ་རྩོད་པར་བྱ། ཁྱོད་ཅག་གི་སྡིག་པ་ནི་དམར་པོ་ཁྲག་དང་འདྲ་ཡང་དེ་ནི་ཁ་བ་ལྟར་དཀར་པོར་འགྱུར་བ་དང་། དེ་རྣམས་དམར་པོ་དམར་རྐྱང་ཡིན་ཡང་བལ་ལྟར་དཀར་པོར་འགྱུར་འོང་།</a:t>
            </a:r>
            <a:endParaRPr lang="en-ZA" dirty="0"/>
          </a:p>
        </p:txBody>
      </p:sp>
    </p:spTree>
    <p:extLst>
      <p:ext uri="{BB962C8B-B14F-4D97-AF65-F5344CB8AC3E}">
        <p14:creationId xmlns:p14="http://schemas.microsoft.com/office/powerpoint/2010/main" val="3375135089"/>
      </p:ext>
    </p:extLst>
  </p:cSld>
  <p:clrMapOvr>
    <a:masterClrMapping/>
  </p:clrMapOvr>
  <mc:AlternateContent xmlns:mc="http://schemas.openxmlformats.org/markup-compatibility/2006" xmlns:p14="http://schemas.microsoft.com/office/powerpoint/2010/main">
    <mc:Choice Requires="p14">
      <p:transition spd="slow" p14:dur="2000" advTm="16217"/>
    </mc:Choice>
    <mc:Fallback xmlns="">
      <p:transition spd="slow" advTm="16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A2F04DB-5869-6A3C-6B48-342B8E3AC6C8}"/>
              </a:ext>
            </a:extLst>
          </p:cNvPr>
          <p:cNvPicPr>
            <a:picLocks noChangeAspect="1"/>
          </p:cNvPicPr>
          <p:nvPr/>
        </p:nvPicPr>
        <p:blipFill rotWithShape="1">
          <a:blip r:embed="rId2"/>
          <a:srcRect b="58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BB03492-41F4-E1F2-F160-EC9406C9985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78245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1730A71-16D1-D925-9C6C-7EDBB99B9F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933B663-1186-8FA3-A867-EBE3AD35BE03}"/>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19If you are willing and obedient,</a:t>
            </a:r>
          </a:p>
          <a:p>
            <a:r>
              <a:rPr lang="en-US" sz="4400" dirty="0">
                <a:solidFill>
                  <a:srgbClr val="121212"/>
                </a:solidFill>
                <a:latin typeface="ArialMT"/>
              </a:rPr>
              <a:t>you will eat the best of the land.</a:t>
            </a:r>
            <a:endParaRPr lang="en-ZA" dirty="0"/>
          </a:p>
        </p:txBody>
      </p:sp>
      <p:sp>
        <p:nvSpPr>
          <p:cNvPr id="5" name="TextBox 4">
            <a:extLst>
              <a:ext uri="{FF2B5EF4-FFF2-40B4-BE49-F238E27FC236}">
                <a16:creationId xmlns:a16="http://schemas.microsoft.com/office/drawing/2014/main" id="{1687DD14-4519-8594-02A0-FD0B41809E39}"/>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19གལ་སྲིད་ཁྱོད་བཀའ་བརྩི་བར་མོས་ན། ས་གཞིའི་ལོ་ཏོག་ཡིད་དུ་འོང་བ་རྣམས་ཁྱོད་ཀྱིས་བཟའ་བར་འགྱུར། </a:t>
            </a:r>
            <a:endParaRPr lang="en-ZA" dirty="0"/>
          </a:p>
        </p:txBody>
      </p:sp>
    </p:spTree>
    <p:extLst>
      <p:ext uri="{BB962C8B-B14F-4D97-AF65-F5344CB8AC3E}">
        <p14:creationId xmlns:p14="http://schemas.microsoft.com/office/powerpoint/2010/main" val="3402463170"/>
      </p:ext>
    </p:extLst>
  </p:cSld>
  <p:clrMapOvr>
    <a:masterClrMapping/>
  </p:clrMapOvr>
  <mc:AlternateContent xmlns:mc="http://schemas.openxmlformats.org/markup-compatibility/2006" xmlns:p14="http://schemas.microsoft.com/office/powerpoint/2010/main">
    <mc:Choice Requires="p14">
      <p:transition spd="slow" p14:dur="2000" advTm="11342"/>
    </mc:Choice>
    <mc:Fallback xmlns="">
      <p:transition spd="slow" advTm="11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2. “Bring your worthless offerings no longer” - Isaiah 1:1-20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ཡེ་ཤ་ཡཱ 1</a:t>
            </a:r>
          </a:p>
          <a:p>
            <a:r>
              <a:rPr lang="bo-CN" sz="8000" b="1" i="0" dirty="0">
                <a:solidFill>
                  <a:srgbClr val="121212"/>
                </a:solidFill>
                <a:effectLst/>
                <a:latin typeface="ArialMT"/>
              </a:rPr>
              <a:t>དཀོན་མཆོག་གིས་རང་གི་མི་མང་ལ་བཀའ་སྐྱོན་གནང་བ།</a:t>
            </a:r>
            <a:endParaRPr lang="en-ZA" sz="8000" dirty="0"/>
          </a:p>
        </p:txBody>
      </p:sp>
      <p:pic>
        <p:nvPicPr>
          <p:cNvPr id="2" name="Audio 1">
            <a:hlinkClick r:id="" action="ppaction://media"/>
            <a:extLst>
              <a:ext uri="{FF2B5EF4-FFF2-40B4-BE49-F238E27FC236}">
                <a16:creationId xmlns:a16="http://schemas.microsoft.com/office/drawing/2014/main" id="{FD56C5B8-6AC2-3BF5-D1F8-B0EB88212F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095"/>
    </mc:Choice>
    <mc:Fallback xmlns="">
      <p:transition spd="slow" advTm="5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0C0247C-C3EE-06A4-075B-D59E08159B23}"/>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5397321-4C9B-1D49-8424-F71F5B47CBC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99089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D8795DD-7117-58E2-95E8-C25A9A5437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DD8A748-BE86-CE14-3415-5083060A0125}"/>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20But if you resist and rebel,</a:t>
            </a:r>
          </a:p>
          <a:p>
            <a:r>
              <a:rPr lang="en-US" sz="4800" dirty="0">
                <a:solidFill>
                  <a:srgbClr val="121212"/>
                </a:solidFill>
                <a:latin typeface="ArialMT"/>
              </a:rPr>
              <a:t>you will be devoured by the sword.”</a:t>
            </a:r>
          </a:p>
          <a:p>
            <a:r>
              <a:rPr lang="en-US" sz="4800" dirty="0">
                <a:solidFill>
                  <a:srgbClr val="121212"/>
                </a:solidFill>
                <a:latin typeface="ArialMT"/>
              </a:rPr>
              <a:t>For the mouth of the Lord has spoken.</a:t>
            </a:r>
            <a:endParaRPr lang="en-ZA" dirty="0"/>
          </a:p>
        </p:txBody>
      </p:sp>
      <p:sp>
        <p:nvSpPr>
          <p:cNvPr id="5" name="TextBox 4">
            <a:extLst>
              <a:ext uri="{FF2B5EF4-FFF2-40B4-BE49-F238E27FC236}">
                <a16:creationId xmlns:a16="http://schemas.microsoft.com/office/drawing/2014/main" id="{7CB0C54A-50F6-17CA-E356-DEBD6A7BFE9C}"/>
              </a:ext>
            </a:extLst>
          </p:cNvPr>
          <p:cNvSpPr txBox="1"/>
          <p:nvPr/>
        </p:nvSpPr>
        <p:spPr>
          <a:xfrm>
            <a:off x="6216870" y="0"/>
            <a:ext cx="5975129" cy="6858000"/>
          </a:xfrm>
          <a:prstGeom prst="rect">
            <a:avLst/>
          </a:prstGeom>
          <a:noFill/>
        </p:spPr>
        <p:txBody>
          <a:bodyPr wrap="square" rtlCol="0">
            <a:noAutofit/>
          </a:bodyPr>
          <a:lstStyle/>
          <a:p>
            <a:r>
              <a:rPr lang="bo-CN" sz="6600">
                <a:solidFill>
                  <a:srgbClr val="121212"/>
                </a:solidFill>
                <a:latin typeface="ArialMT"/>
              </a:rPr>
              <a:t>20འོན་ཀྱང་ཁྱོད་ཀྱིས་བཀའ་མི་བརྩི་བར་ངོ་ལོག་བྱས་ན་རལ་གྲིས་འགེམས་པར་འགྱུར་ཞེས་པའོ། །དཀོན་མཆོག་ཡ་ཝཱེས་དངོས་སུ་དེ་ལྟར་གསུངས་པའོ། །</a:t>
            </a:r>
            <a:endParaRPr lang="en-ZA" dirty="0"/>
          </a:p>
        </p:txBody>
      </p:sp>
    </p:spTree>
    <p:extLst>
      <p:ext uri="{BB962C8B-B14F-4D97-AF65-F5344CB8AC3E}">
        <p14:creationId xmlns:p14="http://schemas.microsoft.com/office/powerpoint/2010/main" val="819719572"/>
      </p:ext>
    </p:extLst>
  </p:cSld>
  <p:clrMapOvr>
    <a:masterClrMapping/>
  </p:clrMapOvr>
  <mc:AlternateContent xmlns:mc="http://schemas.openxmlformats.org/markup-compatibility/2006" xmlns:p14="http://schemas.microsoft.com/office/powerpoint/2010/main">
    <mc:Choice Requires="p14">
      <p:transition spd="slow" p14:dur="2000" advTm="8392"/>
    </mc:Choice>
    <mc:Fallback xmlns="">
      <p:transition spd="slow" advTm="8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8C84A0-331A-1AD1-6E96-E8AA50D5B53F}"/>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580A976-AE1A-DB6D-5B70-BAA527CBE32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54428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8C84A0-331A-1AD1-6E96-E8AA50D5B53F}"/>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5F3B7CD-6FC0-7502-7FFF-E5508C774829}"/>
              </a:ext>
            </a:extLst>
          </p:cNvPr>
          <p:cNvSpPr txBox="1"/>
          <p:nvPr/>
        </p:nvSpPr>
        <p:spPr>
          <a:xfrm>
            <a:off x="562830" y="106680"/>
            <a:ext cx="11248170" cy="4069080"/>
          </a:xfrm>
          <a:prstGeom prst="rect">
            <a:avLst/>
          </a:prstGeom>
          <a:noFill/>
        </p:spPr>
        <p:txBody>
          <a:bodyPr wrap="square" rtlCol="0">
            <a:noAutofit/>
          </a:bodyPr>
          <a:lstStyle/>
          <a:p>
            <a:r>
              <a:rPr lang="bo-CN" sz="8000" b="1" cap="all" dirty="0">
                <a:solidFill>
                  <a:schemeClr val="bg1"/>
                </a:solidFill>
                <a:latin typeface="ArialMT"/>
              </a:rPr>
              <a:t>ཡེ་ཤ་ཡཱ 1</a:t>
            </a:r>
          </a:p>
          <a:p>
            <a:r>
              <a:rPr lang="bo-CN" sz="8000" b="1" i="0" dirty="0">
                <a:solidFill>
                  <a:schemeClr val="bg1"/>
                </a:solidFill>
                <a:effectLst/>
                <a:latin typeface="ArialMT"/>
              </a:rPr>
              <a:t>དཀོན་མཆོག་གིས་རང་གི་མི་མང་ལ་བཀའ་སྐྱོན་གནང་བ།</a:t>
            </a:r>
            <a:endParaRPr lang="en-ZA" sz="8000" dirty="0">
              <a:solidFill>
                <a:schemeClr val="bg1"/>
              </a:solidFill>
            </a:endParaRPr>
          </a:p>
        </p:txBody>
      </p:sp>
      <p:sp>
        <p:nvSpPr>
          <p:cNvPr id="2" name="TextBox 2">
            <a:extLst>
              <a:ext uri="{FF2B5EF4-FFF2-40B4-BE49-F238E27FC236}">
                <a16:creationId xmlns:a16="http://schemas.microsoft.com/office/drawing/2014/main" id="{BF5A16B8-0CAE-BFA2-E83A-1D3D7B5EDB45}"/>
              </a:ext>
            </a:extLst>
          </p:cNvPr>
          <p:cNvSpPr txBox="1"/>
          <p:nvPr/>
        </p:nvSpPr>
        <p:spPr>
          <a:xfrm>
            <a:off x="149860" y="6287146"/>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08188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A270FEC-521F-0F3B-C6BE-0BA90D6100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82B2E7C-FA43-2D36-684B-67D075F057A1}"/>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1This is the vision concerning Judah and Jerusalem that Isaiah son of </a:t>
            </a:r>
            <a:r>
              <a:rPr lang="en-US" sz="4400" dirty="0" err="1">
                <a:solidFill>
                  <a:srgbClr val="121212"/>
                </a:solidFill>
                <a:latin typeface="ArialMT"/>
              </a:rPr>
              <a:t>Amoz</a:t>
            </a:r>
            <a:r>
              <a:rPr lang="en-US" sz="4400" dirty="0">
                <a:solidFill>
                  <a:srgbClr val="121212"/>
                </a:solidFill>
                <a:latin typeface="ArialMT"/>
              </a:rPr>
              <a:t> saw during the reigns of Uzziah, Jotham, Ahaz, and Hezekiah, kings of Judah.</a:t>
            </a:r>
            <a:endParaRPr lang="en-ZA" dirty="0"/>
          </a:p>
        </p:txBody>
      </p:sp>
      <p:sp>
        <p:nvSpPr>
          <p:cNvPr id="5" name="TextBox 4">
            <a:extLst>
              <a:ext uri="{FF2B5EF4-FFF2-40B4-BE49-F238E27FC236}">
                <a16:creationId xmlns:a16="http://schemas.microsoft.com/office/drawing/2014/main" id="{8C05AE5E-353E-06F3-6A6D-A2C93B2CED1B}"/>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1འདི་ནི་ཡ་ཧུ་དཱའི་རྒྱལ་པོ་ཨུ་ཟི་ཡཱ་དང་ཡོ་ཐམ། ཨ་ཧ་ཟཱ། ཧི་ཟི་ཀི་ཡཱ་བཅས་བཞི་པོའི་རིང་དུ་ཨ་མོ་ཟིའི་བུ་ཡེ་ཤ་ཡཱ་ལ་བྱུང་བའི་ཡ་ཧུ་དཱ་དང་ཡེ་རུ་སཱ་ལེམ་སྐོར་གྱི་ཞལ་གཟིགས་ཡིན་ནོ། །</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7649"/>
    </mc:Choice>
    <mc:Fallback xmlns="">
      <p:transition spd="slow" advTm="7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24257D3-2AFD-58D3-E702-5AD86259595B}"/>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2032C94-D2B0-AEDC-4075-D979369CDA1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1F8DFB5-0D88-1AE0-FF24-B15255EC05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B79CB67-9BBD-5CAA-0105-B6B93F232083}"/>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2Listen, O heavens, and give ear, O earth,</a:t>
            </a:r>
          </a:p>
          <a:p>
            <a:r>
              <a:rPr lang="en-US" sz="4400" dirty="0">
                <a:solidFill>
                  <a:srgbClr val="121212"/>
                </a:solidFill>
                <a:latin typeface="ArialMT"/>
              </a:rPr>
              <a:t>for the Lord has spoken:</a:t>
            </a:r>
          </a:p>
          <a:p>
            <a:r>
              <a:rPr lang="en-US" sz="4400" dirty="0">
                <a:solidFill>
                  <a:srgbClr val="121212"/>
                </a:solidFill>
                <a:latin typeface="ArialMT"/>
              </a:rPr>
              <a:t>“I have raised children and brought them up,</a:t>
            </a:r>
          </a:p>
          <a:p>
            <a:r>
              <a:rPr lang="en-US" sz="4400" dirty="0">
                <a:solidFill>
                  <a:srgbClr val="121212"/>
                </a:solidFill>
                <a:latin typeface="ArialMT"/>
              </a:rPr>
              <a:t>but they have rebelled against Me.</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3092"/>
    </mc:Choice>
    <mc:Fallback xmlns="">
      <p:transition spd="slow" advTm="13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E374C7D-6E85-D13D-D61A-A05EB81C3201}"/>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83A0750-B516-03E9-B40A-71BE6778ACE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A9F4E008-47EE-D6B7-F9FB-1B2E8A66C3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8383730-CE9A-C1E5-2D66-F7586CB8D0AA}"/>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3The ox knows its owner,</a:t>
            </a:r>
          </a:p>
          <a:p>
            <a:r>
              <a:rPr lang="en-US" sz="4400" dirty="0">
                <a:solidFill>
                  <a:srgbClr val="121212"/>
                </a:solidFill>
                <a:latin typeface="ArialMT"/>
              </a:rPr>
              <a:t>and the donkey its master’s manger,</a:t>
            </a:r>
          </a:p>
          <a:p>
            <a:r>
              <a:rPr lang="en-US" sz="4400" dirty="0">
                <a:solidFill>
                  <a:srgbClr val="121212"/>
                </a:solidFill>
                <a:latin typeface="ArialMT"/>
              </a:rPr>
              <a:t>but Israel does not know;</a:t>
            </a:r>
          </a:p>
          <a:p>
            <a:r>
              <a:rPr lang="en-US" sz="4400" dirty="0">
                <a:solidFill>
                  <a:srgbClr val="121212"/>
                </a:solidFill>
                <a:latin typeface="ArialMT"/>
              </a:rPr>
              <a:t>My people do not understand.”</a:t>
            </a:r>
            <a:endParaRPr lang="en-ZA" dirty="0"/>
          </a:p>
        </p:txBody>
      </p:sp>
      <p:sp>
        <p:nvSpPr>
          <p:cNvPr id="3" name="TextBox 2">
            <a:extLst>
              <a:ext uri="{FF2B5EF4-FFF2-40B4-BE49-F238E27FC236}">
                <a16:creationId xmlns:a16="http://schemas.microsoft.com/office/drawing/2014/main" id="{F2F8FE9E-5C02-E77B-4995-3EEC6419F77C}"/>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121212"/>
                </a:solidFill>
                <a:effectLst/>
                <a:latin typeface="ArialMT"/>
              </a:rPr>
              <a:t>3བ་གླང་གིས་རང་གི་བདག་པོ་ངོ་ཤེས་པ་དང་། བོང་བུས་རང་གི་བདག་པོའི་ཁ་ར་ངོས་ཟིན་ནའང་། ཡེས་ར་ཨེལ་གྱིས་དེ་ཙམ་ཡང་མི་རྟོགས། བདག་གི་འབངས་མིས་ང་རང་མི་ཤེས་ཞེས་གསུངས་སོ། ། </a:t>
            </a:r>
            <a:endParaRPr lang="en-ZA" sz="5400"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5709"/>
    </mc:Choice>
    <mc:Fallback xmlns="">
      <p:transition spd="slow" advTm="15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TotalTime>
  <Words>1500</Words>
  <Application>Microsoft Office PowerPoint</Application>
  <PresentationFormat>Widescreen</PresentationFormat>
  <Paragraphs>117</Paragraphs>
  <Slides>32</Slides>
  <Notes>1</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Aptos</vt:lpstr>
      <vt:lpstr>Arial</vt:lpstr>
      <vt:lpstr>ArialMT</vt:lpstr>
      <vt:lpstr>Calibri</vt:lpstr>
      <vt:lpstr>Calibri Light</vt:lpstr>
      <vt:lpstr>Microsoft Himalaya</vt:lpstr>
      <vt:lpstr>TimesNewRomanPS-BoldMT</vt:lpstr>
      <vt:lpstr>TimesNewRomanPSMT</vt:lpstr>
      <vt:lpstr>Office Theme</vt:lpstr>
      <vt:lpstr>24-2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2025-04-08T05:26:47Z</dcterms:modified>
</cp:coreProperties>
</file>