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6" r:id="rId29"/>
    <p:sldId id="465" r:id="rId30"/>
    <p:sldId id="4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64402D-5F16-435E-B7B7-4625F14DBC4F}" v="19" dt="2025-04-08T05:30:41.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3969" autoAdjust="0"/>
  </p:normalViewPr>
  <p:slideViewPr>
    <p:cSldViewPr snapToGrid="0">
      <p:cViewPr varScale="1">
        <p:scale>
          <a:sx n="57" d="100"/>
          <a:sy n="57" d="100"/>
        </p:scale>
        <p:origin x="72"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7A6081B-FD27-4085-9AF3-92DA66790F97}"/>
    <pc:docChg chg="custSel delSld modSld">
      <pc:chgData name="Leonie Smith" userId="fed1330f33f5650e" providerId="LiveId" clId="{87A6081B-FD27-4085-9AF3-92DA66790F97}" dt="2022-07-04T06:32:29.319" v="165" actId="1076"/>
      <pc:docMkLst>
        <pc:docMk/>
      </pc:docMkLst>
      <pc:sldChg chg="addSp delSp modSp mod">
        <pc:chgData name="Leonie Smith" userId="fed1330f33f5650e" providerId="LiveId" clId="{87A6081B-FD27-4085-9AF3-92DA66790F97}" dt="2022-07-04T06:27:53.616" v="121"/>
        <pc:sldMkLst>
          <pc:docMk/>
          <pc:sldMk cId="3261377596" sldId="438"/>
        </pc:sldMkLst>
      </pc:sldChg>
      <pc:sldChg chg="addSp delSp modSp modTransition modAnim">
        <pc:chgData name="Leonie Smith" userId="fed1330f33f5650e" providerId="LiveId" clId="{87A6081B-FD27-4085-9AF3-92DA66790F97}" dt="2022-06-28T05:57:55.576" v="7"/>
        <pc:sldMkLst>
          <pc:docMk/>
          <pc:sldMk cId="3759221820" sldId="439"/>
        </pc:sldMkLst>
      </pc:sldChg>
      <pc:sldChg chg="addSp delSp modSp modTransition modAnim">
        <pc:chgData name="Leonie Smith" userId="fed1330f33f5650e" providerId="LiveId" clId="{87A6081B-FD27-4085-9AF3-92DA66790F97}" dt="2022-06-28T06:02:27.701" v="14"/>
        <pc:sldMkLst>
          <pc:docMk/>
          <pc:sldMk cId="3676245138" sldId="441"/>
        </pc:sldMkLst>
      </pc:sldChg>
      <pc:sldChg chg="addSp modSp mod">
        <pc:chgData name="Leonie Smith" userId="fed1330f33f5650e" providerId="LiveId" clId="{87A6081B-FD27-4085-9AF3-92DA66790F97}" dt="2022-07-04T06:30:33.057" v="141" actId="20577"/>
        <pc:sldMkLst>
          <pc:docMk/>
          <pc:sldMk cId="2180228365" sldId="442"/>
        </pc:sldMkLst>
      </pc:sldChg>
      <pc:sldChg chg="addSp delSp modSp modTransition modAnim">
        <pc:chgData name="Leonie Smith" userId="fed1330f33f5650e" providerId="LiveId" clId="{87A6081B-FD27-4085-9AF3-92DA66790F97}" dt="2022-06-28T06:15:55.905" v="25"/>
        <pc:sldMkLst>
          <pc:docMk/>
          <pc:sldMk cId="3095902142" sldId="443"/>
        </pc:sldMkLst>
      </pc:sldChg>
      <pc:sldChg chg="addSp modSp mod">
        <pc:chgData name="Leonie Smith" userId="fed1330f33f5650e" providerId="LiveId" clId="{87A6081B-FD27-4085-9AF3-92DA66790F97}" dt="2022-07-04T06:30:52.016" v="142" actId="20577"/>
        <pc:sldMkLst>
          <pc:docMk/>
          <pc:sldMk cId="1718612039" sldId="444"/>
        </pc:sldMkLst>
      </pc:sldChg>
      <pc:sldChg chg="addSp modSp">
        <pc:chgData name="Leonie Smith" userId="fed1330f33f5650e" providerId="LiveId" clId="{87A6081B-FD27-4085-9AF3-92DA66790F97}" dt="2022-06-28T06:18:42.770" v="26"/>
        <pc:sldMkLst>
          <pc:docMk/>
          <pc:sldMk cId="2166098122" sldId="445"/>
        </pc:sldMkLst>
      </pc:sldChg>
      <pc:sldChg chg="addSp modSp mod">
        <pc:chgData name="Leonie Smith" userId="fed1330f33f5650e" providerId="LiveId" clId="{87A6081B-FD27-4085-9AF3-92DA66790F97}" dt="2022-07-04T06:31:00.856" v="144" actId="20577"/>
        <pc:sldMkLst>
          <pc:docMk/>
          <pc:sldMk cId="665805102" sldId="446"/>
        </pc:sldMkLst>
      </pc:sldChg>
      <pc:sldChg chg="addSp delSp modSp modTransition modAnim">
        <pc:chgData name="Leonie Smith" userId="fed1330f33f5650e" providerId="LiveId" clId="{87A6081B-FD27-4085-9AF3-92DA66790F97}" dt="2022-06-28T06:23:35.470" v="33"/>
        <pc:sldMkLst>
          <pc:docMk/>
          <pc:sldMk cId="2422728137" sldId="447"/>
        </pc:sldMkLst>
      </pc:sldChg>
      <pc:sldChg chg="addSp modSp mod">
        <pc:chgData name="Leonie Smith" userId="fed1330f33f5650e" providerId="LiveId" clId="{87A6081B-FD27-4085-9AF3-92DA66790F97}" dt="2022-07-04T06:31:07.900" v="146" actId="20577"/>
        <pc:sldMkLst>
          <pc:docMk/>
          <pc:sldMk cId="843663555" sldId="448"/>
        </pc:sldMkLst>
      </pc:sldChg>
      <pc:sldChg chg="addSp delSp modSp modTransition modAnim">
        <pc:chgData name="Leonie Smith" userId="fed1330f33f5650e" providerId="LiveId" clId="{87A6081B-FD27-4085-9AF3-92DA66790F97}" dt="2022-06-28T06:32:12.317" v="46"/>
        <pc:sldMkLst>
          <pc:docMk/>
          <pc:sldMk cId="4160448636" sldId="449"/>
        </pc:sldMkLst>
      </pc:sldChg>
      <pc:sldChg chg="addSp modSp mod">
        <pc:chgData name="Leonie Smith" userId="fed1330f33f5650e" providerId="LiveId" clId="{87A6081B-FD27-4085-9AF3-92DA66790F97}" dt="2022-07-04T06:31:15.054" v="148" actId="20577"/>
        <pc:sldMkLst>
          <pc:docMk/>
          <pc:sldMk cId="538051216" sldId="450"/>
        </pc:sldMkLst>
      </pc:sldChg>
      <pc:sldChg chg="addSp delSp modSp modTransition modAnim">
        <pc:chgData name="Leonie Smith" userId="fed1330f33f5650e" providerId="LiveId" clId="{87A6081B-FD27-4085-9AF3-92DA66790F97}" dt="2022-06-28T06:37:17.569" v="61"/>
        <pc:sldMkLst>
          <pc:docMk/>
          <pc:sldMk cId="3386340796" sldId="451"/>
        </pc:sldMkLst>
      </pc:sldChg>
      <pc:sldChg chg="addSp modSp mod">
        <pc:chgData name="Leonie Smith" userId="fed1330f33f5650e" providerId="LiveId" clId="{87A6081B-FD27-4085-9AF3-92DA66790F97}" dt="2022-07-04T06:31:22.935" v="150" actId="20577"/>
        <pc:sldMkLst>
          <pc:docMk/>
          <pc:sldMk cId="4002949039" sldId="452"/>
        </pc:sldMkLst>
      </pc:sldChg>
      <pc:sldChg chg="addSp delSp modSp modTransition modAnim">
        <pc:chgData name="Leonie Smith" userId="fed1330f33f5650e" providerId="LiveId" clId="{87A6081B-FD27-4085-9AF3-92DA66790F97}" dt="2022-06-28T06:41:59.651" v="72"/>
        <pc:sldMkLst>
          <pc:docMk/>
          <pc:sldMk cId="283334129" sldId="453"/>
        </pc:sldMkLst>
      </pc:sldChg>
      <pc:sldChg chg="addSp modSp mod">
        <pc:chgData name="Leonie Smith" userId="fed1330f33f5650e" providerId="LiveId" clId="{87A6081B-FD27-4085-9AF3-92DA66790F97}" dt="2022-07-04T06:31:31.188" v="152" actId="20577"/>
        <pc:sldMkLst>
          <pc:docMk/>
          <pc:sldMk cId="2511564658" sldId="454"/>
        </pc:sldMkLst>
      </pc:sldChg>
      <pc:sldChg chg="addSp delSp modSp modTransition modAnim">
        <pc:chgData name="Leonie Smith" userId="fed1330f33f5650e" providerId="LiveId" clId="{87A6081B-FD27-4085-9AF3-92DA66790F97}" dt="2022-06-28T06:44:25.692" v="75"/>
        <pc:sldMkLst>
          <pc:docMk/>
          <pc:sldMk cId="1799939013" sldId="455"/>
        </pc:sldMkLst>
      </pc:sldChg>
      <pc:sldChg chg="addSp modSp mod">
        <pc:chgData name="Leonie Smith" userId="fed1330f33f5650e" providerId="LiveId" clId="{87A6081B-FD27-4085-9AF3-92DA66790F97}" dt="2022-07-04T06:31:39.154" v="154" actId="20577"/>
        <pc:sldMkLst>
          <pc:docMk/>
          <pc:sldMk cId="4049696417" sldId="456"/>
        </pc:sldMkLst>
      </pc:sldChg>
      <pc:sldChg chg="addSp delSp modSp modTransition modAnim">
        <pc:chgData name="Leonie Smith" userId="fed1330f33f5650e" providerId="LiveId" clId="{87A6081B-FD27-4085-9AF3-92DA66790F97}" dt="2022-06-28T06:47:16.757" v="84"/>
        <pc:sldMkLst>
          <pc:docMk/>
          <pc:sldMk cId="2618424304" sldId="457"/>
        </pc:sldMkLst>
      </pc:sldChg>
      <pc:sldChg chg="addSp modSp mod">
        <pc:chgData name="Leonie Smith" userId="fed1330f33f5650e" providerId="LiveId" clId="{87A6081B-FD27-4085-9AF3-92DA66790F97}" dt="2022-07-04T06:31:46.683" v="156" actId="20577"/>
        <pc:sldMkLst>
          <pc:docMk/>
          <pc:sldMk cId="2789980734" sldId="458"/>
        </pc:sldMkLst>
      </pc:sldChg>
      <pc:sldChg chg="addSp delSp modSp modTransition modAnim">
        <pc:chgData name="Leonie Smith" userId="fed1330f33f5650e" providerId="LiveId" clId="{87A6081B-FD27-4085-9AF3-92DA66790F97}" dt="2022-06-28T06:49:50.399" v="93"/>
        <pc:sldMkLst>
          <pc:docMk/>
          <pc:sldMk cId="783514268" sldId="459"/>
        </pc:sldMkLst>
      </pc:sldChg>
      <pc:sldChg chg="addSp modSp mod">
        <pc:chgData name="Leonie Smith" userId="fed1330f33f5650e" providerId="LiveId" clId="{87A6081B-FD27-4085-9AF3-92DA66790F97}" dt="2022-07-04T06:31:53.990" v="158" actId="20577"/>
        <pc:sldMkLst>
          <pc:docMk/>
          <pc:sldMk cId="2691432836" sldId="460"/>
        </pc:sldMkLst>
      </pc:sldChg>
      <pc:sldChg chg="addSp delSp modSp modTransition modAnim">
        <pc:chgData name="Leonie Smith" userId="fed1330f33f5650e" providerId="LiveId" clId="{87A6081B-FD27-4085-9AF3-92DA66790F97}" dt="2022-06-28T06:53:12.583" v="98"/>
        <pc:sldMkLst>
          <pc:docMk/>
          <pc:sldMk cId="3868250199" sldId="461"/>
        </pc:sldMkLst>
      </pc:sldChg>
      <pc:sldChg chg="addSp modSp mod">
        <pc:chgData name="Leonie Smith" userId="fed1330f33f5650e" providerId="LiveId" clId="{87A6081B-FD27-4085-9AF3-92DA66790F97}" dt="2022-07-04T06:32:05.101" v="160" actId="20577"/>
        <pc:sldMkLst>
          <pc:docMk/>
          <pc:sldMk cId="3941201962" sldId="462"/>
        </pc:sldMkLst>
      </pc:sldChg>
      <pc:sldChg chg="addSp delSp modSp modTransition modAnim">
        <pc:chgData name="Leonie Smith" userId="fed1330f33f5650e" providerId="LiveId" clId="{87A6081B-FD27-4085-9AF3-92DA66790F97}" dt="2022-06-28T07:00:56.572" v="107"/>
        <pc:sldMkLst>
          <pc:docMk/>
          <pc:sldMk cId="2982327576" sldId="463"/>
        </pc:sldMkLst>
      </pc:sldChg>
      <pc:sldChg chg="addSp modSp mod">
        <pc:chgData name="Leonie Smith" userId="fed1330f33f5650e" providerId="LiveId" clId="{87A6081B-FD27-4085-9AF3-92DA66790F97}" dt="2022-07-04T06:32:29.319" v="165" actId="1076"/>
        <pc:sldMkLst>
          <pc:docMk/>
          <pc:sldMk cId="3471468068" sldId="464"/>
        </pc:sldMkLst>
      </pc:sldChg>
      <pc:sldChg chg="addSp modSp">
        <pc:chgData name="Leonie Smith" userId="fed1330f33f5650e" providerId="LiveId" clId="{87A6081B-FD27-4085-9AF3-92DA66790F97}" dt="2022-06-28T07:05:50.130" v="108"/>
        <pc:sldMkLst>
          <pc:docMk/>
          <pc:sldMk cId="3894174290" sldId="465"/>
        </pc:sldMkLst>
      </pc:sldChg>
      <pc:sldChg chg="addSp modSp mod">
        <pc:chgData name="Leonie Smith" userId="fed1330f33f5650e" providerId="LiveId" clId="{87A6081B-FD27-4085-9AF3-92DA66790F97}" dt="2022-07-04T06:32:17.499" v="162" actId="20577"/>
        <pc:sldMkLst>
          <pc:docMk/>
          <pc:sldMk cId="581074576" sldId="466"/>
        </pc:sldMkLst>
      </pc:sldChg>
      <pc:sldChg chg="del">
        <pc:chgData name="Leonie Smith" userId="fed1330f33f5650e" providerId="LiveId" clId="{87A6081B-FD27-4085-9AF3-92DA66790F97}" dt="2022-06-28T07:11:31.189" v="109" actId="47"/>
        <pc:sldMkLst>
          <pc:docMk/>
          <pc:sldMk cId="2711152741" sldId="467"/>
        </pc:sldMkLst>
      </pc:sldChg>
      <pc:sldChg chg="addSp delSp modSp modTransition modAnim modNotesTx">
        <pc:chgData name="Leonie Smith" userId="fed1330f33f5650e" providerId="LiveId" clId="{87A6081B-FD27-4085-9AF3-92DA66790F97}" dt="2022-07-04T06:27:17.743" v="115"/>
        <pc:sldMkLst>
          <pc:docMk/>
          <pc:sldMk cId="3596600315" sldId="468"/>
        </pc:sldMkLst>
      </pc:sldChg>
      <pc:sldChg chg="addSp modSp">
        <pc:chgData name="Leonie Smith" userId="fed1330f33f5650e" providerId="LiveId" clId="{87A6081B-FD27-4085-9AF3-92DA66790F97}" dt="2022-07-04T06:28:01.396" v="122"/>
        <pc:sldMkLst>
          <pc:docMk/>
          <pc:sldMk cId="3727199237" sldId="469"/>
        </pc:sldMkLst>
      </pc:sldChg>
    </pc:docChg>
  </pc:docChgLst>
  <pc:docChgLst>
    <pc:chgData name="Alfred Smith" userId="3c60a3631c0db8ad" providerId="LiveId" clId="{1A64402D-5F16-435E-B7B7-4625F14DBC4F}"/>
    <pc:docChg chg="undo custSel modSld">
      <pc:chgData name="Alfred Smith" userId="3c60a3631c0db8ad" providerId="LiveId" clId="{1A64402D-5F16-435E-B7B7-4625F14DBC4F}" dt="2025-04-08T05:30:41.568" v="34"/>
      <pc:docMkLst>
        <pc:docMk/>
      </pc:docMkLst>
      <pc:sldChg chg="addSp delSp modSp mod">
        <pc:chgData name="Alfred Smith" userId="3c60a3631c0db8ad" providerId="LiveId" clId="{1A64402D-5F16-435E-B7B7-4625F14DBC4F}" dt="2025-04-08T05:27:58.505" v="8"/>
        <pc:sldMkLst>
          <pc:docMk/>
          <pc:sldMk cId="3676245138" sldId="441"/>
        </pc:sldMkLst>
        <pc:spChg chg="add mod">
          <ac:chgData name="Alfred Smith" userId="3c60a3631c0db8ad" providerId="LiveId" clId="{1A64402D-5F16-435E-B7B7-4625F14DBC4F}" dt="2025-04-08T05:27:58.505" v="8"/>
          <ac:spMkLst>
            <pc:docMk/>
            <pc:sldMk cId="3676245138" sldId="441"/>
            <ac:spMk id="2" creationId="{475185F1-1413-FB48-9A74-B1F43DE2E623}"/>
          </ac:spMkLst>
        </pc:spChg>
        <pc:spChg chg="add mod">
          <ac:chgData name="Alfred Smith" userId="3c60a3631c0db8ad" providerId="LiveId" clId="{1A64402D-5F16-435E-B7B7-4625F14DBC4F}" dt="2025-04-08T05:27:58.505" v="8"/>
          <ac:spMkLst>
            <pc:docMk/>
            <pc:sldMk cId="3676245138" sldId="441"/>
            <ac:spMk id="3" creationId="{8FF997D5-60FB-7550-8B38-7F73FF9617FE}"/>
          </ac:spMkLst>
        </pc:spChg>
        <pc:spChg chg="del">
          <ac:chgData name="Alfred Smith" userId="3c60a3631c0db8ad" providerId="LiveId" clId="{1A64402D-5F16-435E-B7B7-4625F14DBC4F}" dt="2025-04-08T05:27:57.894" v="7" actId="478"/>
          <ac:spMkLst>
            <pc:docMk/>
            <pc:sldMk cId="3676245138" sldId="441"/>
            <ac:spMk id="4" creationId="{9A13E2D8-2F59-44C1-B1D2-79C300C26DD4}"/>
          </ac:spMkLst>
        </pc:spChg>
        <pc:spChg chg="del">
          <ac:chgData name="Alfred Smith" userId="3c60a3631c0db8ad" providerId="LiveId" clId="{1A64402D-5F16-435E-B7B7-4625F14DBC4F}" dt="2025-04-08T05:27:57.894" v="7" actId="478"/>
          <ac:spMkLst>
            <pc:docMk/>
            <pc:sldMk cId="3676245138" sldId="441"/>
            <ac:spMk id="6" creationId="{416C064E-628E-47C0-A712-DB178FE9901E}"/>
          </ac:spMkLst>
        </pc:spChg>
      </pc:sldChg>
      <pc:sldChg chg="addSp delSp modSp mod">
        <pc:chgData name="Alfred Smith" userId="3c60a3631c0db8ad" providerId="LiveId" clId="{1A64402D-5F16-435E-B7B7-4625F14DBC4F}" dt="2025-04-08T05:28:08.794" v="10"/>
        <pc:sldMkLst>
          <pc:docMk/>
          <pc:sldMk cId="3095902142" sldId="443"/>
        </pc:sldMkLst>
        <pc:spChg chg="add mod">
          <ac:chgData name="Alfred Smith" userId="3c60a3631c0db8ad" providerId="LiveId" clId="{1A64402D-5F16-435E-B7B7-4625F14DBC4F}" dt="2025-04-08T05:28:08.794" v="10"/>
          <ac:spMkLst>
            <pc:docMk/>
            <pc:sldMk cId="3095902142" sldId="443"/>
            <ac:spMk id="2" creationId="{DB6B486F-973F-246A-BA16-F01FCFEADF12}"/>
          </ac:spMkLst>
        </pc:spChg>
        <pc:spChg chg="add mod">
          <ac:chgData name="Alfred Smith" userId="3c60a3631c0db8ad" providerId="LiveId" clId="{1A64402D-5F16-435E-B7B7-4625F14DBC4F}" dt="2025-04-08T05:28:08.794" v="10"/>
          <ac:spMkLst>
            <pc:docMk/>
            <pc:sldMk cId="3095902142" sldId="443"/>
            <ac:spMk id="3" creationId="{B0919240-D247-D423-DCCC-CF313B8A055F}"/>
          </ac:spMkLst>
        </pc:spChg>
        <pc:spChg chg="del">
          <ac:chgData name="Alfred Smith" userId="3c60a3631c0db8ad" providerId="LiveId" clId="{1A64402D-5F16-435E-B7B7-4625F14DBC4F}" dt="2025-04-08T05:28:08.204" v="9" actId="478"/>
          <ac:spMkLst>
            <pc:docMk/>
            <pc:sldMk cId="3095902142" sldId="443"/>
            <ac:spMk id="4" creationId="{9A13E2D8-2F59-44C1-B1D2-79C300C26DD4}"/>
          </ac:spMkLst>
        </pc:spChg>
        <pc:spChg chg="del">
          <ac:chgData name="Alfred Smith" userId="3c60a3631c0db8ad" providerId="LiveId" clId="{1A64402D-5F16-435E-B7B7-4625F14DBC4F}" dt="2025-04-08T05:28:08.204" v="9" actId="478"/>
          <ac:spMkLst>
            <pc:docMk/>
            <pc:sldMk cId="3095902142" sldId="443"/>
            <ac:spMk id="6" creationId="{416C064E-628E-47C0-A712-DB178FE9901E}"/>
          </ac:spMkLst>
        </pc:spChg>
      </pc:sldChg>
      <pc:sldChg chg="addSp delSp modSp mod">
        <pc:chgData name="Alfred Smith" userId="3c60a3631c0db8ad" providerId="LiveId" clId="{1A64402D-5F16-435E-B7B7-4625F14DBC4F}" dt="2025-04-08T05:28:41.344" v="12"/>
        <pc:sldMkLst>
          <pc:docMk/>
          <pc:sldMk cId="2166098122" sldId="445"/>
        </pc:sldMkLst>
        <pc:spChg chg="add mod">
          <ac:chgData name="Alfred Smith" userId="3c60a3631c0db8ad" providerId="LiveId" clId="{1A64402D-5F16-435E-B7B7-4625F14DBC4F}" dt="2025-04-08T05:28:41.344" v="12"/>
          <ac:spMkLst>
            <pc:docMk/>
            <pc:sldMk cId="2166098122" sldId="445"/>
            <ac:spMk id="3" creationId="{6434D383-A334-4B8D-71C1-06D4E64F5D47}"/>
          </ac:spMkLst>
        </pc:spChg>
        <pc:spChg chg="del">
          <ac:chgData name="Alfred Smith" userId="3c60a3631c0db8ad" providerId="LiveId" clId="{1A64402D-5F16-435E-B7B7-4625F14DBC4F}" dt="2025-04-08T05:28:40.768" v="11" actId="478"/>
          <ac:spMkLst>
            <pc:docMk/>
            <pc:sldMk cId="2166098122" sldId="445"/>
            <ac:spMk id="4" creationId="{9A13E2D8-2F59-44C1-B1D2-79C300C26DD4}"/>
          </ac:spMkLst>
        </pc:spChg>
        <pc:spChg chg="add mod">
          <ac:chgData name="Alfred Smith" userId="3c60a3631c0db8ad" providerId="LiveId" clId="{1A64402D-5F16-435E-B7B7-4625F14DBC4F}" dt="2025-04-08T05:28:41.344" v="12"/>
          <ac:spMkLst>
            <pc:docMk/>
            <pc:sldMk cId="2166098122" sldId="445"/>
            <ac:spMk id="5" creationId="{60CB9DF5-CB7F-92E9-694F-E883162A58B5}"/>
          </ac:spMkLst>
        </pc:spChg>
        <pc:spChg chg="del">
          <ac:chgData name="Alfred Smith" userId="3c60a3631c0db8ad" providerId="LiveId" clId="{1A64402D-5F16-435E-B7B7-4625F14DBC4F}" dt="2025-04-08T05:28:40.768" v="11" actId="478"/>
          <ac:spMkLst>
            <pc:docMk/>
            <pc:sldMk cId="2166098122" sldId="445"/>
            <ac:spMk id="6" creationId="{416C064E-628E-47C0-A712-DB178FE9901E}"/>
          </ac:spMkLst>
        </pc:spChg>
      </pc:sldChg>
      <pc:sldChg chg="addSp delSp modSp mod">
        <pc:chgData name="Alfred Smith" userId="3c60a3631c0db8ad" providerId="LiveId" clId="{1A64402D-5F16-435E-B7B7-4625F14DBC4F}" dt="2025-04-08T05:28:54.607" v="14"/>
        <pc:sldMkLst>
          <pc:docMk/>
          <pc:sldMk cId="2422728137" sldId="447"/>
        </pc:sldMkLst>
        <pc:spChg chg="add mod">
          <ac:chgData name="Alfred Smith" userId="3c60a3631c0db8ad" providerId="LiveId" clId="{1A64402D-5F16-435E-B7B7-4625F14DBC4F}" dt="2025-04-08T05:28:54.607" v="14"/>
          <ac:spMkLst>
            <pc:docMk/>
            <pc:sldMk cId="2422728137" sldId="447"/>
            <ac:spMk id="2" creationId="{DBACBC87-1F6A-224F-C6F9-DAF0214922FE}"/>
          </ac:spMkLst>
        </pc:spChg>
        <pc:spChg chg="add mod">
          <ac:chgData name="Alfred Smith" userId="3c60a3631c0db8ad" providerId="LiveId" clId="{1A64402D-5F16-435E-B7B7-4625F14DBC4F}" dt="2025-04-08T05:28:54.607" v="14"/>
          <ac:spMkLst>
            <pc:docMk/>
            <pc:sldMk cId="2422728137" sldId="447"/>
            <ac:spMk id="3" creationId="{C04D7F84-EB92-8B58-BD37-7CB82F6E3517}"/>
          </ac:spMkLst>
        </pc:spChg>
        <pc:spChg chg="del">
          <ac:chgData name="Alfred Smith" userId="3c60a3631c0db8ad" providerId="LiveId" clId="{1A64402D-5F16-435E-B7B7-4625F14DBC4F}" dt="2025-04-08T05:28:53.932" v="13" actId="478"/>
          <ac:spMkLst>
            <pc:docMk/>
            <pc:sldMk cId="2422728137" sldId="447"/>
            <ac:spMk id="4" creationId="{9A13E2D8-2F59-44C1-B1D2-79C300C26DD4}"/>
          </ac:spMkLst>
        </pc:spChg>
        <pc:spChg chg="del">
          <ac:chgData name="Alfred Smith" userId="3c60a3631c0db8ad" providerId="LiveId" clId="{1A64402D-5F16-435E-B7B7-4625F14DBC4F}" dt="2025-04-08T05:28:53.932" v="13" actId="478"/>
          <ac:spMkLst>
            <pc:docMk/>
            <pc:sldMk cId="2422728137" sldId="447"/>
            <ac:spMk id="6" creationId="{416C064E-628E-47C0-A712-DB178FE9901E}"/>
          </ac:spMkLst>
        </pc:spChg>
      </pc:sldChg>
      <pc:sldChg chg="addSp delSp modSp mod">
        <pc:chgData name="Alfred Smith" userId="3c60a3631c0db8ad" providerId="LiveId" clId="{1A64402D-5F16-435E-B7B7-4625F14DBC4F}" dt="2025-04-08T05:29:04.069" v="16"/>
        <pc:sldMkLst>
          <pc:docMk/>
          <pc:sldMk cId="4160448636" sldId="449"/>
        </pc:sldMkLst>
        <pc:spChg chg="add mod">
          <ac:chgData name="Alfred Smith" userId="3c60a3631c0db8ad" providerId="LiveId" clId="{1A64402D-5F16-435E-B7B7-4625F14DBC4F}" dt="2025-04-08T05:29:04.069" v="16"/>
          <ac:spMkLst>
            <pc:docMk/>
            <pc:sldMk cId="4160448636" sldId="449"/>
            <ac:spMk id="2" creationId="{BDC29ECF-2769-B6BF-DA9D-88502B62592F}"/>
          </ac:spMkLst>
        </pc:spChg>
        <pc:spChg chg="add mod">
          <ac:chgData name="Alfred Smith" userId="3c60a3631c0db8ad" providerId="LiveId" clId="{1A64402D-5F16-435E-B7B7-4625F14DBC4F}" dt="2025-04-08T05:29:04.069" v="16"/>
          <ac:spMkLst>
            <pc:docMk/>
            <pc:sldMk cId="4160448636" sldId="449"/>
            <ac:spMk id="3" creationId="{6DAAF560-79A2-3EE3-3E66-371582F35F21}"/>
          </ac:spMkLst>
        </pc:spChg>
        <pc:spChg chg="del">
          <ac:chgData name="Alfred Smith" userId="3c60a3631c0db8ad" providerId="LiveId" clId="{1A64402D-5F16-435E-B7B7-4625F14DBC4F}" dt="2025-04-08T05:29:03.453" v="15" actId="478"/>
          <ac:spMkLst>
            <pc:docMk/>
            <pc:sldMk cId="4160448636" sldId="449"/>
            <ac:spMk id="4" creationId="{9A13E2D8-2F59-44C1-B1D2-79C300C26DD4}"/>
          </ac:spMkLst>
        </pc:spChg>
        <pc:spChg chg="del">
          <ac:chgData name="Alfred Smith" userId="3c60a3631c0db8ad" providerId="LiveId" clId="{1A64402D-5F16-435E-B7B7-4625F14DBC4F}" dt="2025-04-08T05:29:03.453" v="15" actId="478"/>
          <ac:spMkLst>
            <pc:docMk/>
            <pc:sldMk cId="4160448636" sldId="449"/>
            <ac:spMk id="6" creationId="{416C064E-628E-47C0-A712-DB178FE9901E}"/>
          </ac:spMkLst>
        </pc:spChg>
      </pc:sldChg>
      <pc:sldChg chg="addSp delSp modSp mod">
        <pc:chgData name="Alfred Smith" userId="3c60a3631c0db8ad" providerId="LiveId" clId="{1A64402D-5F16-435E-B7B7-4625F14DBC4F}" dt="2025-04-08T05:29:17.263" v="18"/>
        <pc:sldMkLst>
          <pc:docMk/>
          <pc:sldMk cId="3386340796" sldId="451"/>
        </pc:sldMkLst>
        <pc:spChg chg="add mod">
          <ac:chgData name="Alfred Smith" userId="3c60a3631c0db8ad" providerId="LiveId" clId="{1A64402D-5F16-435E-B7B7-4625F14DBC4F}" dt="2025-04-08T05:29:17.263" v="18"/>
          <ac:spMkLst>
            <pc:docMk/>
            <pc:sldMk cId="3386340796" sldId="451"/>
            <ac:spMk id="2" creationId="{7166A017-73FA-C84C-F6DD-3905971079EC}"/>
          </ac:spMkLst>
        </pc:spChg>
        <pc:spChg chg="add mod">
          <ac:chgData name="Alfred Smith" userId="3c60a3631c0db8ad" providerId="LiveId" clId="{1A64402D-5F16-435E-B7B7-4625F14DBC4F}" dt="2025-04-08T05:29:17.263" v="18"/>
          <ac:spMkLst>
            <pc:docMk/>
            <pc:sldMk cId="3386340796" sldId="451"/>
            <ac:spMk id="3" creationId="{6A856E68-7FEE-6315-1F38-6E7B8CEA2800}"/>
          </ac:spMkLst>
        </pc:spChg>
        <pc:spChg chg="del">
          <ac:chgData name="Alfred Smith" userId="3c60a3631c0db8ad" providerId="LiveId" clId="{1A64402D-5F16-435E-B7B7-4625F14DBC4F}" dt="2025-04-08T05:29:16.574" v="17" actId="478"/>
          <ac:spMkLst>
            <pc:docMk/>
            <pc:sldMk cId="3386340796" sldId="451"/>
            <ac:spMk id="4" creationId="{9A13E2D8-2F59-44C1-B1D2-79C300C26DD4}"/>
          </ac:spMkLst>
        </pc:spChg>
        <pc:spChg chg="del">
          <ac:chgData name="Alfred Smith" userId="3c60a3631c0db8ad" providerId="LiveId" clId="{1A64402D-5F16-435E-B7B7-4625F14DBC4F}" dt="2025-04-08T05:29:16.574" v="17" actId="478"/>
          <ac:spMkLst>
            <pc:docMk/>
            <pc:sldMk cId="3386340796" sldId="451"/>
            <ac:spMk id="6" creationId="{416C064E-628E-47C0-A712-DB178FE9901E}"/>
          </ac:spMkLst>
        </pc:spChg>
      </pc:sldChg>
      <pc:sldChg chg="addSp delSp modSp mod">
        <pc:chgData name="Alfred Smith" userId="3c60a3631c0db8ad" providerId="LiveId" clId="{1A64402D-5F16-435E-B7B7-4625F14DBC4F}" dt="2025-04-08T05:29:25.797" v="20"/>
        <pc:sldMkLst>
          <pc:docMk/>
          <pc:sldMk cId="283334129" sldId="453"/>
        </pc:sldMkLst>
        <pc:spChg chg="add mod">
          <ac:chgData name="Alfred Smith" userId="3c60a3631c0db8ad" providerId="LiveId" clId="{1A64402D-5F16-435E-B7B7-4625F14DBC4F}" dt="2025-04-08T05:29:25.797" v="20"/>
          <ac:spMkLst>
            <pc:docMk/>
            <pc:sldMk cId="283334129" sldId="453"/>
            <ac:spMk id="2" creationId="{DDAF99FB-09D4-65A8-6EEF-235B8051DBDD}"/>
          </ac:spMkLst>
        </pc:spChg>
        <pc:spChg chg="add mod">
          <ac:chgData name="Alfred Smith" userId="3c60a3631c0db8ad" providerId="LiveId" clId="{1A64402D-5F16-435E-B7B7-4625F14DBC4F}" dt="2025-04-08T05:29:25.797" v="20"/>
          <ac:spMkLst>
            <pc:docMk/>
            <pc:sldMk cId="283334129" sldId="453"/>
            <ac:spMk id="3" creationId="{53AFBD2E-2DF4-6ADF-5ABE-DC9E96CDAE18}"/>
          </ac:spMkLst>
        </pc:spChg>
        <pc:spChg chg="del">
          <ac:chgData name="Alfred Smith" userId="3c60a3631c0db8ad" providerId="LiveId" clId="{1A64402D-5F16-435E-B7B7-4625F14DBC4F}" dt="2025-04-08T05:29:25.193" v="19" actId="478"/>
          <ac:spMkLst>
            <pc:docMk/>
            <pc:sldMk cId="283334129" sldId="453"/>
            <ac:spMk id="4" creationId="{9A13E2D8-2F59-44C1-B1D2-79C300C26DD4}"/>
          </ac:spMkLst>
        </pc:spChg>
        <pc:spChg chg="del">
          <ac:chgData name="Alfred Smith" userId="3c60a3631c0db8ad" providerId="LiveId" clId="{1A64402D-5F16-435E-B7B7-4625F14DBC4F}" dt="2025-04-08T05:29:25.193" v="19" actId="478"/>
          <ac:spMkLst>
            <pc:docMk/>
            <pc:sldMk cId="283334129" sldId="453"/>
            <ac:spMk id="6" creationId="{416C064E-628E-47C0-A712-DB178FE9901E}"/>
          </ac:spMkLst>
        </pc:spChg>
      </pc:sldChg>
      <pc:sldChg chg="addSp delSp modSp mod">
        <pc:chgData name="Alfred Smith" userId="3c60a3631c0db8ad" providerId="LiveId" clId="{1A64402D-5F16-435E-B7B7-4625F14DBC4F}" dt="2025-04-08T05:29:44.718" v="24"/>
        <pc:sldMkLst>
          <pc:docMk/>
          <pc:sldMk cId="1799939013" sldId="455"/>
        </pc:sldMkLst>
        <pc:spChg chg="add mod">
          <ac:chgData name="Alfred Smith" userId="3c60a3631c0db8ad" providerId="LiveId" clId="{1A64402D-5F16-435E-B7B7-4625F14DBC4F}" dt="2025-04-08T05:29:38.497" v="22"/>
          <ac:spMkLst>
            <pc:docMk/>
            <pc:sldMk cId="1799939013" sldId="455"/>
            <ac:spMk id="2" creationId="{1DD5386C-E215-DCBF-A851-D328DDF89F5B}"/>
          </ac:spMkLst>
        </pc:spChg>
        <pc:spChg chg="del">
          <ac:chgData name="Alfred Smith" userId="3c60a3631c0db8ad" providerId="LiveId" clId="{1A64402D-5F16-435E-B7B7-4625F14DBC4F}" dt="2025-04-08T05:29:44.083" v="23" actId="478"/>
          <ac:spMkLst>
            <pc:docMk/>
            <pc:sldMk cId="1799939013" sldId="455"/>
            <ac:spMk id="4" creationId="{9A13E2D8-2F59-44C1-B1D2-79C300C26DD4}"/>
          </ac:spMkLst>
        </pc:spChg>
        <pc:spChg chg="add mod">
          <ac:chgData name="Alfred Smith" userId="3c60a3631c0db8ad" providerId="LiveId" clId="{1A64402D-5F16-435E-B7B7-4625F14DBC4F}" dt="2025-04-08T05:29:38.497" v="22"/>
          <ac:spMkLst>
            <pc:docMk/>
            <pc:sldMk cId="1799939013" sldId="455"/>
            <ac:spMk id="5" creationId="{390DEA7B-69C2-0D90-B3A9-AA537BDAA024}"/>
          </ac:spMkLst>
        </pc:spChg>
        <pc:spChg chg="del">
          <ac:chgData name="Alfred Smith" userId="3c60a3631c0db8ad" providerId="LiveId" clId="{1A64402D-5F16-435E-B7B7-4625F14DBC4F}" dt="2025-04-08T05:29:37.662" v="21" actId="478"/>
          <ac:spMkLst>
            <pc:docMk/>
            <pc:sldMk cId="1799939013" sldId="455"/>
            <ac:spMk id="6" creationId="{416C064E-628E-47C0-A712-DB178FE9901E}"/>
          </ac:spMkLst>
        </pc:spChg>
        <pc:spChg chg="add mod">
          <ac:chgData name="Alfred Smith" userId="3c60a3631c0db8ad" providerId="LiveId" clId="{1A64402D-5F16-435E-B7B7-4625F14DBC4F}" dt="2025-04-08T05:29:44.718" v="24"/>
          <ac:spMkLst>
            <pc:docMk/>
            <pc:sldMk cId="1799939013" sldId="455"/>
            <ac:spMk id="7" creationId="{6A4FF67A-03E7-15E3-9EC8-8260D290AE12}"/>
          </ac:spMkLst>
        </pc:spChg>
        <pc:spChg chg="add mod">
          <ac:chgData name="Alfred Smith" userId="3c60a3631c0db8ad" providerId="LiveId" clId="{1A64402D-5F16-435E-B7B7-4625F14DBC4F}" dt="2025-04-08T05:29:44.718" v="24"/>
          <ac:spMkLst>
            <pc:docMk/>
            <pc:sldMk cId="1799939013" sldId="455"/>
            <ac:spMk id="8" creationId="{440145B4-C043-A601-051A-C09F841914B7}"/>
          </ac:spMkLst>
        </pc:spChg>
      </pc:sldChg>
      <pc:sldChg chg="addSp delSp modSp mod">
        <pc:chgData name="Alfred Smith" userId="3c60a3631c0db8ad" providerId="LiveId" clId="{1A64402D-5F16-435E-B7B7-4625F14DBC4F}" dt="2025-04-08T05:29:59.314" v="26"/>
        <pc:sldMkLst>
          <pc:docMk/>
          <pc:sldMk cId="2618424304" sldId="457"/>
        </pc:sldMkLst>
        <pc:spChg chg="add mod">
          <ac:chgData name="Alfred Smith" userId="3c60a3631c0db8ad" providerId="LiveId" clId="{1A64402D-5F16-435E-B7B7-4625F14DBC4F}" dt="2025-04-08T05:29:59.314" v="26"/>
          <ac:spMkLst>
            <pc:docMk/>
            <pc:sldMk cId="2618424304" sldId="457"/>
            <ac:spMk id="2" creationId="{E0104F87-AC40-A00E-149B-5D40FEE54537}"/>
          </ac:spMkLst>
        </pc:spChg>
        <pc:spChg chg="add mod">
          <ac:chgData name="Alfred Smith" userId="3c60a3631c0db8ad" providerId="LiveId" clId="{1A64402D-5F16-435E-B7B7-4625F14DBC4F}" dt="2025-04-08T05:29:59.314" v="26"/>
          <ac:spMkLst>
            <pc:docMk/>
            <pc:sldMk cId="2618424304" sldId="457"/>
            <ac:spMk id="3" creationId="{176A464D-F7DC-466E-A7FB-B9CDDF2613FE}"/>
          </ac:spMkLst>
        </pc:spChg>
        <pc:spChg chg="del">
          <ac:chgData name="Alfred Smith" userId="3c60a3631c0db8ad" providerId="LiveId" clId="{1A64402D-5F16-435E-B7B7-4625F14DBC4F}" dt="2025-04-08T05:29:58.602" v="25" actId="478"/>
          <ac:spMkLst>
            <pc:docMk/>
            <pc:sldMk cId="2618424304" sldId="457"/>
            <ac:spMk id="4" creationId="{9A13E2D8-2F59-44C1-B1D2-79C300C26DD4}"/>
          </ac:spMkLst>
        </pc:spChg>
        <pc:spChg chg="del">
          <ac:chgData name="Alfred Smith" userId="3c60a3631c0db8ad" providerId="LiveId" clId="{1A64402D-5F16-435E-B7B7-4625F14DBC4F}" dt="2025-04-08T05:29:58.602" v="25" actId="478"/>
          <ac:spMkLst>
            <pc:docMk/>
            <pc:sldMk cId="2618424304" sldId="457"/>
            <ac:spMk id="6" creationId="{416C064E-628E-47C0-A712-DB178FE9901E}"/>
          </ac:spMkLst>
        </pc:spChg>
      </pc:sldChg>
      <pc:sldChg chg="addSp delSp modSp mod">
        <pc:chgData name="Alfred Smith" userId="3c60a3631c0db8ad" providerId="LiveId" clId="{1A64402D-5F16-435E-B7B7-4625F14DBC4F}" dt="2025-04-08T05:30:08.665" v="28"/>
        <pc:sldMkLst>
          <pc:docMk/>
          <pc:sldMk cId="783514268" sldId="459"/>
        </pc:sldMkLst>
        <pc:spChg chg="add mod">
          <ac:chgData name="Alfred Smith" userId="3c60a3631c0db8ad" providerId="LiveId" clId="{1A64402D-5F16-435E-B7B7-4625F14DBC4F}" dt="2025-04-08T05:30:08.665" v="28"/>
          <ac:spMkLst>
            <pc:docMk/>
            <pc:sldMk cId="783514268" sldId="459"/>
            <ac:spMk id="2" creationId="{9E701FB9-B501-5BB7-8698-CF068194DA08}"/>
          </ac:spMkLst>
        </pc:spChg>
        <pc:spChg chg="add mod">
          <ac:chgData name="Alfred Smith" userId="3c60a3631c0db8ad" providerId="LiveId" clId="{1A64402D-5F16-435E-B7B7-4625F14DBC4F}" dt="2025-04-08T05:30:08.665" v="28"/>
          <ac:spMkLst>
            <pc:docMk/>
            <pc:sldMk cId="783514268" sldId="459"/>
            <ac:spMk id="3" creationId="{BFC022FE-6BD2-0FA0-03B3-641CDFEF1A95}"/>
          </ac:spMkLst>
        </pc:spChg>
        <pc:spChg chg="del">
          <ac:chgData name="Alfred Smith" userId="3c60a3631c0db8ad" providerId="LiveId" clId="{1A64402D-5F16-435E-B7B7-4625F14DBC4F}" dt="2025-04-08T05:30:08.097" v="27" actId="478"/>
          <ac:spMkLst>
            <pc:docMk/>
            <pc:sldMk cId="783514268" sldId="459"/>
            <ac:spMk id="4" creationId="{9A13E2D8-2F59-44C1-B1D2-79C300C26DD4}"/>
          </ac:spMkLst>
        </pc:spChg>
        <pc:spChg chg="del">
          <ac:chgData name="Alfred Smith" userId="3c60a3631c0db8ad" providerId="LiveId" clId="{1A64402D-5F16-435E-B7B7-4625F14DBC4F}" dt="2025-04-08T05:30:08.097" v="27" actId="478"/>
          <ac:spMkLst>
            <pc:docMk/>
            <pc:sldMk cId="783514268" sldId="459"/>
            <ac:spMk id="6" creationId="{416C064E-628E-47C0-A712-DB178FE9901E}"/>
          </ac:spMkLst>
        </pc:spChg>
      </pc:sldChg>
      <pc:sldChg chg="addSp delSp modSp mod">
        <pc:chgData name="Alfred Smith" userId="3c60a3631c0db8ad" providerId="LiveId" clId="{1A64402D-5F16-435E-B7B7-4625F14DBC4F}" dt="2025-04-08T05:30:16.924" v="30"/>
        <pc:sldMkLst>
          <pc:docMk/>
          <pc:sldMk cId="3868250199" sldId="461"/>
        </pc:sldMkLst>
        <pc:spChg chg="add mod">
          <ac:chgData name="Alfred Smith" userId="3c60a3631c0db8ad" providerId="LiveId" clId="{1A64402D-5F16-435E-B7B7-4625F14DBC4F}" dt="2025-04-08T05:30:16.924" v="30"/>
          <ac:spMkLst>
            <pc:docMk/>
            <pc:sldMk cId="3868250199" sldId="461"/>
            <ac:spMk id="2" creationId="{8A38D177-8F09-C93F-9DEC-47DB3B8362CB}"/>
          </ac:spMkLst>
        </pc:spChg>
        <pc:spChg chg="add mod">
          <ac:chgData name="Alfred Smith" userId="3c60a3631c0db8ad" providerId="LiveId" clId="{1A64402D-5F16-435E-B7B7-4625F14DBC4F}" dt="2025-04-08T05:30:16.924" v="30"/>
          <ac:spMkLst>
            <pc:docMk/>
            <pc:sldMk cId="3868250199" sldId="461"/>
            <ac:spMk id="3" creationId="{4D98DCC8-088B-10A1-0E60-E3C4CE489691}"/>
          </ac:spMkLst>
        </pc:spChg>
        <pc:spChg chg="del">
          <ac:chgData name="Alfred Smith" userId="3c60a3631c0db8ad" providerId="LiveId" clId="{1A64402D-5F16-435E-B7B7-4625F14DBC4F}" dt="2025-04-08T05:30:16.372" v="29" actId="478"/>
          <ac:spMkLst>
            <pc:docMk/>
            <pc:sldMk cId="3868250199" sldId="461"/>
            <ac:spMk id="4" creationId="{9A13E2D8-2F59-44C1-B1D2-79C300C26DD4}"/>
          </ac:spMkLst>
        </pc:spChg>
        <pc:spChg chg="del">
          <ac:chgData name="Alfred Smith" userId="3c60a3631c0db8ad" providerId="LiveId" clId="{1A64402D-5F16-435E-B7B7-4625F14DBC4F}" dt="2025-04-08T05:30:16.372" v="29" actId="478"/>
          <ac:spMkLst>
            <pc:docMk/>
            <pc:sldMk cId="3868250199" sldId="461"/>
            <ac:spMk id="6" creationId="{416C064E-628E-47C0-A712-DB178FE9901E}"/>
          </ac:spMkLst>
        </pc:spChg>
      </pc:sldChg>
      <pc:sldChg chg="addSp delSp modSp mod">
        <pc:chgData name="Alfred Smith" userId="3c60a3631c0db8ad" providerId="LiveId" clId="{1A64402D-5F16-435E-B7B7-4625F14DBC4F}" dt="2025-04-08T05:30:31.132" v="32"/>
        <pc:sldMkLst>
          <pc:docMk/>
          <pc:sldMk cId="2982327576" sldId="463"/>
        </pc:sldMkLst>
        <pc:spChg chg="add mod">
          <ac:chgData name="Alfred Smith" userId="3c60a3631c0db8ad" providerId="LiveId" clId="{1A64402D-5F16-435E-B7B7-4625F14DBC4F}" dt="2025-04-08T05:30:31.132" v="32"/>
          <ac:spMkLst>
            <pc:docMk/>
            <pc:sldMk cId="2982327576" sldId="463"/>
            <ac:spMk id="2" creationId="{28AA32F2-9621-F6C1-09C6-066658CCD5A4}"/>
          </ac:spMkLst>
        </pc:spChg>
        <pc:spChg chg="add mod">
          <ac:chgData name="Alfred Smith" userId="3c60a3631c0db8ad" providerId="LiveId" clId="{1A64402D-5F16-435E-B7B7-4625F14DBC4F}" dt="2025-04-08T05:30:31.132" v="32"/>
          <ac:spMkLst>
            <pc:docMk/>
            <pc:sldMk cId="2982327576" sldId="463"/>
            <ac:spMk id="3" creationId="{91507FD0-AA03-3EB0-DFE3-D47D558299BD}"/>
          </ac:spMkLst>
        </pc:spChg>
        <pc:spChg chg="del">
          <ac:chgData name="Alfred Smith" userId="3c60a3631c0db8ad" providerId="LiveId" clId="{1A64402D-5F16-435E-B7B7-4625F14DBC4F}" dt="2025-04-08T05:30:30.433" v="31" actId="478"/>
          <ac:spMkLst>
            <pc:docMk/>
            <pc:sldMk cId="2982327576" sldId="463"/>
            <ac:spMk id="4" creationId="{9A13E2D8-2F59-44C1-B1D2-79C300C26DD4}"/>
          </ac:spMkLst>
        </pc:spChg>
        <pc:spChg chg="del">
          <ac:chgData name="Alfred Smith" userId="3c60a3631c0db8ad" providerId="LiveId" clId="{1A64402D-5F16-435E-B7B7-4625F14DBC4F}" dt="2025-04-08T05:30:30.433" v="31" actId="478"/>
          <ac:spMkLst>
            <pc:docMk/>
            <pc:sldMk cId="2982327576" sldId="463"/>
            <ac:spMk id="6" creationId="{416C064E-628E-47C0-A712-DB178FE9901E}"/>
          </ac:spMkLst>
        </pc:spChg>
      </pc:sldChg>
      <pc:sldChg chg="addSp delSp modSp mod">
        <pc:chgData name="Alfred Smith" userId="3c60a3631c0db8ad" providerId="LiveId" clId="{1A64402D-5F16-435E-B7B7-4625F14DBC4F}" dt="2025-04-08T05:30:41.568" v="34"/>
        <pc:sldMkLst>
          <pc:docMk/>
          <pc:sldMk cId="3894174290" sldId="465"/>
        </pc:sldMkLst>
        <pc:spChg chg="add mod">
          <ac:chgData name="Alfred Smith" userId="3c60a3631c0db8ad" providerId="LiveId" clId="{1A64402D-5F16-435E-B7B7-4625F14DBC4F}" dt="2025-04-08T05:30:41.568" v="34"/>
          <ac:spMkLst>
            <pc:docMk/>
            <pc:sldMk cId="3894174290" sldId="465"/>
            <ac:spMk id="3" creationId="{86FAE923-9CF2-70B3-B19F-ADCA1A058443}"/>
          </ac:spMkLst>
        </pc:spChg>
        <pc:spChg chg="del">
          <ac:chgData name="Alfred Smith" userId="3c60a3631c0db8ad" providerId="LiveId" clId="{1A64402D-5F16-435E-B7B7-4625F14DBC4F}" dt="2025-04-08T05:30:40.992" v="33" actId="478"/>
          <ac:spMkLst>
            <pc:docMk/>
            <pc:sldMk cId="3894174290" sldId="465"/>
            <ac:spMk id="4" creationId="{9A13E2D8-2F59-44C1-B1D2-79C300C26DD4}"/>
          </ac:spMkLst>
        </pc:spChg>
        <pc:spChg chg="add mod">
          <ac:chgData name="Alfred Smith" userId="3c60a3631c0db8ad" providerId="LiveId" clId="{1A64402D-5F16-435E-B7B7-4625F14DBC4F}" dt="2025-04-08T05:30:41.568" v="34"/>
          <ac:spMkLst>
            <pc:docMk/>
            <pc:sldMk cId="3894174290" sldId="465"/>
            <ac:spMk id="5" creationId="{235AE0BE-8C07-41B7-7A1C-81A700DA28A4}"/>
          </ac:spMkLst>
        </pc:spChg>
        <pc:spChg chg="del">
          <ac:chgData name="Alfred Smith" userId="3c60a3631c0db8ad" providerId="LiveId" clId="{1A64402D-5F16-435E-B7B7-4625F14DBC4F}" dt="2025-04-08T05:30:40.992" v="33" actId="478"/>
          <ac:spMkLst>
            <pc:docMk/>
            <pc:sldMk cId="3894174290" sldId="465"/>
            <ac:spMk id="6" creationId="{416C064E-628E-47C0-A712-DB178FE9901E}"/>
          </ac:spMkLst>
        </pc:spChg>
      </pc:sldChg>
      <pc:sldChg chg="addSp delSp modSp mod">
        <pc:chgData name="Alfred Smith" userId="3c60a3631c0db8ad" providerId="LiveId" clId="{1A64402D-5F16-435E-B7B7-4625F14DBC4F}" dt="2025-04-08T05:27:33.407" v="1"/>
        <pc:sldMkLst>
          <pc:docMk/>
          <pc:sldMk cId="3596600315" sldId="468"/>
        </pc:sldMkLst>
        <pc:spChg chg="del">
          <ac:chgData name="Alfred Smith" userId="3c60a3631c0db8ad" providerId="LiveId" clId="{1A64402D-5F16-435E-B7B7-4625F14DBC4F}" dt="2025-04-08T05:27:32.718" v="0" actId="478"/>
          <ac:spMkLst>
            <pc:docMk/>
            <pc:sldMk cId="3596600315" sldId="468"/>
            <ac:spMk id="3" creationId="{0162BEE1-134B-8B70-2BB8-9226F1DF1614}"/>
          </ac:spMkLst>
        </pc:spChg>
        <pc:spChg chg="add mod">
          <ac:chgData name="Alfred Smith" userId="3c60a3631c0db8ad" providerId="LiveId" clId="{1A64402D-5F16-435E-B7B7-4625F14DBC4F}" dt="2025-04-08T05:27:33.407" v="1"/>
          <ac:spMkLst>
            <pc:docMk/>
            <pc:sldMk cId="3596600315" sldId="468"/>
            <ac:spMk id="4" creationId="{F9D94BB9-0335-B29F-78A8-9455B720EF44}"/>
          </ac:spMkLst>
        </pc:spChg>
      </pc:sldChg>
      <pc:sldChg chg="addSp modSp mod">
        <pc:chgData name="Alfred Smith" userId="3c60a3631c0db8ad" providerId="LiveId" clId="{1A64402D-5F16-435E-B7B7-4625F14DBC4F}" dt="2025-04-08T05:27:47.748" v="6"/>
        <pc:sldMkLst>
          <pc:docMk/>
          <pc:sldMk cId="3727199237" sldId="469"/>
        </pc:sldMkLst>
        <pc:spChg chg="add mod">
          <ac:chgData name="Alfred Smith" userId="3c60a3631c0db8ad" providerId="LiveId" clId="{1A64402D-5F16-435E-B7B7-4625F14DBC4F}" dt="2025-04-08T05:27:42.302" v="5"/>
          <ac:spMkLst>
            <pc:docMk/>
            <pc:sldMk cId="3727199237" sldId="469"/>
            <ac:spMk id="2" creationId="{43910793-D361-E60C-566D-6AED27063C16}"/>
          </ac:spMkLst>
        </pc:spChg>
        <pc:spChg chg="add mod">
          <ac:chgData name="Alfred Smith" userId="3c60a3631c0db8ad" providerId="LiveId" clId="{1A64402D-5F16-435E-B7B7-4625F14DBC4F}" dt="2025-04-08T05:27:47.748" v="6"/>
          <ac:spMkLst>
            <pc:docMk/>
            <pc:sldMk cId="3727199237" sldId="469"/>
            <ac:spMk id="5" creationId="{1D95FADF-DA04-0069-6040-C3202820E14F}"/>
          </ac:spMkLst>
        </pc:spChg>
      </pc:sldChg>
    </pc:docChg>
  </pc:docChgLst>
  <pc:docChgLst>
    <pc:chgData name="Leonie Smith" userId="fed1330f33f5650e" providerId="LiveId" clId="{41AF0CCE-ED0C-43DC-ACD8-6EA6C5211BF7}"/>
    <pc:docChg chg="custSel modSld">
      <pc:chgData name="Leonie Smith" userId="fed1330f33f5650e" providerId="LiveId" clId="{41AF0CCE-ED0C-43DC-ACD8-6EA6C5211BF7}" dt="2023-01-12T12:34:52.167" v="1" actId="21"/>
      <pc:docMkLst>
        <pc:docMk/>
      </pc:docMkLst>
      <pc:sldChg chg="delSp mod">
        <pc:chgData name="Leonie Smith" userId="fed1330f33f5650e" providerId="LiveId" clId="{41AF0CCE-ED0C-43DC-ACD8-6EA6C5211BF7}" dt="2023-01-12T12:34:52.167" v="1" actId="21"/>
        <pc:sldMkLst>
          <pc:docMk/>
          <pc:sldMk cId="3261377596" sldId="4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62142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24-3</a:t>
            </a:r>
          </a:p>
        </p:txBody>
      </p:sp>
      <p:pic>
        <p:nvPicPr>
          <p:cNvPr id="6" name="Audio 5">
            <a:hlinkClick r:id="" action="ppaction://media"/>
            <a:extLst>
              <a:ext uri="{FF2B5EF4-FFF2-40B4-BE49-F238E27FC236}">
                <a16:creationId xmlns:a16="http://schemas.microsoft.com/office/drawing/2014/main" id="{13E321CA-0E42-0BF7-F9ED-1D7CFD5BD0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F9D94BB9-0335-B29F-78A8-9455B720EF44}"/>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91"/>
    </mc:Choice>
    <mc:Fallback xmlns="">
      <p:transition spd="slow" advTm="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FA396D-9466-8274-982C-898B2726A58A}"/>
              </a:ext>
            </a:extLst>
          </p:cNvPr>
          <p:cNvPicPr>
            <a:picLocks noChangeAspect="1"/>
          </p:cNvPicPr>
          <p:nvPr/>
        </p:nvPicPr>
        <p:blipFill>
          <a:blip r:embed="rId2"/>
          <a:stretch>
            <a:fillRect/>
          </a:stretch>
        </p:blipFill>
        <p:spPr>
          <a:xfrm>
            <a:off x="15239" y="-742525"/>
            <a:ext cx="12176759" cy="7600526"/>
          </a:xfrm>
          <a:prstGeom prst="rect">
            <a:avLst/>
          </a:prstGeom>
        </p:spPr>
      </p:pic>
      <p:sp>
        <p:nvSpPr>
          <p:cNvPr id="5" name="TextBox 4">
            <a:extLst>
              <a:ext uri="{FF2B5EF4-FFF2-40B4-BE49-F238E27FC236}">
                <a16:creationId xmlns:a16="http://schemas.microsoft.com/office/drawing/2014/main" id="{0AC96DC8-8BC8-F79D-7C54-30010D24DD5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55C8460-B31D-087B-7995-3BA112087A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BACBC87-1F6A-224F-C6F9-DAF0214922FE}"/>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11Behold, all his companions will be put to shame,</a:t>
            </a:r>
          </a:p>
          <a:p>
            <a:r>
              <a:rPr lang="en-US" sz="3600" dirty="0">
                <a:solidFill>
                  <a:srgbClr val="121212"/>
                </a:solidFill>
                <a:latin typeface="ArialMT"/>
              </a:rPr>
              <a:t>for the craftsmen themselves are only human.</a:t>
            </a:r>
          </a:p>
          <a:p>
            <a:r>
              <a:rPr lang="en-US" sz="3600" dirty="0">
                <a:solidFill>
                  <a:srgbClr val="121212"/>
                </a:solidFill>
                <a:latin typeface="ArialMT"/>
              </a:rPr>
              <a:t>Let them all assemble and take their stand;</a:t>
            </a:r>
          </a:p>
          <a:p>
            <a:r>
              <a:rPr lang="en-US" sz="3600" dirty="0">
                <a:solidFill>
                  <a:srgbClr val="121212"/>
                </a:solidFill>
                <a:latin typeface="ArialMT"/>
              </a:rPr>
              <a:t>they will all be brought to terror and shame.</a:t>
            </a:r>
            <a:endParaRPr lang="en-ZA" dirty="0"/>
          </a:p>
        </p:txBody>
      </p:sp>
      <p:sp>
        <p:nvSpPr>
          <p:cNvPr id="3" name="TextBox 2">
            <a:extLst>
              <a:ext uri="{FF2B5EF4-FFF2-40B4-BE49-F238E27FC236}">
                <a16:creationId xmlns:a16="http://schemas.microsoft.com/office/drawing/2014/main" id="{C04D7F84-EB92-8B58-BD37-7CB82F6E351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11ལྟོས་དང་། ཁོའི་ལས་གྲོགས་ཐམས་ཅད་ཁ་སྐྱེངས་པར་འགྱུར་ཏེ། ལག་ཤེས་པ་རྣམས་ཀྱང་མི་ལས་གང་ཡང་མ་ཡིན། དེ་དག་ཐམས་ཅད་ལྷན་དུ་འཛོམས་ནས་འགྲེང་དུ་ཆུག་དང་། དེ་དག་མཉམ་གཅིག་ཏུ་སྐྲག་ཅིང་ངོ་ཚར་གཏོད་པར་བྱའོ།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3802"/>
    </mc:Choice>
    <mc:Fallback xmlns="">
      <p:transition spd="slow" advTm="1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934E375-8F9D-85D4-9487-59D354F47226}"/>
              </a:ext>
            </a:extLst>
          </p:cNvPr>
          <p:cNvPicPr>
            <a:picLocks noChangeAspect="1"/>
          </p:cNvPicPr>
          <p:nvPr/>
        </p:nvPicPr>
        <p:blipFill>
          <a:blip r:embed="rId2"/>
          <a:stretch>
            <a:fillRect/>
          </a:stretch>
        </p:blipFill>
        <p:spPr>
          <a:xfrm>
            <a:off x="0" y="-382067"/>
            <a:ext cx="12192000" cy="7240067"/>
          </a:xfrm>
          <a:prstGeom prst="rect">
            <a:avLst/>
          </a:prstGeom>
        </p:spPr>
      </p:pic>
      <p:sp>
        <p:nvSpPr>
          <p:cNvPr id="5" name="TextBox 4">
            <a:extLst>
              <a:ext uri="{FF2B5EF4-FFF2-40B4-BE49-F238E27FC236}">
                <a16:creationId xmlns:a16="http://schemas.microsoft.com/office/drawing/2014/main" id="{348E9E3D-2FDF-F5D2-8F9A-FFA9AE0C2DF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39FD76B7-501C-755E-AF28-59941FD10B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DC29ECF-2769-B6BF-DA9D-88502B62592F}"/>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12The blacksmith takes a tool</a:t>
            </a:r>
          </a:p>
          <a:p>
            <a:r>
              <a:rPr lang="en-US" sz="3600" dirty="0">
                <a:solidFill>
                  <a:srgbClr val="121212"/>
                </a:solidFill>
                <a:latin typeface="ArialMT"/>
              </a:rPr>
              <a:t>and labors over the coals;</a:t>
            </a:r>
          </a:p>
          <a:p>
            <a:r>
              <a:rPr lang="en-US" sz="3600" dirty="0">
                <a:solidFill>
                  <a:srgbClr val="121212"/>
                </a:solidFill>
                <a:latin typeface="ArialMT"/>
              </a:rPr>
              <a:t>he fashions an idol with hammers</a:t>
            </a:r>
          </a:p>
          <a:p>
            <a:r>
              <a:rPr lang="en-US" sz="3600" dirty="0">
                <a:solidFill>
                  <a:srgbClr val="121212"/>
                </a:solidFill>
                <a:latin typeface="ArialMT"/>
              </a:rPr>
              <a:t>and forges it with his strong arms.</a:t>
            </a:r>
          </a:p>
          <a:p>
            <a:r>
              <a:rPr lang="en-US" sz="3600" dirty="0">
                <a:solidFill>
                  <a:srgbClr val="121212"/>
                </a:solidFill>
                <a:latin typeface="ArialMT"/>
              </a:rPr>
              <a:t>Yet he grows hungry and loses his strength;</a:t>
            </a:r>
          </a:p>
          <a:p>
            <a:r>
              <a:rPr lang="en-US" sz="3600" dirty="0">
                <a:solidFill>
                  <a:srgbClr val="121212"/>
                </a:solidFill>
                <a:latin typeface="ArialMT"/>
              </a:rPr>
              <a:t>he fails to drink water and grows faint.</a:t>
            </a:r>
            <a:endParaRPr lang="en-ZA" dirty="0"/>
          </a:p>
        </p:txBody>
      </p:sp>
      <p:sp>
        <p:nvSpPr>
          <p:cNvPr id="3" name="TextBox 2">
            <a:extLst>
              <a:ext uri="{FF2B5EF4-FFF2-40B4-BE49-F238E27FC236}">
                <a16:creationId xmlns:a16="http://schemas.microsoft.com/office/drawing/2014/main" id="{6DAAF560-79A2-3EE3-3E66-371582F35F2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12མགར་བས་ཐོག་མར་སོལ་བའི་སྟེང་དུ་ལྕགས་ངར་བ་དང་། དེ་ནས་ལག་ཆས་ལྕགས་བརྡུང་བར་བྱ་ཞིང་། ཁོས་ལག་པའི་ཤེད་ཤུགས་ལ་བརྟེན་ནས་ཐོ་བས་ལྕགས་རྡུང་ཞིང་དབྱིབས་བཟོ་བར་བྱེད། ཁོ་རང་ལྟོགས་ན་སྟོབས་ཤུགས་ཟད་ཅིང་། ཆུ་མ་འཐུང་ན་ཉམ་ཐག་པར་འགྱུར། </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9711"/>
    </mc:Choice>
    <mc:Fallback xmlns="">
      <p:transition spd="slow" advTm="19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A50F07-9B18-33F3-A958-5853618B445E}"/>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D77FC00-8FEF-E5A8-2DD5-86B42CDEB18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712DA72-E1F6-AEE6-7CED-9A19099F35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166A017-73FA-C84C-F6DD-3905971079EC}"/>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13The woodworker extends a measuring line;</a:t>
            </a:r>
          </a:p>
          <a:p>
            <a:r>
              <a:rPr lang="en-US" sz="3600" dirty="0">
                <a:solidFill>
                  <a:srgbClr val="121212"/>
                </a:solidFill>
                <a:latin typeface="ArialMT"/>
              </a:rPr>
              <a:t>he marks it out with a stylus;</a:t>
            </a:r>
          </a:p>
          <a:p>
            <a:r>
              <a:rPr lang="en-US" sz="3600" dirty="0">
                <a:solidFill>
                  <a:srgbClr val="121212"/>
                </a:solidFill>
                <a:latin typeface="ArialMT"/>
              </a:rPr>
              <a:t>he shapes it with chisels</a:t>
            </a:r>
          </a:p>
          <a:p>
            <a:r>
              <a:rPr lang="en-US" sz="3600" dirty="0">
                <a:solidFill>
                  <a:srgbClr val="121212"/>
                </a:solidFill>
                <a:latin typeface="ArialMT"/>
              </a:rPr>
              <a:t>and outlines it with a compass.</a:t>
            </a:r>
          </a:p>
          <a:p>
            <a:r>
              <a:rPr lang="en-US" sz="3600" dirty="0">
                <a:solidFill>
                  <a:srgbClr val="121212"/>
                </a:solidFill>
                <a:latin typeface="ArialMT"/>
              </a:rPr>
              <a:t>He fashions it in the likeness of man,</a:t>
            </a:r>
          </a:p>
          <a:p>
            <a:r>
              <a:rPr lang="en-US" sz="3600" dirty="0">
                <a:solidFill>
                  <a:srgbClr val="121212"/>
                </a:solidFill>
                <a:latin typeface="ArialMT"/>
              </a:rPr>
              <a:t>like man in all his glory,</a:t>
            </a:r>
          </a:p>
          <a:p>
            <a:r>
              <a:rPr lang="en-US" sz="3600" dirty="0">
                <a:solidFill>
                  <a:srgbClr val="121212"/>
                </a:solidFill>
                <a:latin typeface="ArialMT"/>
              </a:rPr>
              <a:t>that it may dwell in a shrine.</a:t>
            </a:r>
            <a:endParaRPr lang="en-ZA" dirty="0"/>
          </a:p>
        </p:txBody>
      </p:sp>
      <p:sp>
        <p:nvSpPr>
          <p:cNvPr id="3" name="TextBox 2">
            <a:extLst>
              <a:ext uri="{FF2B5EF4-FFF2-40B4-BE49-F238E27FC236}">
                <a16:creationId xmlns:a16="http://schemas.microsoft.com/office/drawing/2014/main" id="{6A856E68-7FEE-6315-1F38-6E7B8CEA280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13མི་དང་འདྲ་བར་མཛེས་སྡུག་གི་གཟུགས་བརྙན་ལྡན་པ་དང་། དགོན་པའི་ནང་དུ་འཇོག་ཕྱིར་ཤིང་བཟོས་ཐིག་སྐུད་འཐེན་ནས་སྨྱུ་གུས་སྐྱ་རིས་ཕབ་སྟེ་ཤིང་གཞོག་གིས་འཇམ་པོར་བཟོ་བ་དང་། སྒོར་ཐིག་རྒྱག་ཆས་ཀྱིས་དབྱིབས་བྲིས་ཏེ་མིའི་རྣམ་པ་དང་འདྲ་བའི་སྐུ་འདྲ་བཟོ་བའོ། ། </a:t>
            </a:r>
            <a:endParaRPr lang="en-ZA" sz="1600"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349"/>
    </mc:Choice>
    <mc:Fallback xmlns="">
      <p:transition spd="slow" advTm="1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ADCAC5-9ADC-557B-48E0-96F9ED52A58E}"/>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23BFC28-6A15-B76B-2D19-DFEA452347B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9B82AFE2-1B92-0DCA-50FC-22AB6713B4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DAF99FB-09D4-65A8-6EEF-235B8051DBD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14He cuts down cedars</a:t>
            </a:r>
          </a:p>
          <a:p>
            <a:r>
              <a:rPr lang="en-US" sz="4000" dirty="0">
                <a:solidFill>
                  <a:srgbClr val="121212"/>
                </a:solidFill>
                <a:latin typeface="ArialMT"/>
              </a:rPr>
              <a:t>or retrieves a cypress  or oak.</a:t>
            </a:r>
          </a:p>
          <a:p>
            <a:r>
              <a:rPr lang="en-US" sz="4000" dirty="0">
                <a:solidFill>
                  <a:srgbClr val="121212"/>
                </a:solidFill>
                <a:latin typeface="ArialMT"/>
              </a:rPr>
              <a:t>He lets it grow strong among the trees of the forest.</a:t>
            </a:r>
          </a:p>
          <a:p>
            <a:r>
              <a:rPr lang="en-US" sz="4000" dirty="0">
                <a:solidFill>
                  <a:srgbClr val="121212"/>
                </a:solidFill>
                <a:latin typeface="ArialMT"/>
              </a:rPr>
              <a:t>He plants a laurel, and the rain makes it grow.</a:t>
            </a:r>
            <a:endParaRPr lang="en-ZA" dirty="0"/>
          </a:p>
        </p:txBody>
      </p:sp>
      <p:sp>
        <p:nvSpPr>
          <p:cNvPr id="3" name="TextBox 2">
            <a:extLst>
              <a:ext uri="{FF2B5EF4-FFF2-40B4-BE49-F238E27FC236}">
                <a16:creationId xmlns:a16="http://schemas.microsoft.com/office/drawing/2014/main" id="{53AFBD2E-2DF4-6ADF-5ABE-DC9E96CDAE1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14ཁོས་རང་ཉིད་ཀྱི་ཕྱིར་དུ་ཐང་ཤིང་གཅོད་ཅིང་། ཡང་ན་ཡོ་འབོག་དང་བེ་ཤིང་བདམས་ཏེ་ནགས་ཚལ་ཁྲོད་དུ་སྐྱེ་རུ་འཇུག དེས་གསོམ་པ་ཡང་བཙུགས་ནས་ཆར་ཆུ་ལ་དེ་ཆེར་བསྐྱེད་དུ་འཇུག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9924"/>
    </mc:Choice>
    <mc:Fallback xmlns="">
      <p:transition spd="slow" advTm="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ACA04B-221C-BE84-B103-E9543442C692}"/>
              </a:ext>
            </a:extLst>
          </p:cNvPr>
          <p:cNvPicPr>
            <a:picLocks noChangeAspect="1"/>
          </p:cNvPicPr>
          <p:nvPr/>
        </p:nvPicPr>
        <p:blipFill rotWithShape="1">
          <a:blip r:embed="rId2"/>
          <a:srcRect t="1705" b="758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0C49798-37A5-4DD6-0F35-6E87530AAEE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7FB8A94-1B9A-CDAF-8EAB-02CE9CA891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6A4FF67A-03E7-15E3-9EC8-8260D290AE12}"/>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15It serves as fuel for man.</a:t>
            </a:r>
          </a:p>
          <a:p>
            <a:r>
              <a:rPr lang="en-US" sz="3600" dirty="0">
                <a:solidFill>
                  <a:srgbClr val="121212"/>
                </a:solidFill>
                <a:latin typeface="ArialMT"/>
              </a:rPr>
              <a:t>He takes some of it to warm himself,</a:t>
            </a:r>
          </a:p>
          <a:p>
            <a:r>
              <a:rPr lang="en-US" sz="3600" dirty="0">
                <a:solidFill>
                  <a:srgbClr val="121212"/>
                </a:solidFill>
                <a:latin typeface="ArialMT"/>
              </a:rPr>
              <a:t>and he kindles a fire</a:t>
            </a:r>
          </a:p>
          <a:p>
            <a:r>
              <a:rPr lang="en-US" sz="3600" dirty="0">
                <a:solidFill>
                  <a:srgbClr val="121212"/>
                </a:solidFill>
                <a:latin typeface="ArialMT"/>
              </a:rPr>
              <a:t>and bakes his bread;</a:t>
            </a:r>
          </a:p>
          <a:p>
            <a:r>
              <a:rPr lang="en-US" sz="3600" dirty="0">
                <a:solidFill>
                  <a:srgbClr val="121212"/>
                </a:solidFill>
                <a:latin typeface="ArialMT"/>
              </a:rPr>
              <a:t>he even fashions it into a god and worships it;</a:t>
            </a:r>
          </a:p>
          <a:p>
            <a:r>
              <a:rPr lang="en-US" sz="3600" dirty="0">
                <a:solidFill>
                  <a:srgbClr val="121212"/>
                </a:solidFill>
                <a:latin typeface="ArialMT"/>
              </a:rPr>
              <a:t>he makes an idol and bows down to it.</a:t>
            </a:r>
            <a:endParaRPr lang="en-ZA" dirty="0"/>
          </a:p>
        </p:txBody>
      </p:sp>
      <p:sp>
        <p:nvSpPr>
          <p:cNvPr id="8" name="TextBox 7">
            <a:extLst>
              <a:ext uri="{FF2B5EF4-FFF2-40B4-BE49-F238E27FC236}">
                <a16:creationId xmlns:a16="http://schemas.microsoft.com/office/drawing/2014/main" id="{440145B4-C043-A601-051A-C09F841914B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15མི་ཡིས་དེ་འབུད་ཤིང་བྱེད་ཆོག་ལ། བླངས་ནས་མེ་བུས་ཏེ་དྲོད་ལེན་པ་དང་། ཡང་མེ་སྦར་ནས་བག་ལེབ་བསྲེག་ཆོག ཡིན་ཡང་མི་ཡིས་དེ་བཀོལ་ནས་ལྷ་སྐུ་བཞེང་བ་དང་དེ་ལ་བསྙེན་བཀུར་ཞུ་ཞིང་། སྐུ་འདྲ་བརྐོས་ཏེ་དེ་ལ་ཕྱག་འཚལ་བའོ། །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5500"/>
    </mc:Choice>
    <mc:Fallback xmlns="">
      <p:transition spd="slow" advTm="1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1D1A8C8-3214-4ED9-36BD-B51311D018F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3600A75-9EB6-924C-D0DE-0B86E5A0349D}"/>
              </a:ext>
            </a:extLst>
          </p:cNvPr>
          <p:cNvSpPr txBox="1"/>
          <p:nvPr/>
        </p:nvSpPr>
        <p:spPr>
          <a:xfrm>
            <a:off x="5666282" y="152400"/>
            <a:ext cx="6678117" cy="2909455"/>
          </a:xfrm>
          <a:prstGeom prst="rect">
            <a:avLst/>
          </a:prstGeom>
          <a:noFill/>
        </p:spPr>
        <p:txBody>
          <a:bodyPr wrap="square" rtlCol="0">
            <a:noAutofit/>
          </a:bodyPr>
          <a:lstStyle/>
          <a:p>
            <a:r>
              <a:rPr lang="bo-CN" sz="8000" b="1" cap="all" dirty="0">
                <a:solidFill>
                  <a:schemeClr val="bg1"/>
                </a:solidFill>
                <a:latin typeface="ArialMT"/>
              </a:rPr>
              <a:t>ཡེ་ཤ་ཡཱ 44</a:t>
            </a:r>
          </a:p>
          <a:p>
            <a:r>
              <a:rPr lang="bo-CN" sz="8000" b="1" i="0" dirty="0">
                <a:solidFill>
                  <a:schemeClr val="bg1"/>
                </a:solidFill>
                <a:effectLst/>
                <a:latin typeface="ArialMT"/>
              </a:rPr>
              <a:t>འདྲ་སྐུར་མཆོད་པ་ལ་སྨད་པ།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BC58EB-8069-D51C-F098-90ECF210DA47}"/>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E2582D9-72FF-D56B-E054-772621AAB65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B8DCE60-BC99-99D6-CEA6-7BBE99379E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0104F87-AC40-A00E-149B-5D40FEE5453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16He burns half of it in the fire,</a:t>
            </a:r>
          </a:p>
          <a:p>
            <a:r>
              <a:rPr lang="en-US" sz="4000" dirty="0">
                <a:solidFill>
                  <a:srgbClr val="121212"/>
                </a:solidFill>
                <a:latin typeface="ArialMT"/>
              </a:rPr>
              <a:t>and he roasts meat on that half.</a:t>
            </a:r>
          </a:p>
          <a:p>
            <a:r>
              <a:rPr lang="en-US" sz="4000" dirty="0">
                <a:solidFill>
                  <a:srgbClr val="121212"/>
                </a:solidFill>
                <a:latin typeface="ArialMT"/>
              </a:rPr>
              <a:t>He eats the roast and is satisfied.</a:t>
            </a:r>
          </a:p>
          <a:p>
            <a:r>
              <a:rPr lang="en-US" sz="4000" dirty="0">
                <a:solidFill>
                  <a:srgbClr val="121212"/>
                </a:solidFill>
                <a:latin typeface="ArialMT"/>
              </a:rPr>
              <a:t>Indeed, he warms himself and says,</a:t>
            </a:r>
          </a:p>
          <a:p>
            <a:r>
              <a:rPr lang="en-US" sz="4000" dirty="0">
                <a:solidFill>
                  <a:srgbClr val="121212"/>
                </a:solidFill>
                <a:latin typeface="ArialMT"/>
              </a:rPr>
              <a:t>“Ah! I am warm; I see the fire.”</a:t>
            </a:r>
            <a:endParaRPr lang="en-ZA" dirty="0"/>
          </a:p>
        </p:txBody>
      </p:sp>
      <p:sp>
        <p:nvSpPr>
          <p:cNvPr id="3" name="TextBox 2">
            <a:extLst>
              <a:ext uri="{FF2B5EF4-FFF2-40B4-BE49-F238E27FC236}">
                <a16:creationId xmlns:a16="http://schemas.microsoft.com/office/drawing/2014/main" id="{176A464D-F7DC-466E-A7FB-B9CDDF2613F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16དེས་ཤིང་ཆའི་ཆ་ཤས་མེ་ལ་སྦར་ཏེ་སྟེང་དུ་ཤ་སྲེག་པ་དང་། སྲེག་ཤ་ཟ་ཞིང་འགྲང་བར་བྱེད། དེ་ནས་རང་ཉིད་མེ་ལ་བསྲོས་ཏེ་ན་རེ། ང་དྲོན་པོ་ཡིན། ངས་མེ་མཐོང་བྱུང་ཞེས་སྨྲའོ། ། </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4633"/>
    </mc:Choice>
    <mc:Fallback xmlns="">
      <p:transition spd="slow" advTm="14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BFCB8F-85F5-D02F-35D3-7CBABDF45BDD}"/>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590DE50-E19A-7583-7FD0-50A737342E2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B2F853E-C61E-082D-E591-B09E776CE9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E701FB9-B501-5BB7-8698-CF068194DA0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17From the rest he makes a god, his graven image.</a:t>
            </a:r>
          </a:p>
          <a:p>
            <a:r>
              <a:rPr lang="en-US" sz="4400" dirty="0">
                <a:solidFill>
                  <a:srgbClr val="121212"/>
                </a:solidFill>
                <a:latin typeface="ArialMT"/>
              </a:rPr>
              <a:t>He bows down to it and worships;</a:t>
            </a:r>
          </a:p>
          <a:p>
            <a:r>
              <a:rPr lang="en-US" sz="4400" dirty="0">
                <a:solidFill>
                  <a:srgbClr val="121212"/>
                </a:solidFill>
                <a:latin typeface="ArialMT"/>
              </a:rPr>
              <a:t>he prays to it and says,</a:t>
            </a:r>
          </a:p>
          <a:p>
            <a:r>
              <a:rPr lang="en-US" sz="4400" dirty="0">
                <a:solidFill>
                  <a:srgbClr val="121212"/>
                </a:solidFill>
                <a:latin typeface="ArialMT"/>
              </a:rPr>
              <a:t>“Save me, for you are my god.”</a:t>
            </a:r>
            <a:endParaRPr lang="en-ZA" dirty="0"/>
          </a:p>
        </p:txBody>
      </p:sp>
      <p:sp>
        <p:nvSpPr>
          <p:cNvPr id="3" name="TextBox 2">
            <a:extLst>
              <a:ext uri="{FF2B5EF4-FFF2-40B4-BE49-F238E27FC236}">
                <a16:creationId xmlns:a16="http://schemas.microsoft.com/office/drawing/2014/main" id="{BFC022FE-6BD2-0FA0-03B3-641CDFEF1A9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17ཤིང་གི་ལྷག་མ་ལས་རང་ལ་ལྷ་སྐུ་ཞིག་བཟོ་ཞིང་། དེ་ནི་རང་གིས་བརྐོས་པའི་སྐུ་འདྲ་སྟེ། ཁོས་སྐུ་འདྲ་དེ་ལ་ཕྱག་བཙལ་ནས་བསྙེན་བཀུར་ཞུ་ཞིང་། ཡང་དེ་ལ་གསོལ་བ་བཏབ་ནས་ན་རེ། ཁྱེད་ནི་ངའི་དཀོན་མཆོག་ཡིན་པས་ཁྱེད་ཀྱིས་ང་རང་སྐྱོབ་པར་མཛོད་ཅེས་ཞུའོ། ། </a:t>
            </a:r>
            <a:endParaRPr lang="en-ZA" sz="1400"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2869"/>
    </mc:Choice>
    <mc:Fallback xmlns="">
      <p:transition spd="slow" advTm="1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DDC594-006B-7FBE-7553-7C726A9ACD9F}"/>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E6DE932-D345-6595-3DAA-49AD8EF45F6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C014B96-F953-768B-5043-572514F6CD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A38D177-8F09-C93F-9DEC-47DB3B8362C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18They do not comprehend or discern,</a:t>
            </a:r>
          </a:p>
          <a:p>
            <a:r>
              <a:rPr lang="en-US" sz="4400" dirty="0">
                <a:solidFill>
                  <a:srgbClr val="121212"/>
                </a:solidFill>
                <a:latin typeface="ArialMT"/>
              </a:rPr>
              <a:t>for He has shut their eyes so they cannot see</a:t>
            </a:r>
          </a:p>
          <a:p>
            <a:r>
              <a:rPr lang="en-US" sz="4400" dirty="0">
                <a:solidFill>
                  <a:srgbClr val="121212"/>
                </a:solidFill>
                <a:latin typeface="ArialMT"/>
              </a:rPr>
              <a:t>and closed their minds so they cannot understand.</a:t>
            </a:r>
            <a:endParaRPr lang="en-ZA" dirty="0"/>
          </a:p>
        </p:txBody>
      </p:sp>
      <p:sp>
        <p:nvSpPr>
          <p:cNvPr id="3" name="TextBox 2">
            <a:extLst>
              <a:ext uri="{FF2B5EF4-FFF2-40B4-BE49-F238E27FC236}">
                <a16:creationId xmlns:a16="http://schemas.microsoft.com/office/drawing/2014/main" id="{4D98DCC8-088B-10A1-0E60-E3C4CE48969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18དེ་དག་གིས་དོན་མི་རྟོགས་ལ་ཧ་ཡང་མི་གོ གང་ལ་ཞེ་ན། དཀོན་མཆོག་ཡ་ཝཱེས་དེ་དག་གི་མིག་ཟུང་བསྒྲིབས་པས་མིག་གིས་མི་མཐོང་ལ། དེ་དག་གི་སེམས་བཀབ་པས་རྟོགས་པར་མི་འགྱུར། </a:t>
            </a:r>
            <a:endParaRPr lang="en-ZA" sz="1600"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2850"/>
    </mc:Choice>
    <mc:Fallback xmlns="">
      <p:transition spd="slow" advTm="1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302C227-B02E-DBD1-957F-89922EBE5770}"/>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D4EBF43-3F86-26AA-A31E-BAE82E91752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7E98B43-3C34-BBE3-5F70-90C41CCC09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8AA32F2-9621-F6C1-09C6-066658CCD5A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19And no one considers in his heart,</a:t>
            </a:r>
          </a:p>
          <a:p>
            <a:r>
              <a:rPr lang="en-US" sz="2800" dirty="0">
                <a:solidFill>
                  <a:srgbClr val="121212"/>
                </a:solidFill>
                <a:latin typeface="ArialMT"/>
              </a:rPr>
              <a:t>no one has the knowledge or insight to say,</a:t>
            </a:r>
          </a:p>
          <a:p>
            <a:r>
              <a:rPr lang="en-US" sz="2800" dirty="0">
                <a:solidFill>
                  <a:srgbClr val="121212"/>
                </a:solidFill>
                <a:latin typeface="ArialMT"/>
              </a:rPr>
              <a:t>“I burned half of it in the fire,</a:t>
            </a:r>
          </a:p>
          <a:p>
            <a:r>
              <a:rPr lang="en-US" sz="2800" dirty="0">
                <a:solidFill>
                  <a:srgbClr val="121212"/>
                </a:solidFill>
                <a:latin typeface="ArialMT"/>
              </a:rPr>
              <a:t>and I baked bread on its coals;</a:t>
            </a:r>
          </a:p>
          <a:p>
            <a:r>
              <a:rPr lang="en-US" sz="2800" dirty="0">
                <a:solidFill>
                  <a:srgbClr val="121212"/>
                </a:solidFill>
                <a:latin typeface="ArialMT"/>
              </a:rPr>
              <a:t>I roasted meat and I ate.</a:t>
            </a:r>
          </a:p>
          <a:p>
            <a:r>
              <a:rPr lang="en-US" sz="2800" dirty="0">
                <a:solidFill>
                  <a:srgbClr val="121212"/>
                </a:solidFill>
                <a:latin typeface="ArialMT"/>
              </a:rPr>
              <a:t>Shall I make something detestable with the rest of it?</a:t>
            </a:r>
          </a:p>
          <a:p>
            <a:r>
              <a:rPr lang="en-US" sz="2800" dirty="0">
                <a:solidFill>
                  <a:srgbClr val="121212"/>
                </a:solidFill>
                <a:latin typeface="ArialMT"/>
              </a:rPr>
              <a:t>Shall I bow down to a block of wood?”</a:t>
            </a:r>
            <a:endParaRPr lang="en-ZA" dirty="0"/>
          </a:p>
        </p:txBody>
      </p:sp>
      <p:sp>
        <p:nvSpPr>
          <p:cNvPr id="3" name="TextBox 2">
            <a:extLst>
              <a:ext uri="{FF2B5EF4-FFF2-40B4-BE49-F238E27FC236}">
                <a16:creationId xmlns:a16="http://schemas.microsoft.com/office/drawing/2014/main" id="{91507FD0-AA03-3EB0-DFE3-D47D558299B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19སུ་ཞིག་གིས་ཀྱང་སེམས་ཞིབ་མོས་བསམ་བློ་མི་གཏོང་ཞིང་། ཡང་ཤིང་ཆའི་དུམ་བུ་ངས་མེ་ལ་བསྲེགས། སོལ་བའི་སྟེང་དུ་ངས་བག་ལེབ་དང་ཤ་བསྲེགས་ནས་ཟོས། དེའི་ལྷག་མ་རྣམས་ཀྱིས་ངས་ཞེན་ལོག་གི་རྫས་ཤིག་བཟོས་པས། ངས་ཤིང་དུམ་དེ་ལ་ཕྱག་འཚལ་དགོས་སམ་ཞེས་བརྗོད་མཁན་གྱི་མི་ཤེས་རབ་ཅན་དང་བློ་གྲོས་ཅན་ནི་མེད། </a:t>
            </a:r>
            <a:endParaRPr lang="en-ZA" sz="1600"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7331"/>
    </mc:Choice>
    <mc:Fallback xmlns="">
      <p:transition spd="slow" advTm="1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2AFF483-70AB-B244-352C-750D78F3B044}"/>
              </a:ext>
            </a:extLst>
          </p:cNvPr>
          <p:cNvPicPr>
            <a:picLocks noChangeAspect="1"/>
          </p:cNvPicPr>
          <p:nvPr/>
        </p:nvPicPr>
        <p:blipFill>
          <a:blip r:embed="rId2"/>
          <a:stretch>
            <a:fillRect/>
          </a:stretch>
        </p:blipFill>
        <p:spPr>
          <a:xfrm>
            <a:off x="0" y="-71501"/>
            <a:ext cx="12191999" cy="6929501"/>
          </a:xfrm>
          <a:prstGeom prst="rect">
            <a:avLst/>
          </a:prstGeom>
        </p:spPr>
      </p:pic>
      <p:sp>
        <p:nvSpPr>
          <p:cNvPr id="5" name="TextBox 4">
            <a:extLst>
              <a:ext uri="{FF2B5EF4-FFF2-40B4-BE49-F238E27FC236}">
                <a16:creationId xmlns:a16="http://schemas.microsoft.com/office/drawing/2014/main" id="{406F3A70-C66D-CE02-6ED4-97457FBD8B4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65D2828-3796-D377-8886-B5D8372EC6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6FAE923-9CF2-70B3-B19F-ADCA1A058443}"/>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20He feeds on ashes.</a:t>
            </a:r>
          </a:p>
          <a:p>
            <a:r>
              <a:rPr lang="en-US" sz="3600" dirty="0">
                <a:solidFill>
                  <a:srgbClr val="121212"/>
                </a:solidFill>
                <a:latin typeface="ArialMT"/>
              </a:rPr>
              <a:t>His deluded heart has led him astray,</a:t>
            </a:r>
          </a:p>
          <a:p>
            <a:r>
              <a:rPr lang="en-US" sz="3600" dirty="0">
                <a:solidFill>
                  <a:srgbClr val="121212"/>
                </a:solidFill>
                <a:latin typeface="ArialMT"/>
              </a:rPr>
              <a:t>and he cannot deliver himself or say,</a:t>
            </a:r>
          </a:p>
          <a:p>
            <a:r>
              <a:rPr lang="en-US" sz="3600" dirty="0">
                <a:solidFill>
                  <a:srgbClr val="121212"/>
                </a:solidFill>
                <a:latin typeface="ArialMT"/>
              </a:rPr>
              <a:t>“Is not this thing in my right hand a lie?”</a:t>
            </a:r>
            <a:endParaRPr lang="en-ZA" dirty="0"/>
          </a:p>
        </p:txBody>
      </p:sp>
      <p:sp>
        <p:nvSpPr>
          <p:cNvPr id="5" name="TextBox 4">
            <a:extLst>
              <a:ext uri="{FF2B5EF4-FFF2-40B4-BE49-F238E27FC236}">
                <a16:creationId xmlns:a16="http://schemas.microsoft.com/office/drawing/2014/main" id="{235AE0BE-8C07-41B7-7A1C-81A700DA28A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20ཁོས་བརྩོན་ལེན་བྱེད་པ་ནི་ཐལ་བ་ཡིན། བསླུ་བྲིད་ཐེབས་པའི་སེམས་ཀྱིས་ཁོ་རང་ལམ་ལོག་ཏུ་ཁྲིད་དེ། ཁོས་རང་ཉིད་སྐྱོབ་མི་ནུས་ཤིང་ཡང་ངའི་ལག་གཡས་པའི་ནང་དུ་རྫུན་ཞིག་ཡོད་པ་མ་ཡིན་ནམ་ཞེས་སྨྲ་ཡང་མི་སྲིད་དོ། །</a:t>
            </a:r>
            <a:endParaRPr lang="en-ZA"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9481"/>
    </mc:Choice>
    <mc:Fallback xmlns="">
      <p:transition spd="slow" advTm="1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3. </a:t>
            </a:r>
            <a:r>
              <a:rPr lang="en-US" sz="6000" i="0" dirty="0">
                <a:solidFill>
                  <a:srgbClr val="121212"/>
                </a:solidFill>
                <a:effectLst/>
                <a:latin typeface="ArialMT"/>
              </a:rPr>
              <a:t>Worship the </a:t>
            </a:r>
            <a:r>
              <a:rPr lang="en-US" sz="6000" i="0" cap="small" dirty="0">
                <a:solidFill>
                  <a:srgbClr val="121212"/>
                </a:solidFill>
                <a:effectLst/>
                <a:latin typeface="ArialMT"/>
              </a:rPr>
              <a:t>Lord</a:t>
            </a:r>
            <a:r>
              <a:rPr lang="en-US" sz="6000" i="0" dirty="0">
                <a:solidFill>
                  <a:srgbClr val="121212"/>
                </a:solidFill>
                <a:effectLst/>
                <a:latin typeface="ArialMT"/>
              </a:rPr>
              <a:t>, Not False Gods </a:t>
            </a:r>
            <a:r>
              <a:rPr lang="en-US" sz="6000" b="0" i="0" u="none" strike="noStrike" baseline="0" dirty="0">
                <a:latin typeface="TimesNewRomanPSMT"/>
              </a:rPr>
              <a:t>- Isaiah 44:9-20</a:t>
            </a:r>
          </a:p>
          <a:p>
            <a:pPr algn="l"/>
            <a:r>
              <a:rPr lang="en-IN" sz="6000" b="0" i="0" u="none" strike="noStrike" baseline="0" dirty="0">
                <a:latin typeface="TimesNewRomanPSMT"/>
              </a:rPr>
              <a:t>(</a:t>
            </a:r>
            <a:r>
              <a:rPr lang="en-IN" sz="6000" b="0" i="0" u="none" strike="noStrike" baseline="0" dirty="0" err="1">
                <a:latin typeface="TimesNewRomanPSMT"/>
              </a:rPr>
              <a:t>Center</a:t>
            </a:r>
            <a:r>
              <a:rPr lang="en-IN" sz="6000" b="0" i="0" u="none" strike="noStrike" baseline="0" dirty="0">
                <a:latin typeface="TimesNewRomanPSMT"/>
              </a:rPr>
              <a: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ཡེ་ཤ་ཡཱ 44</a:t>
            </a:r>
          </a:p>
          <a:p>
            <a:r>
              <a:rPr lang="bo-CN" sz="8000" b="1" i="0" dirty="0">
                <a:solidFill>
                  <a:srgbClr val="121212"/>
                </a:solidFill>
                <a:effectLst/>
                <a:latin typeface="ArialMT"/>
              </a:rPr>
              <a:t>འདྲ་སྐུར་མཆོད་པ་ལ་སྨད་པ།</a:t>
            </a:r>
            <a:endParaRPr lang="en-ZA" sz="8000" dirty="0"/>
          </a:p>
        </p:txBody>
      </p:sp>
      <p:pic>
        <p:nvPicPr>
          <p:cNvPr id="3" name="Audio 2">
            <a:hlinkClick r:id="" action="ppaction://media"/>
            <a:extLst>
              <a:ext uri="{FF2B5EF4-FFF2-40B4-BE49-F238E27FC236}">
                <a16:creationId xmlns:a16="http://schemas.microsoft.com/office/drawing/2014/main" id="{33CEB776-1086-B729-C641-0D16120CC7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643"/>
    </mc:Choice>
    <mc:Fallback xmlns="">
      <p:transition spd="slow" advTm="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DFE87C-C75D-1269-C475-779DCF916FAA}"/>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41F1152-6C65-DFD8-0DB5-142A90112878}"/>
              </a:ext>
            </a:extLst>
          </p:cNvPr>
          <p:cNvSpPr txBox="1"/>
          <p:nvPr/>
        </p:nvSpPr>
        <p:spPr>
          <a:xfrm>
            <a:off x="1801091" y="448508"/>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1D1A8C8-3214-4ED9-36BD-B51311D018F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894D2FA-AFA8-3C91-E2C6-570F2D2FF15E}"/>
              </a:ext>
            </a:extLst>
          </p:cNvPr>
          <p:cNvSpPr txBox="1"/>
          <p:nvPr/>
        </p:nvSpPr>
        <p:spPr>
          <a:xfrm>
            <a:off x="5666282" y="152400"/>
            <a:ext cx="6678117" cy="2909455"/>
          </a:xfrm>
          <a:prstGeom prst="rect">
            <a:avLst/>
          </a:prstGeom>
          <a:noFill/>
        </p:spPr>
        <p:txBody>
          <a:bodyPr wrap="square" rtlCol="0">
            <a:noAutofit/>
          </a:bodyPr>
          <a:lstStyle/>
          <a:p>
            <a:r>
              <a:rPr lang="bo-CN" sz="8000" b="1" cap="all" dirty="0">
                <a:solidFill>
                  <a:schemeClr val="bg1"/>
                </a:solidFill>
                <a:latin typeface="ArialMT"/>
              </a:rPr>
              <a:t>ཡེ་ཤ་ཡཱ 44</a:t>
            </a:r>
          </a:p>
          <a:p>
            <a:r>
              <a:rPr lang="bo-CN" sz="8000" b="1" i="0" dirty="0">
                <a:solidFill>
                  <a:schemeClr val="bg1"/>
                </a:solidFill>
                <a:effectLst/>
                <a:latin typeface="ArialMT"/>
              </a:rPr>
              <a:t>འདྲ་སྐུར་མཆོད་པ་ལ་སྨད་པ།</a:t>
            </a:r>
            <a:endParaRPr lang="en-ZA" sz="8000" dirty="0">
              <a:solidFill>
                <a:schemeClr val="bg1"/>
              </a:solidFill>
            </a:endParaRPr>
          </a:p>
        </p:txBody>
      </p:sp>
      <p:sp>
        <p:nvSpPr>
          <p:cNvPr id="5" name="TextBox 2">
            <a:extLst>
              <a:ext uri="{FF2B5EF4-FFF2-40B4-BE49-F238E27FC236}">
                <a16:creationId xmlns:a16="http://schemas.microsoft.com/office/drawing/2014/main" id="{1D95FADF-DA04-0069-6040-C3202820E14F}"/>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27199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49DC0B3-7EDD-53B6-DF9B-DED9B88035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75185F1-1413-FB48-9A74-B1F43DE2E62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6Thus says the Lord,</a:t>
            </a:r>
          </a:p>
          <a:p>
            <a:r>
              <a:rPr lang="en-US" sz="4000" dirty="0">
                <a:solidFill>
                  <a:srgbClr val="121212"/>
                </a:solidFill>
                <a:latin typeface="ArialMT"/>
              </a:rPr>
              <a:t>the King and Redeemer of Israel, the Lord of Hosts:</a:t>
            </a:r>
          </a:p>
          <a:p>
            <a:r>
              <a:rPr lang="en-US" sz="4000" dirty="0">
                <a:solidFill>
                  <a:srgbClr val="121212"/>
                </a:solidFill>
                <a:latin typeface="ArialMT"/>
              </a:rPr>
              <a:t>“I am the first and I am the last,</a:t>
            </a:r>
          </a:p>
          <a:p>
            <a:r>
              <a:rPr lang="en-US" sz="4000" dirty="0">
                <a:solidFill>
                  <a:srgbClr val="121212"/>
                </a:solidFill>
                <a:latin typeface="ArialMT"/>
              </a:rPr>
              <a:t>and there is no God but Me.</a:t>
            </a:r>
            <a:endParaRPr lang="en-ZA" dirty="0"/>
          </a:p>
        </p:txBody>
      </p:sp>
      <p:sp>
        <p:nvSpPr>
          <p:cNvPr id="3" name="TextBox 2">
            <a:extLst>
              <a:ext uri="{FF2B5EF4-FFF2-40B4-BE49-F238E27FC236}">
                <a16:creationId xmlns:a16="http://schemas.microsoft.com/office/drawing/2014/main" id="{8FF997D5-60FB-7550-8B38-7F73FF9617F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6ཡ་ཝཱེ་སྟེ་ཡེས་ར་ཨེལ་གྱི་རྒྱལ་པོ། ཡེས་ར་ཨེལ་གྱི་གཙོ་བོ་སྐྱབས་མགོན། དཔུང་ཚོགས་ཀུན་གྱི་དཀོན་མཆོག་ཡ་ཝཱེས་འདི་སྐད་དུ། བདག་ནི་ཐོག་མ་ཉིད་དེ་མཐའ་མ་ཡང་ཡིན་པས། བདག་ལས་དཀོན་མཆོག་གཞན་ཞིག་མེད།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7184"/>
    </mc:Choice>
    <mc:Fallback xmlns="">
      <p:transition spd="slow" advTm="1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C0F68C-B0F0-7B11-93B9-5A96218A9AFB}"/>
              </a:ext>
            </a:extLst>
          </p:cNvPr>
          <p:cNvPicPr>
            <a:picLocks noChangeAspect="1"/>
          </p:cNvPicPr>
          <p:nvPr/>
        </p:nvPicPr>
        <p:blipFill rotWithShape="1">
          <a:blip r:embed="rId2"/>
          <a:srcRect l="2251" r="79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4899247-57A6-00F4-1780-0E7C35DE336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C0E699C8-A662-3B8B-D6D3-E39B275134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B6B486F-973F-246A-BA16-F01FCFEADF12}"/>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9All makers of idols are nothing,</a:t>
            </a:r>
          </a:p>
          <a:p>
            <a:r>
              <a:rPr lang="en-US" sz="3600" dirty="0">
                <a:solidFill>
                  <a:srgbClr val="121212"/>
                </a:solidFill>
                <a:latin typeface="ArialMT"/>
              </a:rPr>
              <a:t>and the things they treasure are worthless.</a:t>
            </a:r>
          </a:p>
          <a:p>
            <a:r>
              <a:rPr lang="en-US" sz="3600" dirty="0">
                <a:solidFill>
                  <a:srgbClr val="121212"/>
                </a:solidFill>
                <a:latin typeface="ArialMT"/>
              </a:rPr>
              <a:t>Their witnesses fail to see or comprehend,</a:t>
            </a:r>
          </a:p>
          <a:p>
            <a:r>
              <a:rPr lang="en-US" sz="3600" dirty="0">
                <a:solidFill>
                  <a:srgbClr val="121212"/>
                </a:solidFill>
                <a:latin typeface="ArialMT"/>
              </a:rPr>
              <a:t>so they are put to shame.</a:t>
            </a:r>
            <a:endParaRPr lang="en-ZA" dirty="0"/>
          </a:p>
        </p:txBody>
      </p:sp>
      <p:sp>
        <p:nvSpPr>
          <p:cNvPr id="3" name="TextBox 2">
            <a:extLst>
              <a:ext uri="{FF2B5EF4-FFF2-40B4-BE49-F238E27FC236}">
                <a16:creationId xmlns:a16="http://schemas.microsoft.com/office/drawing/2014/main" id="{B0919240-D247-D423-DCCC-CF313B8A055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9སྐུ་འདྲ་བཟོ་མཁན་ཐམས་ཅད་སྙིང་པོ་མེད། ཁོ་ཚོ་དགའ་ཞིང་མོས་པ་རྣམས་ལ་ཕན་ཐོགས་མེད། ཁོ་ཚོའི་དཔང་པོས་གང་ཡང་མི་མཐོང་ཞིང་ཅི་ཡང་མི་ཤེས་པས་ཐ་ན་ཁོ་ཚོ་ངོ་ཚར་གཏོད་པ་ཡིན། </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209"/>
    </mc:Choice>
    <mc:Fallback xmlns="">
      <p:transition spd="slow" advTm="1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71BF34-6553-AED7-0F46-41A3A991B4AD}"/>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ECDC0F3-0734-36DF-FFDA-6C894690FF7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166FD40-45D1-1FCF-AB07-43A2D83E51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434D383-A334-4B8D-71C1-06D4E64F5D4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10Who fashions a god or casts an idol</a:t>
            </a:r>
          </a:p>
          <a:p>
            <a:r>
              <a:rPr lang="en-US" sz="4800" dirty="0">
                <a:solidFill>
                  <a:srgbClr val="121212"/>
                </a:solidFill>
                <a:latin typeface="ArialMT"/>
              </a:rPr>
              <a:t>which profits him nothing?</a:t>
            </a:r>
            <a:endParaRPr lang="en-ZA" dirty="0"/>
          </a:p>
        </p:txBody>
      </p:sp>
      <p:sp>
        <p:nvSpPr>
          <p:cNvPr id="5" name="TextBox 4">
            <a:extLst>
              <a:ext uri="{FF2B5EF4-FFF2-40B4-BE49-F238E27FC236}">
                <a16:creationId xmlns:a16="http://schemas.microsoft.com/office/drawing/2014/main" id="{60CB9DF5-CB7F-92E9-694F-E883162A58B5}"/>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10སུས་ལྷ་སྐུ་བཟོ་ཞིང་སྐུ་འདྲ་བླུག་པ་ནི་ཕན་ཐོགས་པའི་ཕྱིར་མ་ཡིན་ནམ།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7882"/>
    </mc:Choice>
    <mc:Fallback xmlns="">
      <p:transition spd="slow" advTm="7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1723</TotalTime>
  <Words>1618</Words>
  <Application>Microsoft Office PowerPoint</Application>
  <PresentationFormat>Widescreen</PresentationFormat>
  <Paragraphs>119</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24-3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2025-04-08T05:30:49Z</dcterms:modified>
</cp:coreProperties>
</file>