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68" r:id="rId2"/>
    <p:sldId id="438" r:id="rId3"/>
    <p:sldId id="439" r:id="rId4"/>
    <p:sldId id="494"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5" r:id="rId18"/>
    <p:sldId id="454" r:id="rId19"/>
    <p:sldId id="457" r:id="rId20"/>
    <p:sldId id="458" r:id="rId21"/>
    <p:sldId id="459" r:id="rId22"/>
    <p:sldId id="460" r:id="rId23"/>
    <p:sldId id="461" r:id="rId24"/>
    <p:sldId id="462" r:id="rId25"/>
    <p:sldId id="463" r:id="rId26"/>
    <p:sldId id="466" r:id="rId27"/>
    <p:sldId id="465" r:id="rId28"/>
    <p:sldId id="464" r:id="rId29"/>
    <p:sldId id="467"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3" r:id="rId45"/>
    <p:sldId id="484" r:id="rId46"/>
    <p:sldId id="485" r:id="rId47"/>
    <p:sldId id="486" r:id="rId48"/>
    <p:sldId id="487" r:id="rId49"/>
    <p:sldId id="488" r:id="rId50"/>
    <p:sldId id="489" r:id="rId51"/>
    <p:sldId id="493" r:id="rId52"/>
    <p:sldId id="49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495F5F-52FB-40DD-9D3A-4F28240F6481}" v="26" dt="2025-04-08T05:36:11.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3969" autoAdjust="0"/>
  </p:normalViewPr>
  <p:slideViewPr>
    <p:cSldViewPr snapToGrid="0">
      <p:cViewPr varScale="1">
        <p:scale>
          <a:sx n="78" d="100"/>
          <a:sy n="78" d="100"/>
        </p:scale>
        <p:origin x="61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2CC1B93-D4FB-414D-BB9E-E9D84A717386}"/>
    <pc:docChg chg="custSel addSld delSld modSld">
      <pc:chgData name="Leonie Smith" userId="fed1330f33f5650e" providerId="LiveId" clId="{52CC1B93-D4FB-414D-BB9E-E9D84A717386}" dt="2022-07-04T08:18:15.647" v="249" actId="404"/>
      <pc:docMkLst>
        <pc:docMk/>
      </pc:docMkLst>
      <pc:sldChg chg="addSp modSp mod">
        <pc:chgData name="Leonie Smith" userId="fed1330f33f5650e" providerId="LiveId" clId="{52CC1B93-D4FB-414D-BB9E-E9D84A717386}" dt="2022-07-04T08:05:37.748" v="174" actId="14100"/>
        <pc:sldMkLst>
          <pc:docMk/>
          <pc:sldMk cId="3261377596" sldId="438"/>
        </pc:sldMkLst>
      </pc:sldChg>
      <pc:sldChg chg="addSp modSp mod">
        <pc:chgData name="Leonie Smith" userId="fed1330f33f5650e" providerId="LiveId" clId="{52CC1B93-D4FB-414D-BB9E-E9D84A717386}" dt="2022-07-04T08:01:50.058" v="169" actId="20577"/>
        <pc:sldMkLst>
          <pc:docMk/>
          <pc:sldMk cId="3759221820" sldId="439"/>
        </pc:sldMkLst>
      </pc:sldChg>
      <pc:sldChg chg="addSp delSp modSp modTransition modAnim">
        <pc:chgData name="Leonie Smith" userId="fed1330f33f5650e" providerId="LiveId" clId="{52CC1B93-D4FB-414D-BB9E-E9D84A717386}" dt="2022-06-28T07:38:57.346" v="9"/>
        <pc:sldMkLst>
          <pc:docMk/>
          <pc:sldMk cId="3676245138" sldId="441"/>
        </pc:sldMkLst>
      </pc:sldChg>
      <pc:sldChg chg="addSp modSp mod">
        <pc:chgData name="Leonie Smith" userId="fed1330f33f5650e" providerId="LiveId" clId="{52CC1B93-D4FB-414D-BB9E-E9D84A717386}" dt="2022-07-04T08:11:36.752" v="203" actId="20577"/>
        <pc:sldMkLst>
          <pc:docMk/>
          <pc:sldMk cId="2180228365" sldId="442"/>
        </pc:sldMkLst>
      </pc:sldChg>
      <pc:sldChg chg="addSp delSp modSp modTransition modAnim">
        <pc:chgData name="Leonie Smith" userId="fed1330f33f5650e" providerId="LiveId" clId="{52CC1B93-D4FB-414D-BB9E-E9D84A717386}" dt="2022-06-28T07:48:37.091" v="18"/>
        <pc:sldMkLst>
          <pc:docMk/>
          <pc:sldMk cId="3095902142" sldId="443"/>
        </pc:sldMkLst>
      </pc:sldChg>
      <pc:sldChg chg="addSp modSp mod">
        <pc:chgData name="Leonie Smith" userId="fed1330f33f5650e" providerId="LiveId" clId="{52CC1B93-D4FB-414D-BB9E-E9D84A717386}" dt="2022-07-04T08:11:58.482" v="204" actId="20577"/>
        <pc:sldMkLst>
          <pc:docMk/>
          <pc:sldMk cId="1718612039" sldId="444"/>
        </pc:sldMkLst>
      </pc:sldChg>
      <pc:sldChg chg="addSp delSp modSp modTransition modAnim">
        <pc:chgData name="Leonie Smith" userId="fed1330f33f5650e" providerId="LiveId" clId="{52CC1B93-D4FB-414D-BB9E-E9D84A717386}" dt="2022-06-28T07:51:41.313" v="25"/>
        <pc:sldMkLst>
          <pc:docMk/>
          <pc:sldMk cId="2166098122" sldId="445"/>
        </pc:sldMkLst>
      </pc:sldChg>
      <pc:sldChg chg="addSp modSp mod">
        <pc:chgData name="Leonie Smith" userId="fed1330f33f5650e" providerId="LiveId" clId="{52CC1B93-D4FB-414D-BB9E-E9D84A717386}" dt="2022-07-04T08:12:06.214" v="205" actId="20577"/>
        <pc:sldMkLst>
          <pc:docMk/>
          <pc:sldMk cId="665805102" sldId="446"/>
        </pc:sldMkLst>
      </pc:sldChg>
      <pc:sldChg chg="addSp delSp modSp modTransition modAnim">
        <pc:chgData name="Leonie Smith" userId="fed1330f33f5650e" providerId="LiveId" clId="{52CC1B93-D4FB-414D-BB9E-E9D84A717386}" dt="2022-06-28T07:54:32.017" v="32"/>
        <pc:sldMkLst>
          <pc:docMk/>
          <pc:sldMk cId="2422728137" sldId="447"/>
        </pc:sldMkLst>
      </pc:sldChg>
      <pc:sldChg chg="addSp modSp mod">
        <pc:chgData name="Leonie Smith" userId="fed1330f33f5650e" providerId="LiveId" clId="{52CC1B93-D4FB-414D-BB9E-E9D84A717386}" dt="2022-07-04T08:12:12.139" v="206" actId="20577"/>
        <pc:sldMkLst>
          <pc:docMk/>
          <pc:sldMk cId="843663555" sldId="448"/>
        </pc:sldMkLst>
      </pc:sldChg>
      <pc:sldChg chg="addSp delSp modSp modTransition modAnim">
        <pc:chgData name="Leonie Smith" userId="fed1330f33f5650e" providerId="LiveId" clId="{52CC1B93-D4FB-414D-BB9E-E9D84A717386}" dt="2022-06-28T07:56:05.498" v="35"/>
        <pc:sldMkLst>
          <pc:docMk/>
          <pc:sldMk cId="4160448636" sldId="449"/>
        </pc:sldMkLst>
      </pc:sldChg>
      <pc:sldChg chg="addSp modSp mod">
        <pc:chgData name="Leonie Smith" userId="fed1330f33f5650e" providerId="LiveId" clId="{52CC1B93-D4FB-414D-BB9E-E9D84A717386}" dt="2022-07-04T08:12:19.061" v="207" actId="20577"/>
        <pc:sldMkLst>
          <pc:docMk/>
          <pc:sldMk cId="538051216" sldId="450"/>
        </pc:sldMkLst>
      </pc:sldChg>
      <pc:sldChg chg="addSp delSp modSp mod modTransition modAnim">
        <pc:chgData name="Leonie Smith" userId="fed1330f33f5650e" providerId="LiveId" clId="{52CC1B93-D4FB-414D-BB9E-E9D84A717386}" dt="2022-07-04T08:17:37.433" v="245" actId="255"/>
        <pc:sldMkLst>
          <pc:docMk/>
          <pc:sldMk cId="3386340796" sldId="451"/>
        </pc:sldMkLst>
      </pc:sldChg>
      <pc:sldChg chg="addSp modSp mod">
        <pc:chgData name="Leonie Smith" userId="fed1330f33f5650e" providerId="LiveId" clId="{52CC1B93-D4FB-414D-BB9E-E9D84A717386}" dt="2022-07-04T08:12:25.650" v="208" actId="20577"/>
        <pc:sldMkLst>
          <pc:docMk/>
          <pc:sldMk cId="4002949039" sldId="452"/>
        </pc:sldMkLst>
      </pc:sldChg>
      <pc:sldChg chg="addSp modSp mod">
        <pc:chgData name="Leonie Smith" userId="fed1330f33f5650e" providerId="LiveId" clId="{52CC1B93-D4FB-414D-BB9E-E9D84A717386}" dt="2022-07-04T08:12:42.590" v="209" actId="20577"/>
        <pc:sldMkLst>
          <pc:docMk/>
          <pc:sldMk cId="2511564658" sldId="454"/>
        </pc:sldMkLst>
      </pc:sldChg>
      <pc:sldChg chg="addSp modSp mod">
        <pc:chgData name="Leonie Smith" userId="fed1330f33f5650e" providerId="LiveId" clId="{52CC1B93-D4FB-414D-BB9E-E9D84A717386}" dt="2022-07-04T08:18:15.647" v="249" actId="404"/>
        <pc:sldMkLst>
          <pc:docMk/>
          <pc:sldMk cId="1799939013" sldId="455"/>
        </pc:sldMkLst>
      </pc:sldChg>
      <pc:sldChg chg="addSp delSp modSp modTransition modAnim">
        <pc:chgData name="Leonie Smith" userId="fed1330f33f5650e" providerId="LiveId" clId="{52CC1B93-D4FB-414D-BB9E-E9D84A717386}" dt="2022-06-28T08:17:10.313" v="78"/>
        <pc:sldMkLst>
          <pc:docMk/>
          <pc:sldMk cId="2618424304" sldId="457"/>
        </pc:sldMkLst>
      </pc:sldChg>
      <pc:sldChg chg="addSp modSp mod">
        <pc:chgData name="Leonie Smith" userId="fed1330f33f5650e" providerId="LiveId" clId="{52CC1B93-D4FB-414D-BB9E-E9D84A717386}" dt="2022-07-04T08:12:52.913" v="210" actId="20577"/>
        <pc:sldMkLst>
          <pc:docMk/>
          <pc:sldMk cId="2789980734" sldId="458"/>
        </pc:sldMkLst>
      </pc:sldChg>
      <pc:sldChg chg="addSp delSp modSp modTransition modAnim">
        <pc:chgData name="Leonie Smith" userId="fed1330f33f5650e" providerId="LiveId" clId="{52CC1B93-D4FB-414D-BB9E-E9D84A717386}" dt="2022-06-28T08:19:05.651" v="83"/>
        <pc:sldMkLst>
          <pc:docMk/>
          <pc:sldMk cId="783514268" sldId="459"/>
        </pc:sldMkLst>
      </pc:sldChg>
      <pc:sldChg chg="addSp modSp mod">
        <pc:chgData name="Leonie Smith" userId="fed1330f33f5650e" providerId="LiveId" clId="{52CC1B93-D4FB-414D-BB9E-E9D84A717386}" dt="2022-07-04T08:13:05.017" v="212" actId="20577"/>
        <pc:sldMkLst>
          <pc:docMk/>
          <pc:sldMk cId="2691432836" sldId="460"/>
        </pc:sldMkLst>
      </pc:sldChg>
      <pc:sldChg chg="addSp delSp modSp modTransition modAnim">
        <pc:chgData name="Leonie Smith" userId="fed1330f33f5650e" providerId="LiveId" clId="{52CC1B93-D4FB-414D-BB9E-E9D84A717386}" dt="2022-06-28T08:21:57.364" v="86"/>
        <pc:sldMkLst>
          <pc:docMk/>
          <pc:sldMk cId="3868250199" sldId="461"/>
        </pc:sldMkLst>
      </pc:sldChg>
      <pc:sldChg chg="addSp modSp mod">
        <pc:chgData name="Leonie Smith" userId="fed1330f33f5650e" providerId="LiveId" clId="{52CC1B93-D4FB-414D-BB9E-E9D84A717386}" dt="2022-07-04T08:13:13.862" v="214" actId="20577"/>
        <pc:sldMkLst>
          <pc:docMk/>
          <pc:sldMk cId="3941201962" sldId="462"/>
        </pc:sldMkLst>
      </pc:sldChg>
      <pc:sldChg chg="addSp delSp modSp modTransition modAnim">
        <pc:chgData name="Leonie Smith" userId="fed1330f33f5650e" providerId="LiveId" clId="{52CC1B93-D4FB-414D-BB9E-E9D84A717386}" dt="2022-06-28T08:24:35.138" v="89"/>
        <pc:sldMkLst>
          <pc:docMk/>
          <pc:sldMk cId="2982327576" sldId="463"/>
        </pc:sldMkLst>
      </pc:sldChg>
      <pc:sldChg chg="addSp modSp mod">
        <pc:chgData name="Leonie Smith" userId="fed1330f33f5650e" providerId="LiveId" clId="{52CC1B93-D4FB-414D-BB9E-E9D84A717386}" dt="2022-07-04T08:13:35.260" v="218" actId="20577"/>
        <pc:sldMkLst>
          <pc:docMk/>
          <pc:sldMk cId="3471468068" sldId="464"/>
        </pc:sldMkLst>
      </pc:sldChg>
      <pc:sldChg chg="addSp modSp">
        <pc:chgData name="Leonie Smith" userId="fed1330f33f5650e" providerId="LiveId" clId="{52CC1B93-D4FB-414D-BB9E-E9D84A717386}" dt="2022-06-28T08:26:08.830" v="90"/>
        <pc:sldMkLst>
          <pc:docMk/>
          <pc:sldMk cId="3894174290" sldId="465"/>
        </pc:sldMkLst>
      </pc:sldChg>
      <pc:sldChg chg="addSp modSp mod">
        <pc:chgData name="Leonie Smith" userId="fed1330f33f5650e" providerId="LiveId" clId="{52CC1B93-D4FB-414D-BB9E-E9D84A717386}" dt="2022-07-04T08:13:24.947" v="216" actId="20577"/>
        <pc:sldMkLst>
          <pc:docMk/>
          <pc:sldMk cId="581074576" sldId="466"/>
        </pc:sldMkLst>
      </pc:sldChg>
      <pc:sldChg chg="addSp delSp modSp modTransition modAnim">
        <pc:chgData name="Leonie Smith" userId="fed1330f33f5650e" providerId="LiveId" clId="{52CC1B93-D4FB-414D-BB9E-E9D84A717386}" dt="2022-06-28T08:30:58.239" v="95"/>
        <pc:sldMkLst>
          <pc:docMk/>
          <pc:sldMk cId="2711152741" sldId="467"/>
        </pc:sldMkLst>
      </pc:sldChg>
      <pc:sldChg chg="addSp modSp modNotesTx">
        <pc:chgData name="Leonie Smith" userId="fed1330f33f5650e" providerId="LiveId" clId="{52CC1B93-D4FB-414D-BB9E-E9D84A717386}" dt="2022-06-29T05:39:57.270" v="162" actId="5793"/>
        <pc:sldMkLst>
          <pc:docMk/>
          <pc:sldMk cId="3596600315" sldId="468"/>
        </pc:sldMkLst>
      </pc:sldChg>
      <pc:sldChg chg="addSp modSp mod">
        <pc:chgData name="Leonie Smith" userId="fed1330f33f5650e" providerId="LiveId" clId="{52CC1B93-D4FB-414D-BB9E-E9D84A717386}" dt="2022-07-04T08:13:43.567" v="220" actId="20577"/>
        <pc:sldMkLst>
          <pc:docMk/>
          <pc:sldMk cId="3067501888" sldId="469"/>
        </pc:sldMkLst>
      </pc:sldChg>
      <pc:sldChg chg="addSp modSp">
        <pc:chgData name="Leonie Smith" userId="fed1330f33f5650e" providerId="LiveId" clId="{52CC1B93-D4FB-414D-BB9E-E9D84A717386}" dt="2022-06-28T08:32:03.190" v="96"/>
        <pc:sldMkLst>
          <pc:docMk/>
          <pc:sldMk cId="2448783230" sldId="470"/>
        </pc:sldMkLst>
      </pc:sldChg>
      <pc:sldChg chg="addSp modSp mod">
        <pc:chgData name="Leonie Smith" userId="fed1330f33f5650e" providerId="LiveId" clId="{52CC1B93-D4FB-414D-BB9E-E9D84A717386}" dt="2022-07-04T08:13:52.536" v="222" actId="20577"/>
        <pc:sldMkLst>
          <pc:docMk/>
          <pc:sldMk cId="2402988341" sldId="471"/>
        </pc:sldMkLst>
      </pc:sldChg>
      <pc:sldChg chg="addSp delSp modSp modTransition modAnim">
        <pc:chgData name="Leonie Smith" userId="fed1330f33f5650e" providerId="LiveId" clId="{52CC1B93-D4FB-414D-BB9E-E9D84A717386}" dt="2022-06-28T08:36:17.773" v="105"/>
        <pc:sldMkLst>
          <pc:docMk/>
          <pc:sldMk cId="2526597435" sldId="472"/>
        </pc:sldMkLst>
      </pc:sldChg>
      <pc:sldChg chg="addSp modSp mod">
        <pc:chgData name="Leonie Smith" userId="fed1330f33f5650e" providerId="LiveId" clId="{52CC1B93-D4FB-414D-BB9E-E9D84A717386}" dt="2022-07-04T08:14:01.565" v="224" actId="20577"/>
        <pc:sldMkLst>
          <pc:docMk/>
          <pc:sldMk cId="3687763700" sldId="473"/>
        </pc:sldMkLst>
      </pc:sldChg>
      <pc:sldChg chg="addSp delSp modSp modTransition modAnim">
        <pc:chgData name="Leonie Smith" userId="fed1330f33f5650e" providerId="LiveId" clId="{52CC1B93-D4FB-414D-BB9E-E9D84A717386}" dt="2022-06-28T08:39:23.235" v="114"/>
        <pc:sldMkLst>
          <pc:docMk/>
          <pc:sldMk cId="4277481054" sldId="474"/>
        </pc:sldMkLst>
      </pc:sldChg>
      <pc:sldChg chg="addSp modSp mod">
        <pc:chgData name="Leonie Smith" userId="fed1330f33f5650e" providerId="LiveId" clId="{52CC1B93-D4FB-414D-BB9E-E9D84A717386}" dt="2022-07-04T08:14:11.268" v="226" actId="20577"/>
        <pc:sldMkLst>
          <pc:docMk/>
          <pc:sldMk cId="3244698304" sldId="475"/>
        </pc:sldMkLst>
      </pc:sldChg>
      <pc:sldChg chg="addSp delSp modSp modTransition modAnim">
        <pc:chgData name="Leonie Smith" userId="fed1330f33f5650e" providerId="LiveId" clId="{52CC1B93-D4FB-414D-BB9E-E9D84A717386}" dt="2022-06-28T08:43:30.102" v="117"/>
        <pc:sldMkLst>
          <pc:docMk/>
          <pc:sldMk cId="3447408613" sldId="476"/>
        </pc:sldMkLst>
      </pc:sldChg>
      <pc:sldChg chg="addSp modSp mod">
        <pc:chgData name="Leonie Smith" userId="fed1330f33f5650e" providerId="LiveId" clId="{52CC1B93-D4FB-414D-BB9E-E9D84A717386}" dt="2022-07-04T08:14:18.374" v="228" actId="20577"/>
        <pc:sldMkLst>
          <pc:docMk/>
          <pc:sldMk cId="2190881287" sldId="477"/>
        </pc:sldMkLst>
      </pc:sldChg>
      <pc:sldChg chg="addSp delSp modSp modTransition modAnim">
        <pc:chgData name="Leonie Smith" userId="fed1330f33f5650e" providerId="LiveId" clId="{52CC1B93-D4FB-414D-BB9E-E9D84A717386}" dt="2022-06-28T08:46:31.842" v="122"/>
        <pc:sldMkLst>
          <pc:docMk/>
          <pc:sldMk cId="2151490790" sldId="478"/>
        </pc:sldMkLst>
      </pc:sldChg>
      <pc:sldChg chg="addSp modSp mod">
        <pc:chgData name="Leonie Smith" userId="fed1330f33f5650e" providerId="LiveId" clId="{52CC1B93-D4FB-414D-BB9E-E9D84A717386}" dt="2022-07-04T08:14:27.062" v="230" actId="20577"/>
        <pc:sldMkLst>
          <pc:docMk/>
          <pc:sldMk cId="2937103204" sldId="479"/>
        </pc:sldMkLst>
      </pc:sldChg>
      <pc:sldChg chg="addSp modSp">
        <pc:chgData name="Leonie Smith" userId="fed1330f33f5650e" providerId="LiveId" clId="{52CC1B93-D4FB-414D-BB9E-E9D84A717386}" dt="2022-06-28T08:47:45.539" v="123"/>
        <pc:sldMkLst>
          <pc:docMk/>
          <pc:sldMk cId="2811924428" sldId="480"/>
        </pc:sldMkLst>
      </pc:sldChg>
      <pc:sldChg chg="addSp modSp mod">
        <pc:chgData name="Leonie Smith" userId="fed1330f33f5650e" providerId="LiveId" clId="{52CC1B93-D4FB-414D-BB9E-E9D84A717386}" dt="2022-07-04T08:14:36.231" v="232" actId="20577"/>
        <pc:sldMkLst>
          <pc:docMk/>
          <pc:sldMk cId="4062739658" sldId="481"/>
        </pc:sldMkLst>
      </pc:sldChg>
      <pc:sldChg chg="addSp delSp modSp modTransition modAnim">
        <pc:chgData name="Leonie Smith" userId="fed1330f33f5650e" providerId="LiveId" clId="{52CC1B93-D4FB-414D-BB9E-E9D84A717386}" dt="2022-06-28T08:51:37.628" v="130"/>
        <pc:sldMkLst>
          <pc:docMk/>
          <pc:sldMk cId="1471206836" sldId="482"/>
        </pc:sldMkLst>
      </pc:sldChg>
      <pc:sldChg chg="addSp modSp mod">
        <pc:chgData name="Leonie Smith" userId="fed1330f33f5650e" providerId="LiveId" clId="{52CC1B93-D4FB-414D-BB9E-E9D84A717386}" dt="2022-07-04T08:14:47.884" v="234" actId="20577"/>
        <pc:sldMkLst>
          <pc:docMk/>
          <pc:sldMk cId="2604062698" sldId="483"/>
        </pc:sldMkLst>
      </pc:sldChg>
      <pc:sldChg chg="addSp delSp modSp modTransition modAnim">
        <pc:chgData name="Leonie Smith" userId="fed1330f33f5650e" providerId="LiveId" clId="{52CC1B93-D4FB-414D-BB9E-E9D84A717386}" dt="2022-06-28T08:55:12.155" v="137"/>
        <pc:sldMkLst>
          <pc:docMk/>
          <pc:sldMk cId="598754739" sldId="484"/>
        </pc:sldMkLst>
      </pc:sldChg>
      <pc:sldChg chg="addSp modSp mod">
        <pc:chgData name="Leonie Smith" userId="fed1330f33f5650e" providerId="LiveId" clId="{52CC1B93-D4FB-414D-BB9E-E9D84A717386}" dt="2022-07-04T08:14:54.470" v="236" actId="20577"/>
        <pc:sldMkLst>
          <pc:docMk/>
          <pc:sldMk cId="2058304895" sldId="485"/>
        </pc:sldMkLst>
      </pc:sldChg>
      <pc:sldChg chg="addSp delSp modSp modTransition modAnim">
        <pc:chgData name="Leonie Smith" userId="fed1330f33f5650e" providerId="LiveId" clId="{52CC1B93-D4FB-414D-BB9E-E9D84A717386}" dt="2022-06-28T08:59:18.628" v="148"/>
        <pc:sldMkLst>
          <pc:docMk/>
          <pc:sldMk cId="1639072721" sldId="486"/>
        </pc:sldMkLst>
      </pc:sldChg>
      <pc:sldChg chg="addSp modSp mod">
        <pc:chgData name="Leonie Smith" userId="fed1330f33f5650e" providerId="LiveId" clId="{52CC1B93-D4FB-414D-BB9E-E9D84A717386}" dt="2022-07-04T08:15:04.348" v="238" actId="20577"/>
        <pc:sldMkLst>
          <pc:docMk/>
          <pc:sldMk cId="1790725436" sldId="487"/>
        </pc:sldMkLst>
      </pc:sldChg>
      <pc:sldChg chg="addSp delSp modSp modTransition modAnim">
        <pc:chgData name="Leonie Smith" userId="fed1330f33f5650e" providerId="LiveId" clId="{52CC1B93-D4FB-414D-BB9E-E9D84A717386}" dt="2022-06-28T09:04:32.875" v="153"/>
        <pc:sldMkLst>
          <pc:docMk/>
          <pc:sldMk cId="1811345595" sldId="488"/>
        </pc:sldMkLst>
      </pc:sldChg>
      <pc:sldChg chg="addSp modSp mod">
        <pc:chgData name="Leonie Smith" userId="fed1330f33f5650e" providerId="LiveId" clId="{52CC1B93-D4FB-414D-BB9E-E9D84A717386}" dt="2022-07-04T08:15:12.228" v="240" actId="20577"/>
        <pc:sldMkLst>
          <pc:docMk/>
          <pc:sldMk cId="2214732763" sldId="489"/>
        </pc:sldMkLst>
      </pc:sldChg>
      <pc:sldChg chg="addSp delSp modSp modTransition modAnim">
        <pc:chgData name="Leonie Smith" userId="fed1330f33f5650e" providerId="LiveId" clId="{52CC1B93-D4FB-414D-BB9E-E9D84A717386}" dt="2022-06-28T09:06:32.935" v="158"/>
        <pc:sldMkLst>
          <pc:docMk/>
          <pc:sldMk cId="4068574667" sldId="493"/>
        </pc:sldMkLst>
      </pc:sldChg>
      <pc:sldChg chg="addSp modSp">
        <pc:chgData name="Leonie Smith" userId="fed1330f33f5650e" providerId="LiveId" clId="{52CC1B93-D4FB-414D-BB9E-E9D84A717386}" dt="2022-07-04T08:05:45.502" v="175"/>
        <pc:sldMkLst>
          <pc:docMk/>
          <pc:sldMk cId="3830083407" sldId="494"/>
        </pc:sldMkLst>
      </pc:sldChg>
      <pc:sldChg chg="addSp modSp mod">
        <pc:chgData name="Leonie Smith" userId="fed1330f33f5650e" providerId="LiveId" clId="{52CC1B93-D4FB-414D-BB9E-E9D84A717386}" dt="2022-07-04T08:15:21.912" v="242" actId="20577"/>
        <pc:sldMkLst>
          <pc:docMk/>
          <pc:sldMk cId="397192842" sldId="495"/>
        </pc:sldMkLst>
      </pc:sldChg>
      <pc:sldChg chg="modSp new del mod">
        <pc:chgData name="Leonie Smith" userId="fed1330f33f5650e" providerId="LiveId" clId="{52CC1B93-D4FB-414D-BB9E-E9D84A717386}" dt="2022-06-28T08:09:47.368" v="65" actId="2696"/>
        <pc:sldMkLst>
          <pc:docMk/>
          <pc:sldMk cId="910812812" sldId="496"/>
        </pc:sldMkLst>
      </pc:sldChg>
    </pc:docChg>
  </pc:docChgLst>
  <pc:docChgLst>
    <pc:chgData name="Alfred Smith" userId="3c60a3631c0db8ad" providerId="LiveId" clId="{39495F5F-52FB-40DD-9D3A-4F28240F6481}"/>
    <pc:docChg chg="custSel modSld">
      <pc:chgData name="Alfred Smith" userId="3c60a3631c0db8ad" providerId="LiveId" clId="{39495F5F-52FB-40DD-9D3A-4F28240F6481}" dt="2025-04-08T05:41:35.178" v="51" actId="21"/>
      <pc:docMkLst>
        <pc:docMk/>
      </pc:docMkLst>
      <pc:sldChg chg="addSp delSp modSp mod">
        <pc:chgData name="Alfred Smith" userId="3c60a3631c0db8ad" providerId="LiveId" clId="{39495F5F-52FB-40DD-9D3A-4F28240F6481}" dt="2025-04-08T05:31:43.647" v="4"/>
        <pc:sldMkLst>
          <pc:docMk/>
          <pc:sldMk cId="3676245138" sldId="441"/>
        </pc:sldMkLst>
        <pc:spChg chg="add mod">
          <ac:chgData name="Alfred Smith" userId="3c60a3631c0db8ad" providerId="LiveId" clId="{39495F5F-52FB-40DD-9D3A-4F28240F6481}" dt="2025-04-08T05:31:43.647" v="4"/>
          <ac:spMkLst>
            <pc:docMk/>
            <pc:sldMk cId="3676245138" sldId="441"/>
            <ac:spMk id="2" creationId="{DCD8FD89-634A-D5B1-700E-9888F8893814}"/>
          </ac:spMkLst>
        </pc:spChg>
        <pc:spChg chg="del">
          <ac:chgData name="Alfred Smith" userId="3c60a3631c0db8ad" providerId="LiveId" clId="{39495F5F-52FB-40DD-9D3A-4F28240F6481}" dt="2025-04-08T05:31:41.625" v="3" actId="478"/>
          <ac:spMkLst>
            <pc:docMk/>
            <pc:sldMk cId="3676245138" sldId="441"/>
            <ac:spMk id="4" creationId="{9A13E2D8-2F59-44C1-B1D2-79C300C26DD4}"/>
          </ac:spMkLst>
        </pc:spChg>
        <pc:spChg chg="add mod">
          <ac:chgData name="Alfred Smith" userId="3c60a3631c0db8ad" providerId="LiveId" clId="{39495F5F-52FB-40DD-9D3A-4F28240F6481}" dt="2025-04-08T05:31:43.647" v="4"/>
          <ac:spMkLst>
            <pc:docMk/>
            <pc:sldMk cId="3676245138" sldId="441"/>
            <ac:spMk id="5" creationId="{AD10691C-17ED-C9F0-EE44-AD2F709F8652}"/>
          </ac:spMkLst>
        </pc:spChg>
        <pc:spChg chg="del">
          <ac:chgData name="Alfred Smith" userId="3c60a3631c0db8ad" providerId="LiveId" clId="{39495F5F-52FB-40DD-9D3A-4F28240F6481}" dt="2025-04-08T05:31:41.625" v="3" actId="478"/>
          <ac:spMkLst>
            <pc:docMk/>
            <pc:sldMk cId="3676245138" sldId="441"/>
            <ac:spMk id="6" creationId="{416C064E-628E-47C0-A712-DB178FE9901E}"/>
          </ac:spMkLst>
        </pc:spChg>
      </pc:sldChg>
      <pc:sldChg chg="addSp delSp modSp mod">
        <pc:chgData name="Alfred Smith" userId="3c60a3631c0db8ad" providerId="LiveId" clId="{39495F5F-52FB-40DD-9D3A-4F28240F6481}" dt="2025-04-08T05:31:54.285" v="6"/>
        <pc:sldMkLst>
          <pc:docMk/>
          <pc:sldMk cId="3095902142" sldId="443"/>
        </pc:sldMkLst>
        <pc:spChg chg="add mod">
          <ac:chgData name="Alfred Smith" userId="3c60a3631c0db8ad" providerId="LiveId" clId="{39495F5F-52FB-40DD-9D3A-4F28240F6481}" dt="2025-04-08T05:31:54.285" v="6"/>
          <ac:spMkLst>
            <pc:docMk/>
            <pc:sldMk cId="3095902142" sldId="443"/>
            <ac:spMk id="2" creationId="{2D584886-A795-502E-455F-CEB18BB5335C}"/>
          </ac:spMkLst>
        </pc:spChg>
        <pc:spChg chg="add mod">
          <ac:chgData name="Alfred Smith" userId="3c60a3631c0db8ad" providerId="LiveId" clId="{39495F5F-52FB-40DD-9D3A-4F28240F6481}" dt="2025-04-08T05:31:54.285" v="6"/>
          <ac:spMkLst>
            <pc:docMk/>
            <pc:sldMk cId="3095902142" sldId="443"/>
            <ac:spMk id="3" creationId="{2A97D640-ADA7-9091-75FF-832DFBEB8B6A}"/>
          </ac:spMkLst>
        </pc:spChg>
        <pc:spChg chg="del">
          <ac:chgData name="Alfred Smith" userId="3c60a3631c0db8ad" providerId="LiveId" clId="{39495F5F-52FB-40DD-9D3A-4F28240F6481}" dt="2025-04-08T05:31:53.673" v="5" actId="478"/>
          <ac:spMkLst>
            <pc:docMk/>
            <pc:sldMk cId="3095902142" sldId="443"/>
            <ac:spMk id="4" creationId="{9A13E2D8-2F59-44C1-B1D2-79C300C26DD4}"/>
          </ac:spMkLst>
        </pc:spChg>
        <pc:spChg chg="del">
          <ac:chgData name="Alfred Smith" userId="3c60a3631c0db8ad" providerId="LiveId" clId="{39495F5F-52FB-40DD-9D3A-4F28240F6481}" dt="2025-04-08T05:31:53.673" v="5" actId="478"/>
          <ac:spMkLst>
            <pc:docMk/>
            <pc:sldMk cId="3095902142" sldId="443"/>
            <ac:spMk id="6" creationId="{416C064E-628E-47C0-A712-DB178FE9901E}"/>
          </ac:spMkLst>
        </pc:spChg>
      </pc:sldChg>
      <pc:sldChg chg="addSp delSp modSp mod">
        <pc:chgData name="Alfred Smith" userId="3c60a3631c0db8ad" providerId="LiveId" clId="{39495F5F-52FB-40DD-9D3A-4F28240F6481}" dt="2025-04-08T05:32:18.399" v="8"/>
        <pc:sldMkLst>
          <pc:docMk/>
          <pc:sldMk cId="2166098122" sldId="445"/>
        </pc:sldMkLst>
        <pc:spChg chg="add mod">
          <ac:chgData name="Alfred Smith" userId="3c60a3631c0db8ad" providerId="LiveId" clId="{39495F5F-52FB-40DD-9D3A-4F28240F6481}" dt="2025-04-08T05:32:18.399" v="8"/>
          <ac:spMkLst>
            <pc:docMk/>
            <pc:sldMk cId="2166098122" sldId="445"/>
            <ac:spMk id="2" creationId="{5D91F5FF-C8C9-6EBD-8AE2-5A542C6FF539}"/>
          </ac:spMkLst>
        </pc:spChg>
        <pc:spChg chg="add mod">
          <ac:chgData name="Alfred Smith" userId="3c60a3631c0db8ad" providerId="LiveId" clId="{39495F5F-52FB-40DD-9D3A-4F28240F6481}" dt="2025-04-08T05:32:18.399" v="8"/>
          <ac:spMkLst>
            <pc:docMk/>
            <pc:sldMk cId="2166098122" sldId="445"/>
            <ac:spMk id="3" creationId="{BB3ADCCD-9775-EADF-E028-560810435F9F}"/>
          </ac:spMkLst>
        </pc:spChg>
        <pc:spChg chg="del">
          <ac:chgData name="Alfred Smith" userId="3c60a3631c0db8ad" providerId="LiveId" clId="{39495F5F-52FB-40DD-9D3A-4F28240F6481}" dt="2025-04-08T05:32:17.796" v="7" actId="478"/>
          <ac:spMkLst>
            <pc:docMk/>
            <pc:sldMk cId="2166098122" sldId="445"/>
            <ac:spMk id="4" creationId="{9A13E2D8-2F59-44C1-B1D2-79C300C26DD4}"/>
          </ac:spMkLst>
        </pc:spChg>
        <pc:spChg chg="del">
          <ac:chgData name="Alfred Smith" userId="3c60a3631c0db8ad" providerId="LiveId" clId="{39495F5F-52FB-40DD-9D3A-4F28240F6481}" dt="2025-04-08T05:32:17.796" v="7" actId="478"/>
          <ac:spMkLst>
            <pc:docMk/>
            <pc:sldMk cId="2166098122" sldId="445"/>
            <ac:spMk id="6" creationId="{416C064E-628E-47C0-A712-DB178FE9901E}"/>
          </ac:spMkLst>
        </pc:spChg>
      </pc:sldChg>
      <pc:sldChg chg="addSp delSp modSp mod">
        <pc:chgData name="Alfred Smith" userId="3c60a3631c0db8ad" providerId="LiveId" clId="{39495F5F-52FB-40DD-9D3A-4F28240F6481}" dt="2025-04-08T05:32:31.397" v="10"/>
        <pc:sldMkLst>
          <pc:docMk/>
          <pc:sldMk cId="2422728137" sldId="447"/>
        </pc:sldMkLst>
        <pc:spChg chg="add mod">
          <ac:chgData name="Alfred Smith" userId="3c60a3631c0db8ad" providerId="LiveId" clId="{39495F5F-52FB-40DD-9D3A-4F28240F6481}" dt="2025-04-08T05:32:31.397" v="10"/>
          <ac:spMkLst>
            <pc:docMk/>
            <pc:sldMk cId="2422728137" sldId="447"/>
            <ac:spMk id="2" creationId="{CFA6A6D9-A370-4074-0F1D-6C57FE732D4C}"/>
          </ac:spMkLst>
        </pc:spChg>
        <pc:spChg chg="add mod">
          <ac:chgData name="Alfred Smith" userId="3c60a3631c0db8ad" providerId="LiveId" clId="{39495F5F-52FB-40DD-9D3A-4F28240F6481}" dt="2025-04-08T05:32:31.397" v="10"/>
          <ac:spMkLst>
            <pc:docMk/>
            <pc:sldMk cId="2422728137" sldId="447"/>
            <ac:spMk id="3" creationId="{A48B8398-CEB6-B11B-D2BA-028A1AC45888}"/>
          </ac:spMkLst>
        </pc:spChg>
        <pc:spChg chg="del">
          <ac:chgData name="Alfred Smith" userId="3c60a3631c0db8ad" providerId="LiveId" clId="{39495F5F-52FB-40DD-9D3A-4F28240F6481}" dt="2025-04-08T05:32:30.813" v="9" actId="478"/>
          <ac:spMkLst>
            <pc:docMk/>
            <pc:sldMk cId="2422728137" sldId="447"/>
            <ac:spMk id="4" creationId="{9A13E2D8-2F59-44C1-B1D2-79C300C26DD4}"/>
          </ac:spMkLst>
        </pc:spChg>
        <pc:spChg chg="del">
          <ac:chgData name="Alfred Smith" userId="3c60a3631c0db8ad" providerId="LiveId" clId="{39495F5F-52FB-40DD-9D3A-4F28240F6481}" dt="2025-04-08T05:32:30.813" v="9" actId="478"/>
          <ac:spMkLst>
            <pc:docMk/>
            <pc:sldMk cId="2422728137" sldId="447"/>
            <ac:spMk id="6" creationId="{416C064E-628E-47C0-A712-DB178FE9901E}"/>
          </ac:spMkLst>
        </pc:spChg>
      </pc:sldChg>
      <pc:sldChg chg="addSp delSp modSp mod">
        <pc:chgData name="Alfred Smith" userId="3c60a3631c0db8ad" providerId="LiveId" clId="{39495F5F-52FB-40DD-9D3A-4F28240F6481}" dt="2025-04-08T05:32:40.278" v="12"/>
        <pc:sldMkLst>
          <pc:docMk/>
          <pc:sldMk cId="4160448636" sldId="449"/>
        </pc:sldMkLst>
        <pc:spChg chg="add mod">
          <ac:chgData name="Alfred Smith" userId="3c60a3631c0db8ad" providerId="LiveId" clId="{39495F5F-52FB-40DD-9D3A-4F28240F6481}" dt="2025-04-08T05:32:40.278" v="12"/>
          <ac:spMkLst>
            <pc:docMk/>
            <pc:sldMk cId="4160448636" sldId="449"/>
            <ac:spMk id="2" creationId="{247F1407-0FD5-77BC-7A7A-061ED72B14A5}"/>
          </ac:spMkLst>
        </pc:spChg>
        <pc:spChg chg="del">
          <ac:chgData name="Alfred Smith" userId="3c60a3631c0db8ad" providerId="LiveId" clId="{39495F5F-52FB-40DD-9D3A-4F28240F6481}" dt="2025-04-08T05:32:39.665" v="11" actId="478"/>
          <ac:spMkLst>
            <pc:docMk/>
            <pc:sldMk cId="4160448636" sldId="449"/>
            <ac:spMk id="4" creationId="{9A13E2D8-2F59-44C1-B1D2-79C300C26DD4}"/>
          </ac:spMkLst>
        </pc:spChg>
        <pc:spChg chg="add mod">
          <ac:chgData name="Alfred Smith" userId="3c60a3631c0db8ad" providerId="LiveId" clId="{39495F5F-52FB-40DD-9D3A-4F28240F6481}" dt="2025-04-08T05:32:40.278" v="12"/>
          <ac:spMkLst>
            <pc:docMk/>
            <pc:sldMk cId="4160448636" sldId="449"/>
            <ac:spMk id="5" creationId="{A6643E49-BA31-A93E-3831-71376FB5F24C}"/>
          </ac:spMkLst>
        </pc:spChg>
        <pc:spChg chg="del">
          <ac:chgData name="Alfred Smith" userId="3c60a3631c0db8ad" providerId="LiveId" clId="{39495F5F-52FB-40DD-9D3A-4F28240F6481}" dt="2025-04-08T05:32:39.665" v="11" actId="478"/>
          <ac:spMkLst>
            <pc:docMk/>
            <pc:sldMk cId="4160448636" sldId="449"/>
            <ac:spMk id="6" creationId="{416C064E-628E-47C0-A712-DB178FE9901E}"/>
          </ac:spMkLst>
        </pc:spChg>
      </pc:sldChg>
      <pc:sldChg chg="addSp delSp modSp mod">
        <pc:chgData name="Alfred Smith" userId="3c60a3631c0db8ad" providerId="LiveId" clId="{39495F5F-52FB-40DD-9D3A-4F28240F6481}" dt="2025-04-08T05:32:52.121" v="14"/>
        <pc:sldMkLst>
          <pc:docMk/>
          <pc:sldMk cId="3386340796" sldId="451"/>
        </pc:sldMkLst>
        <pc:spChg chg="add mod">
          <ac:chgData name="Alfred Smith" userId="3c60a3631c0db8ad" providerId="LiveId" clId="{39495F5F-52FB-40DD-9D3A-4F28240F6481}" dt="2025-04-08T05:32:52.121" v="14"/>
          <ac:spMkLst>
            <pc:docMk/>
            <pc:sldMk cId="3386340796" sldId="451"/>
            <ac:spMk id="2" creationId="{B8A9604C-FE5F-BE02-236B-177733788376}"/>
          </ac:spMkLst>
        </pc:spChg>
        <pc:spChg chg="add mod">
          <ac:chgData name="Alfred Smith" userId="3c60a3631c0db8ad" providerId="LiveId" clId="{39495F5F-52FB-40DD-9D3A-4F28240F6481}" dt="2025-04-08T05:32:52.121" v="14"/>
          <ac:spMkLst>
            <pc:docMk/>
            <pc:sldMk cId="3386340796" sldId="451"/>
            <ac:spMk id="3" creationId="{0BDB6912-2160-05CF-7AEB-C4EBDEBED259}"/>
          </ac:spMkLst>
        </pc:spChg>
        <pc:spChg chg="del">
          <ac:chgData name="Alfred Smith" userId="3c60a3631c0db8ad" providerId="LiveId" clId="{39495F5F-52FB-40DD-9D3A-4F28240F6481}" dt="2025-04-08T05:32:50.259" v="13" actId="478"/>
          <ac:spMkLst>
            <pc:docMk/>
            <pc:sldMk cId="3386340796" sldId="451"/>
            <ac:spMk id="4" creationId="{9A13E2D8-2F59-44C1-B1D2-79C300C26DD4}"/>
          </ac:spMkLst>
        </pc:spChg>
        <pc:spChg chg="del">
          <ac:chgData name="Alfred Smith" userId="3c60a3631c0db8ad" providerId="LiveId" clId="{39495F5F-52FB-40DD-9D3A-4F28240F6481}" dt="2025-04-08T05:32:50.259" v="13" actId="478"/>
          <ac:spMkLst>
            <pc:docMk/>
            <pc:sldMk cId="3386340796" sldId="451"/>
            <ac:spMk id="6" creationId="{416C064E-628E-47C0-A712-DB178FE9901E}"/>
          </ac:spMkLst>
        </pc:spChg>
      </pc:sldChg>
      <pc:sldChg chg="addSp delSp modSp mod">
        <pc:chgData name="Alfred Smith" userId="3c60a3631c0db8ad" providerId="LiveId" clId="{39495F5F-52FB-40DD-9D3A-4F28240F6481}" dt="2025-04-08T05:33:01.872" v="16"/>
        <pc:sldMkLst>
          <pc:docMk/>
          <pc:sldMk cId="1799939013" sldId="455"/>
        </pc:sldMkLst>
        <pc:spChg chg="add mod">
          <ac:chgData name="Alfred Smith" userId="3c60a3631c0db8ad" providerId="LiveId" clId="{39495F5F-52FB-40DD-9D3A-4F28240F6481}" dt="2025-04-08T05:33:01.872" v="16"/>
          <ac:spMkLst>
            <pc:docMk/>
            <pc:sldMk cId="1799939013" sldId="455"/>
            <ac:spMk id="3" creationId="{658DDEFB-9CA9-521F-8B1B-FB55DDC16584}"/>
          </ac:spMkLst>
        </pc:spChg>
        <pc:spChg chg="del">
          <ac:chgData name="Alfred Smith" userId="3c60a3631c0db8ad" providerId="LiveId" clId="{39495F5F-52FB-40DD-9D3A-4F28240F6481}" dt="2025-04-08T05:33:01.123" v="15" actId="478"/>
          <ac:spMkLst>
            <pc:docMk/>
            <pc:sldMk cId="1799939013" sldId="455"/>
            <ac:spMk id="4" creationId="{9A13E2D8-2F59-44C1-B1D2-79C300C26DD4}"/>
          </ac:spMkLst>
        </pc:spChg>
        <pc:spChg chg="add mod">
          <ac:chgData name="Alfred Smith" userId="3c60a3631c0db8ad" providerId="LiveId" clId="{39495F5F-52FB-40DD-9D3A-4F28240F6481}" dt="2025-04-08T05:33:01.872" v="16"/>
          <ac:spMkLst>
            <pc:docMk/>
            <pc:sldMk cId="1799939013" sldId="455"/>
            <ac:spMk id="5" creationId="{68A149EB-93B3-3A74-F425-B59901617970}"/>
          </ac:spMkLst>
        </pc:spChg>
        <pc:spChg chg="del">
          <ac:chgData name="Alfred Smith" userId="3c60a3631c0db8ad" providerId="LiveId" clId="{39495F5F-52FB-40DD-9D3A-4F28240F6481}" dt="2025-04-08T05:33:01.123" v="15" actId="478"/>
          <ac:spMkLst>
            <pc:docMk/>
            <pc:sldMk cId="1799939013" sldId="455"/>
            <ac:spMk id="6" creationId="{416C064E-628E-47C0-A712-DB178FE9901E}"/>
          </ac:spMkLst>
        </pc:spChg>
      </pc:sldChg>
      <pc:sldChg chg="addSp delSp modSp mod">
        <pc:chgData name="Alfred Smith" userId="3c60a3631c0db8ad" providerId="LiveId" clId="{39495F5F-52FB-40DD-9D3A-4F28240F6481}" dt="2025-04-08T05:33:09.959" v="18"/>
        <pc:sldMkLst>
          <pc:docMk/>
          <pc:sldMk cId="2618424304" sldId="457"/>
        </pc:sldMkLst>
        <pc:spChg chg="add mod">
          <ac:chgData name="Alfred Smith" userId="3c60a3631c0db8ad" providerId="LiveId" clId="{39495F5F-52FB-40DD-9D3A-4F28240F6481}" dt="2025-04-08T05:33:09.959" v="18"/>
          <ac:spMkLst>
            <pc:docMk/>
            <pc:sldMk cId="2618424304" sldId="457"/>
            <ac:spMk id="2" creationId="{AC4FBFC9-6FE8-C016-0DC6-F1C71371E7EA}"/>
          </ac:spMkLst>
        </pc:spChg>
        <pc:spChg chg="add mod">
          <ac:chgData name="Alfred Smith" userId="3c60a3631c0db8ad" providerId="LiveId" clId="{39495F5F-52FB-40DD-9D3A-4F28240F6481}" dt="2025-04-08T05:33:09.959" v="18"/>
          <ac:spMkLst>
            <pc:docMk/>
            <pc:sldMk cId="2618424304" sldId="457"/>
            <ac:spMk id="3" creationId="{CD6DCF96-AA95-818C-344D-B97998AF38A6}"/>
          </ac:spMkLst>
        </pc:spChg>
        <pc:spChg chg="del">
          <ac:chgData name="Alfred Smith" userId="3c60a3631c0db8ad" providerId="LiveId" clId="{39495F5F-52FB-40DD-9D3A-4F28240F6481}" dt="2025-04-08T05:33:09.354" v="17" actId="478"/>
          <ac:spMkLst>
            <pc:docMk/>
            <pc:sldMk cId="2618424304" sldId="457"/>
            <ac:spMk id="4" creationId="{9A13E2D8-2F59-44C1-B1D2-79C300C26DD4}"/>
          </ac:spMkLst>
        </pc:spChg>
        <pc:spChg chg="del">
          <ac:chgData name="Alfred Smith" userId="3c60a3631c0db8ad" providerId="LiveId" clId="{39495F5F-52FB-40DD-9D3A-4F28240F6481}" dt="2025-04-08T05:33:09.354" v="17" actId="478"/>
          <ac:spMkLst>
            <pc:docMk/>
            <pc:sldMk cId="2618424304" sldId="457"/>
            <ac:spMk id="6" creationId="{416C064E-628E-47C0-A712-DB178FE9901E}"/>
          </ac:spMkLst>
        </pc:spChg>
      </pc:sldChg>
      <pc:sldChg chg="addSp delSp modSp mod">
        <pc:chgData name="Alfred Smith" userId="3c60a3631c0db8ad" providerId="LiveId" clId="{39495F5F-52FB-40DD-9D3A-4F28240F6481}" dt="2025-04-08T05:33:26.395" v="20"/>
        <pc:sldMkLst>
          <pc:docMk/>
          <pc:sldMk cId="783514268" sldId="459"/>
        </pc:sldMkLst>
        <pc:spChg chg="add mod">
          <ac:chgData name="Alfred Smith" userId="3c60a3631c0db8ad" providerId="LiveId" clId="{39495F5F-52FB-40DD-9D3A-4F28240F6481}" dt="2025-04-08T05:33:26.395" v="20"/>
          <ac:spMkLst>
            <pc:docMk/>
            <pc:sldMk cId="783514268" sldId="459"/>
            <ac:spMk id="2" creationId="{BFC9869E-3E4D-9603-57DD-6B9F4BD9A1CB}"/>
          </ac:spMkLst>
        </pc:spChg>
        <pc:spChg chg="add mod">
          <ac:chgData name="Alfred Smith" userId="3c60a3631c0db8ad" providerId="LiveId" clId="{39495F5F-52FB-40DD-9D3A-4F28240F6481}" dt="2025-04-08T05:33:26.395" v="20"/>
          <ac:spMkLst>
            <pc:docMk/>
            <pc:sldMk cId="783514268" sldId="459"/>
            <ac:spMk id="3" creationId="{20B4185B-C0AC-3785-FC13-0BCD5BD44AA8}"/>
          </ac:spMkLst>
        </pc:spChg>
        <pc:spChg chg="del">
          <ac:chgData name="Alfred Smith" userId="3c60a3631c0db8ad" providerId="LiveId" clId="{39495F5F-52FB-40DD-9D3A-4F28240F6481}" dt="2025-04-08T05:33:25.389" v="19" actId="478"/>
          <ac:spMkLst>
            <pc:docMk/>
            <pc:sldMk cId="783514268" sldId="459"/>
            <ac:spMk id="4" creationId="{9A13E2D8-2F59-44C1-B1D2-79C300C26DD4}"/>
          </ac:spMkLst>
        </pc:spChg>
        <pc:spChg chg="del">
          <ac:chgData name="Alfred Smith" userId="3c60a3631c0db8ad" providerId="LiveId" clId="{39495F5F-52FB-40DD-9D3A-4F28240F6481}" dt="2025-04-08T05:33:25.389" v="19" actId="478"/>
          <ac:spMkLst>
            <pc:docMk/>
            <pc:sldMk cId="783514268" sldId="459"/>
            <ac:spMk id="6" creationId="{416C064E-628E-47C0-A712-DB178FE9901E}"/>
          </ac:spMkLst>
        </pc:spChg>
      </pc:sldChg>
      <pc:sldChg chg="addSp delSp modSp mod">
        <pc:chgData name="Alfred Smith" userId="3c60a3631c0db8ad" providerId="LiveId" clId="{39495F5F-52FB-40DD-9D3A-4F28240F6481}" dt="2025-04-08T05:33:36.606" v="22"/>
        <pc:sldMkLst>
          <pc:docMk/>
          <pc:sldMk cId="3868250199" sldId="461"/>
        </pc:sldMkLst>
        <pc:spChg chg="add mod">
          <ac:chgData name="Alfred Smith" userId="3c60a3631c0db8ad" providerId="LiveId" clId="{39495F5F-52FB-40DD-9D3A-4F28240F6481}" dt="2025-04-08T05:33:36.606" v="22"/>
          <ac:spMkLst>
            <pc:docMk/>
            <pc:sldMk cId="3868250199" sldId="461"/>
            <ac:spMk id="2" creationId="{A059AA78-329C-6B29-BAB5-6E1B45AA6BDD}"/>
          </ac:spMkLst>
        </pc:spChg>
        <pc:spChg chg="del">
          <ac:chgData name="Alfred Smith" userId="3c60a3631c0db8ad" providerId="LiveId" clId="{39495F5F-52FB-40DD-9D3A-4F28240F6481}" dt="2025-04-08T05:33:35.900" v="21" actId="478"/>
          <ac:spMkLst>
            <pc:docMk/>
            <pc:sldMk cId="3868250199" sldId="461"/>
            <ac:spMk id="4" creationId="{9A13E2D8-2F59-44C1-B1D2-79C300C26DD4}"/>
          </ac:spMkLst>
        </pc:spChg>
        <pc:spChg chg="add mod">
          <ac:chgData name="Alfred Smith" userId="3c60a3631c0db8ad" providerId="LiveId" clId="{39495F5F-52FB-40DD-9D3A-4F28240F6481}" dt="2025-04-08T05:33:36.606" v="22"/>
          <ac:spMkLst>
            <pc:docMk/>
            <pc:sldMk cId="3868250199" sldId="461"/>
            <ac:spMk id="5" creationId="{99837B51-F485-72C6-BD54-249BA62F585F}"/>
          </ac:spMkLst>
        </pc:spChg>
        <pc:spChg chg="del">
          <ac:chgData name="Alfred Smith" userId="3c60a3631c0db8ad" providerId="LiveId" clId="{39495F5F-52FB-40DD-9D3A-4F28240F6481}" dt="2025-04-08T05:33:35.900" v="21" actId="478"/>
          <ac:spMkLst>
            <pc:docMk/>
            <pc:sldMk cId="3868250199" sldId="461"/>
            <ac:spMk id="6" creationId="{416C064E-628E-47C0-A712-DB178FE9901E}"/>
          </ac:spMkLst>
        </pc:spChg>
      </pc:sldChg>
      <pc:sldChg chg="addSp delSp modSp mod">
        <pc:chgData name="Alfred Smith" userId="3c60a3631c0db8ad" providerId="LiveId" clId="{39495F5F-52FB-40DD-9D3A-4F28240F6481}" dt="2025-04-08T05:33:45.660" v="24"/>
        <pc:sldMkLst>
          <pc:docMk/>
          <pc:sldMk cId="2982327576" sldId="463"/>
        </pc:sldMkLst>
        <pc:spChg chg="add mod">
          <ac:chgData name="Alfred Smith" userId="3c60a3631c0db8ad" providerId="LiveId" clId="{39495F5F-52FB-40DD-9D3A-4F28240F6481}" dt="2025-04-08T05:33:45.660" v="24"/>
          <ac:spMkLst>
            <pc:docMk/>
            <pc:sldMk cId="2982327576" sldId="463"/>
            <ac:spMk id="2" creationId="{9079DF7B-3C98-331D-5CCB-7EC7B4BAEFD5}"/>
          </ac:spMkLst>
        </pc:spChg>
        <pc:spChg chg="add mod">
          <ac:chgData name="Alfred Smith" userId="3c60a3631c0db8ad" providerId="LiveId" clId="{39495F5F-52FB-40DD-9D3A-4F28240F6481}" dt="2025-04-08T05:33:45.660" v="24"/>
          <ac:spMkLst>
            <pc:docMk/>
            <pc:sldMk cId="2982327576" sldId="463"/>
            <ac:spMk id="5" creationId="{B62D69FF-8F8D-F3C5-DF63-2CB0C1813D15}"/>
          </ac:spMkLst>
        </pc:spChg>
        <pc:spChg chg="del">
          <ac:chgData name="Alfred Smith" userId="3c60a3631c0db8ad" providerId="LiveId" clId="{39495F5F-52FB-40DD-9D3A-4F28240F6481}" dt="2025-04-08T05:33:45.042" v="23" actId="478"/>
          <ac:spMkLst>
            <pc:docMk/>
            <pc:sldMk cId="2982327576" sldId="463"/>
            <ac:spMk id="6" creationId="{416C064E-628E-47C0-A712-DB178FE9901E}"/>
          </ac:spMkLst>
        </pc:spChg>
      </pc:sldChg>
      <pc:sldChg chg="addSp delSp modSp mod">
        <pc:chgData name="Alfred Smith" userId="3c60a3631c0db8ad" providerId="LiveId" clId="{39495F5F-52FB-40DD-9D3A-4F28240F6481}" dt="2025-04-08T05:33:55.556" v="26"/>
        <pc:sldMkLst>
          <pc:docMk/>
          <pc:sldMk cId="3894174290" sldId="465"/>
        </pc:sldMkLst>
        <pc:spChg chg="add mod">
          <ac:chgData name="Alfred Smith" userId="3c60a3631c0db8ad" providerId="LiveId" clId="{39495F5F-52FB-40DD-9D3A-4F28240F6481}" dt="2025-04-08T05:33:55.556" v="26"/>
          <ac:spMkLst>
            <pc:docMk/>
            <pc:sldMk cId="3894174290" sldId="465"/>
            <ac:spMk id="3" creationId="{6A4E2522-D00B-D7D5-6B93-5C550D94EB54}"/>
          </ac:spMkLst>
        </pc:spChg>
        <pc:spChg chg="del">
          <ac:chgData name="Alfred Smith" userId="3c60a3631c0db8ad" providerId="LiveId" clId="{39495F5F-52FB-40DD-9D3A-4F28240F6481}" dt="2025-04-08T05:33:54.935" v="25" actId="478"/>
          <ac:spMkLst>
            <pc:docMk/>
            <pc:sldMk cId="3894174290" sldId="465"/>
            <ac:spMk id="4" creationId="{9A13E2D8-2F59-44C1-B1D2-79C300C26DD4}"/>
          </ac:spMkLst>
        </pc:spChg>
        <pc:spChg chg="add mod">
          <ac:chgData name="Alfred Smith" userId="3c60a3631c0db8ad" providerId="LiveId" clId="{39495F5F-52FB-40DD-9D3A-4F28240F6481}" dt="2025-04-08T05:33:55.556" v="26"/>
          <ac:spMkLst>
            <pc:docMk/>
            <pc:sldMk cId="3894174290" sldId="465"/>
            <ac:spMk id="5" creationId="{101A25B8-686E-4186-1A15-C784C824E3A5}"/>
          </ac:spMkLst>
        </pc:spChg>
        <pc:spChg chg="del">
          <ac:chgData name="Alfred Smith" userId="3c60a3631c0db8ad" providerId="LiveId" clId="{39495F5F-52FB-40DD-9D3A-4F28240F6481}" dt="2025-04-08T05:33:54.935" v="25" actId="478"/>
          <ac:spMkLst>
            <pc:docMk/>
            <pc:sldMk cId="3894174290" sldId="465"/>
            <ac:spMk id="6" creationId="{416C064E-628E-47C0-A712-DB178FE9901E}"/>
          </ac:spMkLst>
        </pc:spChg>
      </pc:sldChg>
      <pc:sldChg chg="addSp delSp modSp mod">
        <pc:chgData name="Alfred Smith" userId="3c60a3631c0db8ad" providerId="LiveId" clId="{39495F5F-52FB-40DD-9D3A-4F28240F6481}" dt="2025-04-08T05:34:03.572" v="28"/>
        <pc:sldMkLst>
          <pc:docMk/>
          <pc:sldMk cId="2711152741" sldId="467"/>
        </pc:sldMkLst>
        <pc:spChg chg="add mod">
          <ac:chgData name="Alfred Smith" userId="3c60a3631c0db8ad" providerId="LiveId" clId="{39495F5F-52FB-40DD-9D3A-4F28240F6481}" dt="2025-04-08T05:34:03.572" v="28"/>
          <ac:spMkLst>
            <pc:docMk/>
            <pc:sldMk cId="2711152741" sldId="467"/>
            <ac:spMk id="2" creationId="{E400672F-A634-9778-3DA6-48B4DA66D1B1}"/>
          </ac:spMkLst>
        </pc:spChg>
        <pc:spChg chg="add mod">
          <ac:chgData name="Alfred Smith" userId="3c60a3631c0db8ad" providerId="LiveId" clId="{39495F5F-52FB-40DD-9D3A-4F28240F6481}" dt="2025-04-08T05:34:03.572" v="28"/>
          <ac:spMkLst>
            <pc:docMk/>
            <pc:sldMk cId="2711152741" sldId="467"/>
            <ac:spMk id="3" creationId="{F8694492-9B98-2428-0006-06B356B6C865}"/>
          </ac:spMkLst>
        </pc:spChg>
        <pc:spChg chg="del">
          <ac:chgData name="Alfred Smith" userId="3c60a3631c0db8ad" providerId="LiveId" clId="{39495F5F-52FB-40DD-9D3A-4F28240F6481}" dt="2025-04-08T05:34:02.946" v="27" actId="478"/>
          <ac:spMkLst>
            <pc:docMk/>
            <pc:sldMk cId="2711152741" sldId="467"/>
            <ac:spMk id="4" creationId="{9A13E2D8-2F59-44C1-B1D2-79C300C26DD4}"/>
          </ac:spMkLst>
        </pc:spChg>
        <pc:spChg chg="del">
          <ac:chgData name="Alfred Smith" userId="3c60a3631c0db8ad" providerId="LiveId" clId="{39495F5F-52FB-40DD-9D3A-4F28240F6481}" dt="2025-04-08T05:34:02.946" v="27" actId="478"/>
          <ac:spMkLst>
            <pc:docMk/>
            <pc:sldMk cId="2711152741" sldId="467"/>
            <ac:spMk id="6" creationId="{416C064E-628E-47C0-A712-DB178FE9901E}"/>
          </ac:spMkLst>
        </pc:spChg>
      </pc:sldChg>
      <pc:sldChg chg="addSp delSp modSp mod">
        <pc:chgData name="Alfred Smith" userId="3c60a3631c0db8ad" providerId="LiveId" clId="{39495F5F-52FB-40DD-9D3A-4F28240F6481}" dt="2025-04-08T05:31:24.720" v="1"/>
        <pc:sldMkLst>
          <pc:docMk/>
          <pc:sldMk cId="3596600315" sldId="468"/>
        </pc:sldMkLst>
        <pc:spChg chg="del">
          <ac:chgData name="Alfred Smith" userId="3c60a3631c0db8ad" providerId="LiveId" clId="{39495F5F-52FB-40DD-9D3A-4F28240F6481}" dt="2025-04-08T05:31:24.160" v="0" actId="478"/>
          <ac:spMkLst>
            <pc:docMk/>
            <pc:sldMk cId="3596600315" sldId="468"/>
            <ac:spMk id="3" creationId="{0162BEE1-134B-8B70-2BB8-9226F1DF1614}"/>
          </ac:spMkLst>
        </pc:spChg>
        <pc:spChg chg="add mod">
          <ac:chgData name="Alfred Smith" userId="3c60a3631c0db8ad" providerId="LiveId" clId="{39495F5F-52FB-40DD-9D3A-4F28240F6481}" dt="2025-04-08T05:31:24.720" v="1"/>
          <ac:spMkLst>
            <pc:docMk/>
            <pc:sldMk cId="3596600315" sldId="468"/>
            <ac:spMk id="5" creationId="{BFDF95EF-991C-486A-5E79-F2D50AA904FA}"/>
          </ac:spMkLst>
        </pc:spChg>
      </pc:sldChg>
      <pc:sldChg chg="addSp delSp modSp mod">
        <pc:chgData name="Alfred Smith" userId="3c60a3631c0db8ad" providerId="LiveId" clId="{39495F5F-52FB-40DD-9D3A-4F28240F6481}" dt="2025-04-08T05:34:17.003" v="30"/>
        <pc:sldMkLst>
          <pc:docMk/>
          <pc:sldMk cId="2448783230" sldId="470"/>
        </pc:sldMkLst>
        <pc:spChg chg="add mod">
          <ac:chgData name="Alfred Smith" userId="3c60a3631c0db8ad" providerId="LiveId" clId="{39495F5F-52FB-40DD-9D3A-4F28240F6481}" dt="2025-04-08T05:34:17.003" v="30"/>
          <ac:spMkLst>
            <pc:docMk/>
            <pc:sldMk cId="2448783230" sldId="470"/>
            <ac:spMk id="3" creationId="{D864CA01-E8C5-BA63-7E93-D666B52BF01C}"/>
          </ac:spMkLst>
        </pc:spChg>
        <pc:spChg chg="del">
          <ac:chgData name="Alfred Smith" userId="3c60a3631c0db8ad" providerId="LiveId" clId="{39495F5F-52FB-40DD-9D3A-4F28240F6481}" dt="2025-04-08T05:34:16.414" v="29" actId="478"/>
          <ac:spMkLst>
            <pc:docMk/>
            <pc:sldMk cId="2448783230" sldId="470"/>
            <ac:spMk id="4" creationId="{9A13E2D8-2F59-44C1-B1D2-79C300C26DD4}"/>
          </ac:spMkLst>
        </pc:spChg>
        <pc:spChg chg="add mod">
          <ac:chgData name="Alfred Smith" userId="3c60a3631c0db8ad" providerId="LiveId" clId="{39495F5F-52FB-40DD-9D3A-4F28240F6481}" dt="2025-04-08T05:34:17.003" v="30"/>
          <ac:spMkLst>
            <pc:docMk/>
            <pc:sldMk cId="2448783230" sldId="470"/>
            <ac:spMk id="5" creationId="{891DC302-C406-2AA7-13FF-753798E5E8BF}"/>
          </ac:spMkLst>
        </pc:spChg>
        <pc:spChg chg="del">
          <ac:chgData name="Alfred Smith" userId="3c60a3631c0db8ad" providerId="LiveId" clId="{39495F5F-52FB-40DD-9D3A-4F28240F6481}" dt="2025-04-08T05:34:16.414" v="29" actId="478"/>
          <ac:spMkLst>
            <pc:docMk/>
            <pc:sldMk cId="2448783230" sldId="470"/>
            <ac:spMk id="6" creationId="{416C064E-628E-47C0-A712-DB178FE9901E}"/>
          </ac:spMkLst>
        </pc:spChg>
      </pc:sldChg>
      <pc:sldChg chg="addSp delSp modSp mod">
        <pc:chgData name="Alfred Smith" userId="3c60a3631c0db8ad" providerId="LiveId" clId="{39495F5F-52FB-40DD-9D3A-4F28240F6481}" dt="2025-04-08T05:34:26.333" v="32"/>
        <pc:sldMkLst>
          <pc:docMk/>
          <pc:sldMk cId="2526597435" sldId="472"/>
        </pc:sldMkLst>
        <pc:spChg chg="add mod">
          <ac:chgData name="Alfred Smith" userId="3c60a3631c0db8ad" providerId="LiveId" clId="{39495F5F-52FB-40DD-9D3A-4F28240F6481}" dt="2025-04-08T05:34:26.333" v="32"/>
          <ac:spMkLst>
            <pc:docMk/>
            <pc:sldMk cId="2526597435" sldId="472"/>
            <ac:spMk id="2" creationId="{8DA64047-0D94-CA48-F474-9BC403722B0E}"/>
          </ac:spMkLst>
        </pc:spChg>
        <pc:spChg chg="add mod">
          <ac:chgData name="Alfred Smith" userId="3c60a3631c0db8ad" providerId="LiveId" clId="{39495F5F-52FB-40DD-9D3A-4F28240F6481}" dt="2025-04-08T05:34:26.333" v="32"/>
          <ac:spMkLst>
            <pc:docMk/>
            <pc:sldMk cId="2526597435" sldId="472"/>
            <ac:spMk id="3" creationId="{B888DA8C-E407-368C-659E-9E574F72448C}"/>
          </ac:spMkLst>
        </pc:spChg>
        <pc:spChg chg="del">
          <ac:chgData name="Alfred Smith" userId="3c60a3631c0db8ad" providerId="LiveId" clId="{39495F5F-52FB-40DD-9D3A-4F28240F6481}" dt="2025-04-08T05:34:25.814" v="31" actId="478"/>
          <ac:spMkLst>
            <pc:docMk/>
            <pc:sldMk cId="2526597435" sldId="472"/>
            <ac:spMk id="4" creationId="{9A13E2D8-2F59-44C1-B1D2-79C300C26DD4}"/>
          </ac:spMkLst>
        </pc:spChg>
        <pc:spChg chg="del">
          <ac:chgData name="Alfred Smith" userId="3c60a3631c0db8ad" providerId="LiveId" clId="{39495F5F-52FB-40DD-9D3A-4F28240F6481}" dt="2025-04-08T05:34:25.814" v="31" actId="478"/>
          <ac:spMkLst>
            <pc:docMk/>
            <pc:sldMk cId="2526597435" sldId="472"/>
            <ac:spMk id="6" creationId="{416C064E-628E-47C0-A712-DB178FE9901E}"/>
          </ac:spMkLst>
        </pc:spChg>
      </pc:sldChg>
      <pc:sldChg chg="addSp delSp modSp mod">
        <pc:chgData name="Alfred Smith" userId="3c60a3631c0db8ad" providerId="LiveId" clId="{39495F5F-52FB-40DD-9D3A-4F28240F6481}" dt="2025-04-08T05:34:35.213" v="34"/>
        <pc:sldMkLst>
          <pc:docMk/>
          <pc:sldMk cId="4277481054" sldId="474"/>
        </pc:sldMkLst>
        <pc:spChg chg="add mod">
          <ac:chgData name="Alfred Smith" userId="3c60a3631c0db8ad" providerId="LiveId" clId="{39495F5F-52FB-40DD-9D3A-4F28240F6481}" dt="2025-04-08T05:34:35.213" v="34"/>
          <ac:spMkLst>
            <pc:docMk/>
            <pc:sldMk cId="4277481054" sldId="474"/>
            <ac:spMk id="2" creationId="{20629C13-C0B3-9165-12B6-23211EE4C1F2}"/>
          </ac:spMkLst>
        </pc:spChg>
        <pc:spChg chg="add mod">
          <ac:chgData name="Alfred Smith" userId="3c60a3631c0db8ad" providerId="LiveId" clId="{39495F5F-52FB-40DD-9D3A-4F28240F6481}" dt="2025-04-08T05:34:35.213" v="34"/>
          <ac:spMkLst>
            <pc:docMk/>
            <pc:sldMk cId="4277481054" sldId="474"/>
            <ac:spMk id="3" creationId="{3E0CD374-ED77-27DB-BB45-575D9980A050}"/>
          </ac:spMkLst>
        </pc:spChg>
        <pc:spChg chg="del">
          <ac:chgData name="Alfred Smith" userId="3c60a3631c0db8ad" providerId="LiveId" clId="{39495F5F-52FB-40DD-9D3A-4F28240F6481}" dt="2025-04-08T05:34:34.648" v="33" actId="478"/>
          <ac:spMkLst>
            <pc:docMk/>
            <pc:sldMk cId="4277481054" sldId="474"/>
            <ac:spMk id="4" creationId="{9A13E2D8-2F59-44C1-B1D2-79C300C26DD4}"/>
          </ac:spMkLst>
        </pc:spChg>
        <pc:spChg chg="del">
          <ac:chgData name="Alfred Smith" userId="3c60a3631c0db8ad" providerId="LiveId" clId="{39495F5F-52FB-40DD-9D3A-4F28240F6481}" dt="2025-04-08T05:34:34.648" v="33" actId="478"/>
          <ac:spMkLst>
            <pc:docMk/>
            <pc:sldMk cId="4277481054" sldId="474"/>
            <ac:spMk id="6" creationId="{416C064E-628E-47C0-A712-DB178FE9901E}"/>
          </ac:spMkLst>
        </pc:spChg>
      </pc:sldChg>
      <pc:sldChg chg="addSp delSp modSp mod">
        <pc:chgData name="Alfred Smith" userId="3c60a3631c0db8ad" providerId="LiveId" clId="{39495F5F-52FB-40DD-9D3A-4F28240F6481}" dt="2025-04-08T05:34:43.331" v="36"/>
        <pc:sldMkLst>
          <pc:docMk/>
          <pc:sldMk cId="3447408613" sldId="476"/>
        </pc:sldMkLst>
        <pc:spChg chg="add mod">
          <ac:chgData name="Alfred Smith" userId="3c60a3631c0db8ad" providerId="LiveId" clId="{39495F5F-52FB-40DD-9D3A-4F28240F6481}" dt="2025-04-08T05:34:43.331" v="36"/>
          <ac:spMkLst>
            <pc:docMk/>
            <pc:sldMk cId="3447408613" sldId="476"/>
            <ac:spMk id="2" creationId="{00E4B2FA-2C1E-6BCD-D89C-BAD736E502CB}"/>
          </ac:spMkLst>
        </pc:spChg>
        <pc:spChg chg="del">
          <ac:chgData name="Alfred Smith" userId="3c60a3631c0db8ad" providerId="LiveId" clId="{39495F5F-52FB-40DD-9D3A-4F28240F6481}" dt="2025-04-08T05:34:42.710" v="35" actId="478"/>
          <ac:spMkLst>
            <pc:docMk/>
            <pc:sldMk cId="3447408613" sldId="476"/>
            <ac:spMk id="4" creationId="{9A13E2D8-2F59-44C1-B1D2-79C300C26DD4}"/>
          </ac:spMkLst>
        </pc:spChg>
        <pc:spChg chg="add mod">
          <ac:chgData name="Alfred Smith" userId="3c60a3631c0db8ad" providerId="LiveId" clId="{39495F5F-52FB-40DD-9D3A-4F28240F6481}" dt="2025-04-08T05:34:43.331" v="36"/>
          <ac:spMkLst>
            <pc:docMk/>
            <pc:sldMk cId="3447408613" sldId="476"/>
            <ac:spMk id="5" creationId="{D05B2193-D253-9065-734A-2E1CF9E67F22}"/>
          </ac:spMkLst>
        </pc:spChg>
        <pc:spChg chg="del">
          <ac:chgData name="Alfred Smith" userId="3c60a3631c0db8ad" providerId="LiveId" clId="{39495F5F-52FB-40DD-9D3A-4F28240F6481}" dt="2025-04-08T05:34:42.710" v="35" actId="478"/>
          <ac:spMkLst>
            <pc:docMk/>
            <pc:sldMk cId="3447408613" sldId="476"/>
            <ac:spMk id="6" creationId="{416C064E-628E-47C0-A712-DB178FE9901E}"/>
          </ac:spMkLst>
        </pc:spChg>
      </pc:sldChg>
      <pc:sldChg chg="addSp delSp modSp mod">
        <pc:chgData name="Alfred Smith" userId="3c60a3631c0db8ad" providerId="LiveId" clId="{39495F5F-52FB-40DD-9D3A-4F28240F6481}" dt="2025-04-08T05:34:54.779" v="38"/>
        <pc:sldMkLst>
          <pc:docMk/>
          <pc:sldMk cId="2151490790" sldId="478"/>
        </pc:sldMkLst>
        <pc:spChg chg="add mod">
          <ac:chgData name="Alfred Smith" userId="3c60a3631c0db8ad" providerId="LiveId" clId="{39495F5F-52FB-40DD-9D3A-4F28240F6481}" dt="2025-04-08T05:34:54.779" v="38"/>
          <ac:spMkLst>
            <pc:docMk/>
            <pc:sldMk cId="2151490790" sldId="478"/>
            <ac:spMk id="2" creationId="{257D73C0-A50D-3990-AC6C-0402E3EFA460}"/>
          </ac:spMkLst>
        </pc:spChg>
        <pc:spChg chg="add mod">
          <ac:chgData name="Alfred Smith" userId="3c60a3631c0db8ad" providerId="LiveId" clId="{39495F5F-52FB-40DD-9D3A-4F28240F6481}" dt="2025-04-08T05:34:54.779" v="38"/>
          <ac:spMkLst>
            <pc:docMk/>
            <pc:sldMk cId="2151490790" sldId="478"/>
            <ac:spMk id="3" creationId="{877A4891-69F2-F7A8-BEAF-BB58286A71A7}"/>
          </ac:spMkLst>
        </pc:spChg>
        <pc:spChg chg="del">
          <ac:chgData name="Alfred Smith" userId="3c60a3631c0db8ad" providerId="LiveId" clId="{39495F5F-52FB-40DD-9D3A-4F28240F6481}" dt="2025-04-08T05:34:52.466" v="37" actId="478"/>
          <ac:spMkLst>
            <pc:docMk/>
            <pc:sldMk cId="2151490790" sldId="478"/>
            <ac:spMk id="4" creationId="{9A13E2D8-2F59-44C1-B1D2-79C300C26DD4}"/>
          </ac:spMkLst>
        </pc:spChg>
        <pc:spChg chg="del">
          <ac:chgData name="Alfred Smith" userId="3c60a3631c0db8ad" providerId="LiveId" clId="{39495F5F-52FB-40DD-9D3A-4F28240F6481}" dt="2025-04-08T05:34:52.466" v="37" actId="478"/>
          <ac:spMkLst>
            <pc:docMk/>
            <pc:sldMk cId="2151490790" sldId="478"/>
            <ac:spMk id="6" creationId="{416C064E-628E-47C0-A712-DB178FE9901E}"/>
          </ac:spMkLst>
        </pc:spChg>
      </pc:sldChg>
      <pc:sldChg chg="addSp delSp modSp mod">
        <pc:chgData name="Alfred Smith" userId="3c60a3631c0db8ad" providerId="LiveId" clId="{39495F5F-52FB-40DD-9D3A-4F28240F6481}" dt="2025-04-08T05:35:09.864" v="40"/>
        <pc:sldMkLst>
          <pc:docMk/>
          <pc:sldMk cId="2811924428" sldId="480"/>
        </pc:sldMkLst>
        <pc:spChg chg="add mod">
          <ac:chgData name="Alfred Smith" userId="3c60a3631c0db8ad" providerId="LiveId" clId="{39495F5F-52FB-40DD-9D3A-4F28240F6481}" dt="2025-04-08T05:35:09.864" v="40"/>
          <ac:spMkLst>
            <pc:docMk/>
            <pc:sldMk cId="2811924428" sldId="480"/>
            <ac:spMk id="3" creationId="{658F0E13-FEC0-01F7-F831-500B09FCD7A2}"/>
          </ac:spMkLst>
        </pc:spChg>
        <pc:spChg chg="del">
          <ac:chgData name="Alfred Smith" userId="3c60a3631c0db8ad" providerId="LiveId" clId="{39495F5F-52FB-40DD-9D3A-4F28240F6481}" dt="2025-04-08T05:35:09.286" v="39" actId="478"/>
          <ac:spMkLst>
            <pc:docMk/>
            <pc:sldMk cId="2811924428" sldId="480"/>
            <ac:spMk id="4" creationId="{9A13E2D8-2F59-44C1-B1D2-79C300C26DD4}"/>
          </ac:spMkLst>
        </pc:spChg>
        <pc:spChg chg="add mod">
          <ac:chgData name="Alfred Smith" userId="3c60a3631c0db8ad" providerId="LiveId" clId="{39495F5F-52FB-40DD-9D3A-4F28240F6481}" dt="2025-04-08T05:35:09.864" v="40"/>
          <ac:spMkLst>
            <pc:docMk/>
            <pc:sldMk cId="2811924428" sldId="480"/>
            <ac:spMk id="5" creationId="{56E00584-8AE2-B310-9E35-DDDA80E0A3DB}"/>
          </ac:spMkLst>
        </pc:spChg>
        <pc:spChg chg="del">
          <ac:chgData name="Alfred Smith" userId="3c60a3631c0db8ad" providerId="LiveId" clId="{39495F5F-52FB-40DD-9D3A-4F28240F6481}" dt="2025-04-08T05:35:09.286" v="39" actId="478"/>
          <ac:spMkLst>
            <pc:docMk/>
            <pc:sldMk cId="2811924428" sldId="480"/>
            <ac:spMk id="6" creationId="{416C064E-628E-47C0-A712-DB178FE9901E}"/>
          </ac:spMkLst>
        </pc:spChg>
      </pc:sldChg>
      <pc:sldChg chg="addSp delSp modSp mod">
        <pc:chgData name="Alfred Smith" userId="3c60a3631c0db8ad" providerId="LiveId" clId="{39495F5F-52FB-40DD-9D3A-4F28240F6481}" dt="2025-04-08T05:35:32.314" v="42"/>
        <pc:sldMkLst>
          <pc:docMk/>
          <pc:sldMk cId="1471206836" sldId="482"/>
        </pc:sldMkLst>
        <pc:spChg chg="add mod">
          <ac:chgData name="Alfred Smith" userId="3c60a3631c0db8ad" providerId="LiveId" clId="{39495F5F-52FB-40DD-9D3A-4F28240F6481}" dt="2025-04-08T05:35:32.314" v="42"/>
          <ac:spMkLst>
            <pc:docMk/>
            <pc:sldMk cId="1471206836" sldId="482"/>
            <ac:spMk id="2" creationId="{4D66F4C0-C0D5-A6FE-FF6D-8F345D161AAD}"/>
          </ac:spMkLst>
        </pc:spChg>
        <pc:spChg chg="add mod">
          <ac:chgData name="Alfred Smith" userId="3c60a3631c0db8ad" providerId="LiveId" clId="{39495F5F-52FB-40DD-9D3A-4F28240F6481}" dt="2025-04-08T05:35:32.314" v="42"/>
          <ac:spMkLst>
            <pc:docMk/>
            <pc:sldMk cId="1471206836" sldId="482"/>
            <ac:spMk id="3" creationId="{2A01D7F7-A875-81B4-0524-F12565E58C15}"/>
          </ac:spMkLst>
        </pc:spChg>
        <pc:spChg chg="del">
          <ac:chgData name="Alfred Smith" userId="3c60a3631c0db8ad" providerId="LiveId" clId="{39495F5F-52FB-40DD-9D3A-4F28240F6481}" dt="2025-04-08T05:35:31.761" v="41" actId="478"/>
          <ac:spMkLst>
            <pc:docMk/>
            <pc:sldMk cId="1471206836" sldId="482"/>
            <ac:spMk id="4" creationId="{9A13E2D8-2F59-44C1-B1D2-79C300C26DD4}"/>
          </ac:spMkLst>
        </pc:spChg>
        <pc:spChg chg="del">
          <ac:chgData name="Alfred Smith" userId="3c60a3631c0db8ad" providerId="LiveId" clId="{39495F5F-52FB-40DD-9D3A-4F28240F6481}" dt="2025-04-08T05:35:31.761" v="41" actId="478"/>
          <ac:spMkLst>
            <pc:docMk/>
            <pc:sldMk cId="1471206836" sldId="482"/>
            <ac:spMk id="6" creationId="{416C064E-628E-47C0-A712-DB178FE9901E}"/>
          </ac:spMkLst>
        </pc:spChg>
      </pc:sldChg>
      <pc:sldChg chg="addSp delSp modSp mod">
        <pc:chgData name="Alfred Smith" userId="3c60a3631c0db8ad" providerId="LiveId" clId="{39495F5F-52FB-40DD-9D3A-4F28240F6481}" dt="2025-04-08T05:35:41.774" v="44"/>
        <pc:sldMkLst>
          <pc:docMk/>
          <pc:sldMk cId="598754739" sldId="484"/>
        </pc:sldMkLst>
        <pc:spChg chg="add mod">
          <ac:chgData name="Alfred Smith" userId="3c60a3631c0db8ad" providerId="LiveId" clId="{39495F5F-52FB-40DD-9D3A-4F28240F6481}" dt="2025-04-08T05:35:41.774" v="44"/>
          <ac:spMkLst>
            <pc:docMk/>
            <pc:sldMk cId="598754739" sldId="484"/>
            <ac:spMk id="2" creationId="{1038056C-FAC0-5869-301E-A25FDDBBE25B}"/>
          </ac:spMkLst>
        </pc:spChg>
        <pc:spChg chg="add mod">
          <ac:chgData name="Alfred Smith" userId="3c60a3631c0db8ad" providerId="LiveId" clId="{39495F5F-52FB-40DD-9D3A-4F28240F6481}" dt="2025-04-08T05:35:41.774" v="44"/>
          <ac:spMkLst>
            <pc:docMk/>
            <pc:sldMk cId="598754739" sldId="484"/>
            <ac:spMk id="3" creationId="{D97CA45A-F613-4898-EDC3-BE00695BA40B}"/>
          </ac:spMkLst>
        </pc:spChg>
        <pc:spChg chg="del">
          <ac:chgData name="Alfred Smith" userId="3c60a3631c0db8ad" providerId="LiveId" clId="{39495F5F-52FB-40DD-9D3A-4F28240F6481}" dt="2025-04-08T05:35:41.133" v="43" actId="478"/>
          <ac:spMkLst>
            <pc:docMk/>
            <pc:sldMk cId="598754739" sldId="484"/>
            <ac:spMk id="4" creationId="{9A13E2D8-2F59-44C1-B1D2-79C300C26DD4}"/>
          </ac:spMkLst>
        </pc:spChg>
        <pc:spChg chg="del">
          <ac:chgData name="Alfred Smith" userId="3c60a3631c0db8ad" providerId="LiveId" clId="{39495F5F-52FB-40DD-9D3A-4F28240F6481}" dt="2025-04-08T05:35:41.133" v="43" actId="478"/>
          <ac:spMkLst>
            <pc:docMk/>
            <pc:sldMk cId="598754739" sldId="484"/>
            <ac:spMk id="6" creationId="{416C064E-628E-47C0-A712-DB178FE9901E}"/>
          </ac:spMkLst>
        </pc:spChg>
      </pc:sldChg>
      <pc:sldChg chg="addSp delSp modSp mod">
        <pc:chgData name="Alfred Smith" userId="3c60a3631c0db8ad" providerId="LiveId" clId="{39495F5F-52FB-40DD-9D3A-4F28240F6481}" dt="2025-04-08T05:35:49.995" v="46"/>
        <pc:sldMkLst>
          <pc:docMk/>
          <pc:sldMk cId="1639072721" sldId="486"/>
        </pc:sldMkLst>
        <pc:spChg chg="add mod">
          <ac:chgData name="Alfred Smith" userId="3c60a3631c0db8ad" providerId="LiveId" clId="{39495F5F-52FB-40DD-9D3A-4F28240F6481}" dt="2025-04-08T05:35:49.995" v="46"/>
          <ac:spMkLst>
            <pc:docMk/>
            <pc:sldMk cId="1639072721" sldId="486"/>
            <ac:spMk id="2" creationId="{8292384E-2639-CA9E-B26E-2A99EFF988D0}"/>
          </ac:spMkLst>
        </pc:spChg>
        <pc:spChg chg="add mod">
          <ac:chgData name="Alfred Smith" userId="3c60a3631c0db8ad" providerId="LiveId" clId="{39495F5F-52FB-40DD-9D3A-4F28240F6481}" dt="2025-04-08T05:35:49.995" v="46"/>
          <ac:spMkLst>
            <pc:docMk/>
            <pc:sldMk cId="1639072721" sldId="486"/>
            <ac:spMk id="3" creationId="{198C93F0-2C15-4D2D-1D06-62B13D5DD8E2}"/>
          </ac:spMkLst>
        </pc:spChg>
        <pc:spChg chg="del">
          <ac:chgData name="Alfred Smith" userId="3c60a3631c0db8ad" providerId="LiveId" clId="{39495F5F-52FB-40DD-9D3A-4F28240F6481}" dt="2025-04-08T05:35:49.449" v="45" actId="478"/>
          <ac:spMkLst>
            <pc:docMk/>
            <pc:sldMk cId="1639072721" sldId="486"/>
            <ac:spMk id="4" creationId="{9A13E2D8-2F59-44C1-B1D2-79C300C26DD4}"/>
          </ac:spMkLst>
        </pc:spChg>
        <pc:spChg chg="del">
          <ac:chgData name="Alfred Smith" userId="3c60a3631c0db8ad" providerId="LiveId" clId="{39495F5F-52FB-40DD-9D3A-4F28240F6481}" dt="2025-04-08T05:35:49.449" v="45" actId="478"/>
          <ac:spMkLst>
            <pc:docMk/>
            <pc:sldMk cId="1639072721" sldId="486"/>
            <ac:spMk id="6" creationId="{416C064E-628E-47C0-A712-DB178FE9901E}"/>
          </ac:spMkLst>
        </pc:spChg>
      </pc:sldChg>
      <pc:sldChg chg="addSp delSp modSp mod">
        <pc:chgData name="Alfred Smith" userId="3c60a3631c0db8ad" providerId="LiveId" clId="{39495F5F-52FB-40DD-9D3A-4F28240F6481}" dt="2025-04-08T05:35:58.112" v="48"/>
        <pc:sldMkLst>
          <pc:docMk/>
          <pc:sldMk cId="1811345595" sldId="488"/>
        </pc:sldMkLst>
        <pc:spChg chg="add mod">
          <ac:chgData name="Alfred Smith" userId="3c60a3631c0db8ad" providerId="LiveId" clId="{39495F5F-52FB-40DD-9D3A-4F28240F6481}" dt="2025-04-08T05:35:58.112" v="48"/>
          <ac:spMkLst>
            <pc:docMk/>
            <pc:sldMk cId="1811345595" sldId="488"/>
            <ac:spMk id="2" creationId="{3C7AA097-316F-54AD-CCCF-14175ED9698C}"/>
          </ac:spMkLst>
        </pc:spChg>
        <pc:spChg chg="add mod">
          <ac:chgData name="Alfred Smith" userId="3c60a3631c0db8ad" providerId="LiveId" clId="{39495F5F-52FB-40DD-9D3A-4F28240F6481}" dt="2025-04-08T05:35:58.112" v="48"/>
          <ac:spMkLst>
            <pc:docMk/>
            <pc:sldMk cId="1811345595" sldId="488"/>
            <ac:spMk id="3" creationId="{DB74E321-3E49-6453-B478-6B3F27D0D4A1}"/>
          </ac:spMkLst>
        </pc:spChg>
        <pc:spChg chg="del">
          <ac:chgData name="Alfred Smith" userId="3c60a3631c0db8ad" providerId="LiveId" clId="{39495F5F-52FB-40DD-9D3A-4F28240F6481}" dt="2025-04-08T05:35:57.559" v="47" actId="478"/>
          <ac:spMkLst>
            <pc:docMk/>
            <pc:sldMk cId="1811345595" sldId="488"/>
            <ac:spMk id="4" creationId="{9A13E2D8-2F59-44C1-B1D2-79C300C26DD4}"/>
          </ac:spMkLst>
        </pc:spChg>
        <pc:spChg chg="del">
          <ac:chgData name="Alfred Smith" userId="3c60a3631c0db8ad" providerId="LiveId" clId="{39495F5F-52FB-40DD-9D3A-4F28240F6481}" dt="2025-04-08T05:35:57.559" v="47" actId="478"/>
          <ac:spMkLst>
            <pc:docMk/>
            <pc:sldMk cId="1811345595" sldId="488"/>
            <ac:spMk id="6" creationId="{416C064E-628E-47C0-A712-DB178FE9901E}"/>
          </ac:spMkLst>
        </pc:spChg>
      </pc:sldChg>
      <pc:sldChg chg="addSp delSp modSp mod">
        <pc:chgData name="Alfred Smith" userId="3c60a3631c0db8ad" providerId="LiveId" clId="{39495F5F-52FB-40DD-9D3A-4F28240F6481}" dt="2025-04-08T05:36:11.715" v="50"/>
        <pc:sldMkLst>
          <pc:docMk/>
          <pc:sldMk cId="4068574667" sldId="493"/>
        </pc:sldMkLst>
        <pc:spChg chg="add mod">
          <ac:chgData name="Alfred Smith" userId="3c60a3631c0db8ad" providerId="LiveId" clId="{39495F5F-52FB-40DD-9D3A-4F28240F6481}" dt="2025-04-08T05:36:11.715" v="50"/>
          <ac:spMkLst>
            <pc:docMk/>
            <pc:sldMk cId="4068574667" sldId="493"/>
            <ac:spMk id="2" creationId="{9CEA67A7-EDCF-6C9B-E8CD-CB874CF4F114}"/>
          </ac:spMkLst>
        </pc:spChg>
        <pc:spChg chg="add mod">
          <ac:chgData name="Alfred Smith" userId="3c60a3631c0db8ad" providerId="LiveId" clId="{39495F5F-52FB-40DD-9D3A-4F28240F6481}" dt="2025-04-08T05:36:11.715" v="50"/>
          <ac:spMkLst>
            <pc:docMk/>
            <pc:sldMk cId="4068574667" sldId="493"/>
            <ac:spMk id="3" creationId="{DD794D0A-C29C-C572-6E64-7625441FBE8B}"/>
          </ac:spMkLst>
        </pc:spChg>
        <pc:spChg chg="del">
          <ac:chgData name="Alfred Smith" userId="3c60a3631c0db8ad" providerId="LiveId" clId="{39495F5F-52FB-40DD-9D3A-4F28240F6481}" dt="2025-04-08T05:36:11.074" v="49" actId="478"/>
          <ac:spMkLst>
            <pc:docMk/>
            <pc:sldMk cId="4068574667" sldId="493"/>
            <ac:spMk id="4" creationId="{9A13E2D8-2F59-44C1-B1D2-79C300C26DD4}"/>
          </ac:spMkLst>
        </pc:spChg>
        <pc:spChg chg="del">
          <ac:chgData name="Alfred Smith" userId="3c60a3631c0db8ad" providerId="LiveId" clId="{39495F5F-52FB-40DD-9D3A-4F28240F6481}" dt="2025-04-08T05:36:11.074" v="49" actId="478"/>
          <ac:spMkLst>
            <pc:docMk/>
            <pc:sldMk cId="4068574667" sldId="493"/>
            <ac:spMk id="6" creationId="{416C064E-628E-47C0-A712-DB178FE9901E}"/>
          </ac:spMkLst>
        </pc:spChg>
      </pc:sldChg>
      <pc:sldChg chg="addSp delSp modSp mod">
        <pc:chgData name="Alfred Smith" userId="3c60a3631c0db8ad" providerId="LiveId" clId="{39495F5F-52FB-40DD-9D3A-4F28240F6481}" dt="2025-04-08T05:41:35.178" v="51" actId="21"/>
        <pc:sldMkLst>
          <pc:docMk/>
          <pc:sldMk cId="3830083407" sldId="494"/>
        </pc:sldMkLst>
        <pc:spChg chg="add del mod">
          <ac:chgData name="Alfred Smith" userId="3c60a3631c0db8ad" providerId="LiveId" clId="{39495F5F-52FB-40DD-9D3A-4F28240F6481}" dt="2025-04-08T05:41:35.178" v="51" actId="21"/>
          <ac:spMkLst>
            <pc:docMk/>
            <pc:sldMk cId="3830083407" sldId="494"/>
            <ac:spMk id="2" creationId="{3B24662E-70A6-38E8-66C7-D0834772CC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24-4</a:t>
            </a:r>
          </a:p>
        </p:txBody>
      </p:sp>
      <p:pic>
        <p:nvPicPr>
          <p:cNvPr id="4" name="Audio 3">
            <a:hlinkClick r:id="" action="ppaction://media"/>
            <a:extLst>
              <a:ext uri="{FF2B5EF4-FFF2-40B4-BE49-F238E27FC236}">
                <a16:creationId xmlns:a16="http://schemas.microsoft.com/office/drawing/2014/main" id="{FF752652-074A-F59D-AE18-AB77B05FC7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BFDF95EF-991C-486A-5E79-F2D50AA904FA}"/>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31"/>
    </mc:Choice>
    <mc:Fallback xmlns="">
      <p:transition spd="slow" advTm="3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DB6AB4-A1CC-66A7-5CF6-886ECDC73BBD}"/>
              </a:ext>
            </a:extLst>
          </p:cNvPr>
          <p:cNvPicPr>
            <a:picLocks noChangeAspect="1"/>
          </p:cNvPicPr>
          <p:nvPr/>
        </p:nvPicPr>
        <p:blipFill>
          <a:blip r:embed="rId2"/>
          <a:stretch>
            <a:fillRect/>
          </a:stretch>
        </p:blipFill>
        <p:spPr>
          <a:xfrm>
            <a:off x="-1" y="-1"/>
            <a:ext cx="12812549" cy="6857999"/>
          </a:xfrm>
          <a:prstGeom prst="rect">
            <a:avLst/>
          </a:prstGeom>
        </p:spPr>
      </p:pic>
      <p:sp>
        <p:nvSpPr>
          <p:cNvPr id="5" name="TextBox 4">
            <a:extLst>
              <a:ext uri="{FF2B5EF4-FFF2-40B4-BE49-F238E27FC236}">
                <a16:creationId xmlns:a16="http://schemas.microsoft.com/office/drawing/2014/main" id="{1681E163-24D3-7A42-CC30-82A58D55078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A21C374-E21A-F495-DD2A-9E3DD008BD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FA6A6D9-A370-4074-0F1D-6C57FE732D4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4Every valley shall be lifted up,</a:t>
            </a:r>
          </a:p>
          <a:p>
            <a:r>
              <a:rPr lang="en-US" sz="4400" dirty="0">
                <a:solidFill>
                  <a:srgbClr val="121212"/>
                </a:solidFill>
                <a:latin typeface="ArialMT"/>
              </a:rPr>
              <a:t>and every mountain and hill made low;</a:t>
            </a:r>
          </a:p>
          <a:p>
            <a:r>
              <a:rPr lang="en-US" sz="4400" dirty="0">
                <a:solidFill>
                  <a:srgbClr val="121212"/>
                </a:solidFill>
                <a:latin typeface="ArialMT"/>
              </a:rPr>
              <a:t>the uneven ground will become smooth,</a:t>
            </a:r>
          </a:p>
          <a:p>
            <a:r>
              <a:rPr lang="en-US" sz="4400" dirty="0">
                <a:solidFill>
                  <a:srgbClr val="121212"/>
                </a:solidFill>
                <a:latin typeface="ArialMT"/>
              </a:rPr>
              <a:t>and the rugged land a plain.</a:t>
            </a:r>
            <a:endParaRPr lang="en-ZA" dirty="0"/>
          </a:p>
        </p:txBody>
      </p:sp>
      <p:sp>
        <p:nvSpPr>
          <p:cNvPr id="3" name="TextBox 2">
            <a:extLst>
              <a:ext uri="{FF2B5EF4-FFF2-40B4-BE49-F238E27FC236}">
                <a16:creationId xmlns:a16="http://schemas.microsoft.com/office/drawing/2014/main" id="{A48B8398-CEB6-B11B-D2BA-028A1AC4588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4གྲོག་རོང་ཐམས་ཅད་འགེང་བར་བྱེད་པ་དང་། །རི་སྒང་མཐའ་དག་སྙོམས་པར་གཏོང་ངེས་ལ། །གཡང་གཟར་ཐམས་ཅད་བདེ་སྙོམ་དུ་བཟོ་ཞིང་། །ཀྱག་ཀྱོག་རྣམས་ནི་ཐང་བདེ་རུ་མཛད་ངེས། །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460"/>
    </mc:Choice>
    <mc:Fallback xmlns="">
      <p:transition spd="slow" advTm="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7F5024-1931-6C6D-DBFE-074EBC645A0C}"/>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3911291-F1E4-86A4-9516-3DE2E3C4F6C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8BD6BE3-99B9-EB35-119A-ECB2946C4D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47F1407-0FD5-77BC-7A7A-061ED72B14A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5And the glory of the Lord will be revealed,</a:t>
            </a:r>
          </a:p>
          <a:p>
            <a:r>
              <a:rPr lang="en-US" sz="4400" dirty="0">
                <a:solidFill>
                  <a:srgbClr val="121212"/>
                </a:solidFill>
                <a:latin typeface="ArialMT"/>
              </a:rPr>
              <a:t>and all humanity together will see it.</a:t>
            </a:r>
          </a:p>
          <a:p>
            <a:r>
              <a:rPr lang="en-US" sz="4400" dirty="0">
                <a:solidFill>
                  <a:srgbClr val="121212"/>
                </a:solidFill>
                <a:latin typeface="ArialMT"/>
              </a:rPr>
              <a:t>For the mouth of the Lord has spoken.”</a:t>
            </a:r>
            <a:endParaRPr lang="en-ZA" dirty="0"/>
          </a:p>
        </p:txBody>
      </p:sp>
      <p:sp>
        <p:nvSpPr>
          <p:cNvPr id="5" name="TextBox 4">
            <a:extLst>
              <a:ext uri="{FF2B5EF4-FFF2-40B4-BE49-F238E27FC236}">
                <a16:creationId xmlns:a16="http://schemas.microsoft.com/office/drawing/2014/main" id="{A6643E49-BA31-A93E-3831-71376FB5F24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5དཀོན་མཆོག་ཡ་ཝཱེའི་གཟི་བརྗིད་མངོན་འགྱུར་ཞིང་། །སྐྱེ་བོ་ཀུན་གྱིས་ལྷན་ཅིག་མཐོང་བར་འགྱུར། །འདི་བཞིན་དཀོན་མཆོག་ཡ་ཝཱེས་གསུངས་པས་སོ། ། </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9854"/>
    </mc:Choice>
    <mc:Fallback xmlns="">
      <p:transition spd="slow" advTm="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7DC350-F150-32E2-2224-16A0FD87D8A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1A2D5D9-3436-206C-F5B7-92E03684AB2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BC0574A-0204-F589-F7AF-735FDCD143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8A9604C-FE5F-BE02-236B-17773378837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 voice says, “Cry out!”</a:t>
            </a:r>
          </a:p>
          <a:p>
            <a:r>
              <a:rPr lang="en-US" sz="4000" dirty="0">
                <a:solidFill>
                  <a:srgbClr val="121212"/>
                </a:solidFill>
                <a:latin typeface="ArialMT"/>
              </a:rPr>
              <a:t>And I asked, “What should I cry out?”</a:t>
            </a:r>
          </a:p>
          <a:p>
            <a:r>
              <a:rPr lang="en-US" sz="4000" dirty="0">
                <a:solidFill>
                  <a:srgbClr val="121212"/>
                </a:solidFill>
                <a:latin typeface="ArialMT"/>
              </a:rPr>
              <a:t>“All flesh is like grass,</a:t>
            </a:r>
          </a:p>
          <a:p>
            <a:r>
              <a:rPr lang="en-US" sz="4000" dirty="0">
                <a:solidFill>
                  <a:srgbClr val="121212"/>
                </a:solidFill>
                <a:latin typeface="ArialMT"/>
              </a:rPr>
              <a:t>and all its glory like the flowers of the field.</a:t>
            </a:r>
            <a:endParaRPr lang="en-ZA" dirty="0"/>
          </a:p>
        </p:txBody>
      </p:sp>
      <p:sp>
        <p:nvSpPr>
          <p:cNvPr id="3" name="TextBox 2">
            <a:extLst>
              <a:ext uri="{FF2B5EF4-FFF2-40B4-BE49-F238E27FC236}">
                <a16:creationId xmlns:a16="http://schemas.microsoft.com/office/drawing/2014/main" id="{0BDB6912-2160-05CF-7AEB-C4EBDEBED25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6ཡང་སྒྲ་ཞིག་གིས་ཁྱོད་ཀྱིས་སྐད་རྒྱོབ་ཅིག་ཅེས་པ་ན། ཁོས་བདག་གིས་ཅི་ཞིག་སྒྲོག་གམ་ཞེས་དྲིས་པ་དང་། ལུས་ཅན་ཐམས་ཅད་རྩྭ་དང་འདྲ། །མཛེས་སྡུག་སྤང་གི་མེ་ཏོག་འདྲ། །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2061"/>
    </mc:Choice>
    <mc:Fallback xmlns="">
      <p:transition spd="slow" advTm="1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DE7D69-E556-2975-CBA4-CC8C5161A119}"/>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CADEA9C-4192-687D-1AE8-00E10010190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0FA3583-2F51-E8D7-C617-7966870E8C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58DDEFB-9CA9-521F-8B1B-FB55DDC1658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7</a:t>
            </a:r>
            <a:r>
              <a:rPr lang="en-US" sz="3600" b="0" i="0" dirty="0">
                <a:solidFill>
                  <a:srgbClr val="121212"/>
                </a:solidFill>
                <a:effectLst/>
                <a:highlight>
                  <a:srgbClr val="FFFFFF"/>
                </a:highlight>
                <a:latin typeface="Inter"/>
              </a:rPr>
              <a:t>The grass withers and the flowers fall</a:t>
            </a:r>
          </a:p>
          <a:p>
            <a:pPr algn="l"/>
            <a:r>
              <a:rPr lang="en-US" sz="3600" b="0" i="0" dirty="0">
                <a:solidFill>
                  <a:srgbClr val="121212"/>
                </a:solidFill>
                <a:effectLst/>
                <a:highlight>
                  <a:srgbClr val="FFFFFF"/>
                </a:highlight>
                <a:latin typeface="Inter"/>
              </a:rPr>
              <a:t>when the breath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blows on them;</a:t>
            </a:r>
          </a:p>
          <a:p>
            <a:pPr algn="l"/>
            <a:r>
              <a:rPr lang="en-US" sz="3600" b="0" i="0" dirty="0">
                <a:solidFill>
                  <a:srgbClr val="121212"/>
                </a:solidFill>
                <a:effectLst/>
                <a:highlight>
                  <a:srgbClr val="FFFFFF"/>
                </a:highlight>
                <a:latin typeface="Inter"/>
              </a:rPr>
              <a:t>indeed, the people are grass.</a:t>
            </a:r>
          </a:p>
          <a:p>
            <a:pPr algn="l"/>
            <a:r>
              <a:rPr lang="en-US" sz="3600" b="0" i="0" dirty="0">
                <a:solidFill>
                  <a:srgbClr val="777A7B"/>
                </a:solidFill>
                <a:effectLst/>
                <a:highlight>
                  <a:srgbClr val="FFFFFF"/>
                </a:highlight>
                <a:latin typeface="Inter"/>
              </a:rPr>
              <a:t>8</a:t>
            </a:r>
            <a:r>
              <a:rPr lang="en-US" sz="3600" b="0" i="0" dirty="0">
                <a:solidFill>
                  <a:srgbClr val="121212"/>
                </a:solidFill>
                <a:effectLst/>
                <a:highlight>
                  <a:srgbClr val="FFFFFF"/>
                </a:highlight>
                <a:latin typeface="Inter"/>
              </a:rPr>
              <a:t>The grass withers and the flowers fall,</a:t>
            </a:r>
          </a:p>
          <a:p>
            <a:pPr algn="l"/>
            <a:r>
              <a:rPr lang="en-US" sz="3600" b="0" i="0" dirty="0">
                <a:solidFill>
                  <a:srgbClr val="121212"/>
                </a:solidFill>
                <a:effectLst/>
                <a:highlight>
                  <a:srgbClr val="FFFFFF"/>
                </a:highlight>
                <a:latin typeface="Inter"/>
              </a:rPr>
              <a:t>but the word of our God stands forever.”</a:t>
            </a:r>
          </a:p>
        </p:txBody>
      </p:sp>
      <p:sp>
        <p:nvSpPr>
          <p:cNvPr id="5" name="TextBox 4">
            <a:extLst>
              <a:ext uri="{FF2B5EF4-FFF2-40B4-BE49-F238E27FC236}">
                <a16:creationId xmlns:a16="http://schemas.microsoft.com/office/drawing/2014/main" id="{68A149EB-93B3-3A74-F425-B59901617970}"/>
              </a:ext>
            </a:extLst>
          </p:cNvPr>
          <p:cNvSpPr txBox="1"/>
          <p:nvPr/>
        </p:nvSpPr>
        <p:spPr>
          <a:xfrm>
            <a:off x="6216870" y="0"/>
            <a:ext cx="5975129" cy="6858000"/>
          </a:xfrm>
          <a:prstGeom prst="rect">
            <a:avLst/>
          </a:prstGeom>
          <a:noFill/>
        </p:spPr>
        <p:txBody>
          <a:bodyPr wrap="square" rtlCol="0">
            <a:noAutofit/>
          </a:bodyPr>
          <a:lstStyle/>
          <a:p>
            <a:r>
              <a:rPr lang="bo-CN" sz="6000" i="0" cap="all" dirty="0">
                <a:solidFill>
                  <a:srgbClr val="121212"/>
                </a:solidFill>
                <a:effectLst/>
                <a:latin typeface="ArialMT"/>
              </a:rPr>
              <a:t>7རྩྭ་ནི་སྐམ་ཞིང་མེ་ཏོག་ཡལ། །ཡ་ཝཱེས་ཞལ་ཕུ་བཏབ་པས་ན། །ལུས་ཅན་ཐམས་ཅད་རྩྭ་དང་འདྲ། ། 8རྩྭ་ནི་སྐམ་ཞིང་མེ་ཏོག་ཡལ། །རང་ཅག་དཀོན་མཆོག་ཉིད་ཀྱི་བཀའ། །རྒྱུན་ནས་རྒྱུན་དུ་གནས་པ་ཡིན། །ཞེས་པའོ།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8624"/>
    </mc:Choice>
    <mc:Fallback xmlns="">
      <p:transition spd="slow" advTm="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1A18D8-E22A-3FD7-12B6-CD3F58DA7740}"/>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631D037-56B9-3C7A-B6FF-DDDEFCB8C79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CBB05D3-DF0F-9354-0B57-EB012C5891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4FBFC9-6FE8-C016-0DC6-F1C71371E7EA}"/>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9Go up on a high mountain,</a:t>
            </a:r>
          </a:p>
          <a:p>
            <a:r>
              <a:rPr lang="en-US" sz="3600" dirty="0">
                <a:solidFill>
                  <a:srgbClr val="121212"/>
                </a:solidFill>
                <a:latin typeface="ArialMT"/>
              </a:rPr>
              <a:t>O Zion, herald of good news.</a:t>
            </a:r>
          </a:p>
          <a:p>
            <a:r>
              <a:rPr lang="en-US" sz="3600" dirty="0">
                <a:solidFill>
                  <a:srgbClr val="121212"/>
                </a:solidFill>
                <a:latin typeface="ArialMT"/>
              </a:rPr>
              <a:t>Raise your voice loudly,</a:t>
            </a:r>
          </a:p>
          <a:p>
            <a:r>
              <a:rPr lang="en-US" sz="3600" dirty="0">
                <a:solidFill>
                  <a:srgbClr val="121212"/>
                </a:solidFill>
                <a:latin typeface="ArialMT"/>
              </a:rPr>
              <a:t>O Jerusalem, herald of good news.</a:t>
            </a:r>
          </a:p>
          <a:p>
            <a:r>
              <a:rPr lang="en-US" sz="3600" dirty="0">
                <a:solidFill>
                  <a:srgbClr val="121212"/>
                </a:solidFill>
                <a:latin typeface="ArialMT"/>
              </a:rPr>
              <a:t>Lift it up,</a:t>
            </a:r>
          </a:p>
          <a:p>
            <a:r>
              <a:rPr lang="en-US" sz="3600" dirty="0">
                <a:solidFill>
                  <a:srgbClr val="121212"/>
                </a:solidFill>
                <a:latin typeface="ArialMT"/>
              </a:rPr>
              <a:t>do not be afraid!</a:t>
            </a:r>
          </a:p>
          <a:p>
            <a:r>
              <a:rPr lang="en-US" sz="3600" dirty="0">
                <a:solidFill>
                  <a:srgbClr val="121212"/>
                </a:solidFill>
                <a:latin typeface="ArialMT"/>
              </a:rPr>
              <a:t>Say to the cities of Judah,</a:t>
            </a:r>
          </a:p>
          <a:p>
            <a:r>
              <a:rPr lang="en-US" sz="3600" dirty="0">
                <a:solidFill>
                  <a:srgbClr val="121212"/>
                </a:solidFill>
                <a:latin typeface="ArialMT"/>
              </a:rPr>
              <a:t>“Here is your God!”</a:t>
            </a:r>
            <a:endParaRPr lang="en-ZA" dirty="0"/>
          </a:p>
        </p:txBody>
      </p:sp>
      <p:sp>
        <p:nvSpPr>
          <p:cNvPr id="3" name="TextBox 2">
            <a:extLst>
              <a:ext uri="{FF2B5EF4-FFF2-40B4-BE49-F238E27FC236}">
                <a16:creationId xmlns:a16="http://schemas.microsoft.com/office/drawing/2014/main" id="{CD6DCF96-AA95-818C-344D-B97998AF38A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9ཡང་ཀྱེ་ཛ་ཡན་ལ་འཕྲིན་བཟང་སྐྱེལ་མཁན་ཁྱོད། རི་མཐོན་པོར་འཛེགས་པར་གྱིས། ཀྱེ་ཡེ་རུ་སཱ་ལེམ་ལ་ལོན་བཟང་སྐྱེལ་མཁན་ཁྱོད་ཀྱིས་ཅི་ལྕོགས་ཀྱིས་སྐད་མཐོན་པོ་གྱིས་ཤིག འཇིགས་པ་མེད་པར་སྐད་མཐོན་པོ་གྱིས་ཤིག ལྟོས་དང་འདི་ནི་ཁྱོད་ཀྱི་དཀོན་མཆོག་ལགས་སོ་ཞེས་ཡ་ཧུ་དཱའི་གྲོང་ཁྱེར་ཀུན་ལ་སྒྲོགས་ཤིག </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8468"/>
    </mc:Choice>
    <mc:Fallback xmlns="">
      <p:transition spd="slow" advTm="1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5" name="TextBox 4">
            <a:extLst>
              <a:ext uri="{FF2B5EF4-FFF2-40B4-BE49-F238E27FC236}">
                <a16:creationId xmlns:a16="http://schemas.microsoft.com/office/drawing/2014/main" id="{F0A75352-4072-5A8C-DF4D-A526F6EBF5A5}"/>
              </a:ext>
            </a:extLst>
          </p:cNvPr>
          <p:cNvSpPr txBox="1"/>
          <p:nvPr/>
        </p:nvSpPr>
        <p:spPr>
          <a:xfrm>
            <a:off x="8128000" y="0"/>
            <a:ext cx="4244108" cy="4356100"/>
          </a:xfrm>
          <a:prstGeom prst="rect">
            <a:avLst/>
          </a:prstGeom>
          <a:noFill/>
        </p:spPr>
        <p:txBody>
          <a:bodyPr wrap="square" rtlCol="0">
            <a:noAutofit/>
          </a:bodyPr>
          <a:lstStyle/>
          <a:p>
            <a:pPr algn="ctr"/>
            <a:r>
              <a:rPr lang="bo-CN" sz="8000" b="1" i="0" cap="all" dirty="0">
                <a:solidFill>
                  <a:schemeClr val="bg1"/>
                </a:solidFill>
                <a:effectLst/>
                <a:latin typeface="ArialMT"/>
              </a:rPr>
              <a:t>ཡེ་ཤ་ཡཱ 40</a:t>
            </a:r>
          </a:p>
          <a:p>
            <a:r>
              <a:rPr lang="bo-CN" sz="8000" b="1" dirty="0">
                <a:solidFill>
                  <a:schemeClr val="bg1"/>
                </a:solidFill>
                <a:latin typeface="ArialMT"/>
              </a:rPr>
              <a:t>ང་ཡི་མི་མང་ལ་སེམས་གསོ་གཏོང།</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130714-CA2F-B834-E21F-5389C7785EF7}"/>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15AB816-7CBF-18C6-61D9-65DC9B4653C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0B1AFA9-0387-44FB-96CB-B30D115B8F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C9869E-3E4D-9603-57DD-6B9F4BD9A1C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10Behold, the Lord GOD comes with might,</a:t>
            </a:r>
          </a:p>
          <a:p>
            <a:r>
              <a:rPr lang="en-US" sz="4000" dirty="0">
                <a:solidFill>
                  <a:srgbClr val="121212"/>
                </a:solidFill>
                <a:latin typeface="ArialMT"/>
              </a:rPr>
              <a:t>and His arm establishes His rule.</a:t>
            </a:r>
          </a:p>
          <a:p>
            <a:r>
              <a:rPr lang="en-US" sz="4000" dirty="0">
                <a:solidFill>
                  <a:srgbClr val="121212"/>
                </a:solidFill>
                <a:latin typeface="ArialMT"/>
              </a:rPr>
              <a:t>His reward is with Him,</a:t>
            </a:r>
          </a:p>
          <a:p>
            <a:r>
              <a:rPr lang="en-US" sz="4000" dirty="0">
                <a:solidFill>
                  <a:srgbClr val="121212"/>
                </a:solidFill>
                <a:latin typeface="ArialMT"/>
              </a:rPr>
              <a:t>and His recompense accompanies Him.</a:t>
            </a:r>
            <a:endParaRPr lang="en-ZA" dirty="0"/>
          </a:p>
        </p:txBody>
      </p:sp>
      <p:sp>
        <p:nvSpPr>
          <p:cNvPr id="3" name="TextBox 2">
            <a:extLst>
              <a:ext uri="{FF2B5EF4-FFF2-40B4-BE49-F238E27FC236}">
                <a16:creationId xmlns:a16="http://schemas.microsoft.com/office/drawing/2014/main" id="{20B4185B-C0AC-3785-FC13-0BCD5BD44AA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10ལྟོས་དང་། གཙོ་བོ་ཡ་ཝཱེ་མཐུ་སྟོབས་དང་བཅས་ཕེབས་ངེས་ཤིང་། ཁོང་གི་ཕྱག་གིས་ཉིད་ཀྱི་ཕྱིར་དུ་དབང་སྒྱུར་ཏོ། །ལྟོས་དང་། ཁོང་གིས་མི་རྣམས་ལ་གནང་བའི་གསོལ་རས་ཁོང་གི་རྩར་གནས་ཤིང་། ཁོང་གི་ཐོབ་ཆ་ཉིད་ཀྱི་དྲུང་དུ་ཡོད།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9414"/>
    </mc:Choice>
    <mc:Fallback xmlns="">
      <p:transition spd="slow" advTm="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C3C7E7-0856-A9B3-F72F-89EC0CCD6297}"/>
              </a:ext>
            </a:extLst>
          </p:cNvPr>
          <p:cNvPicPr>
            <a:picLocks noChangeAspect="1"/>
          </p:cNvPicPr>
          <p:nvPr/>
        </p:nvPicPr>
        <p:blipFill rotWithShape="1">
          <a:blip r:embed="rId2"/>
          <a:srcRect r="9316"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060D3FB-1288-7BE1-6C96-BCE376D80C5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8DC0CE3-0CC4-3735-2D77-A99247FFA7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059AA78-329C-6B29-BAB5-6E1B45AA6BD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11He tends His flock like a shepherd;</a:t>
            </a:r>
          </a:p>
          <a:p>
            <a:r>
              <a:rPr lang="en-US" sz="4400" dirty="0">
                <a:solidFill>
                  <a:srgbClr val="121212"/>
                </a:solidFill>
                <a:latin typeface="ArialMT"/>
              </a:rPr>
              <a:t>He gathers the lambs in His arms</a:t>
            </a:r>
          </a:p>
          <a:p>
            <a:r>
              <a:rPr lang="en-US" sz="4400" dirty="0">
                <a:solidFill>
                  <a:srgbClr val="121212"/>
                </a:solidFill>
                <a:latin typeface="ArialMT"/>
              </a:rPr>
              <a:t>and carries them close to His heart.</a:t>
            </a:r>
          </a:p>
          <a:p>
            <a:r>
              <a:rPr lang="en-US" sz="4400" dirty="0">
                <a:solidFill>
                  <a:srgbClr val="121212"/>
                </a:solidFill>
                <a:latin typeface="ArialMT"/>
              </a:rPr>
              <a:t>He gently leads the nursing ewes.</a:t>
            </a:r>
            <a:endParaRPr lang="en-ZA" dirty="0"/>
          </a:p>
        </p:txBody>
      </p:sp>
      <p:sp>
        <p:nvSpPr>
          <p:cNvPr id="5" name="TextBox 4">
            <a:extLst>
              <a:ext uri="{FF2B5EF4-FFF2-40B4-BE49-F238E27FC236}">
                <a16:creationId xmlns:a16="http://schemas.microsoft.com/office/drawing/2014/main" id="{99837B51-F485-72C6-BD54-249BA62F585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11ཁོང་ཉིད་རྫི་བོ་ཞིག་དང་མཚུངས་པར་རང་གི་ལུག་ཁྱུ་འཚོ་སྐྱོང་ལེགས་པོ་བྱེད་པ་དང་། ལུ་གུ་རྣམས་ཕྱག་གིས་པང་དུ་བསྣམས་ནས་མ་མོ་རྣམས་ལ་དལ་གྱིས་ལམ་སྟོན་མཛད་དོ། །</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5236"/>
    </mc:Choice>
    <mc:Fallback xmlns="">
      <p:transition spd="slow" advTm="15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67D8E9-9161-1DA4-189B-41F0F1EF0DC3}"/>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9FFCD7C-31D4-1BF1-054A-B1931C3DDB7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12Who has measured the oceans by using the palm of his hand?</a:t>
            </a:r>
          </a:p>
          <a:p>
            <a:r>
              <a:rPr lang="en-US" sz="3200" dirty="0">
                <a:solidFill>
                  <a:srgbClr val="121212"/>
                </a:solidFill>
                <a:latin typeface="ArialMT"/>
              </a:rPr>
              <a:t>Who has used the width of his hand to mark off the sky?</a:t>
            </a:r>
          </a:p>
          <a:p>
            <a:r>
              <a:rPr lang="en-US" sz="3200" dirty="0">
                <a:solidFill>
                  <a:srgbClr val="121212"/>
                </a:solidFill>
                <a:latin typeface="ArialMT"/>
              </a:rPr>
              <a:t>Who has measured out the dust of the earth in a basket?</a:t>
            </a:r>
          </a:p>
          <a:p>
            <a:r>
              <a:rPr lang="en-US" sz="3200" dirty="0">
                <a:solidFill>
                  <a:srgbClr val="121212"/>
                </a:solidFill>
                <a:latin typeface="ArialMT"/>
              </a:rPr>
              <a:t>Who has weighed the mountains on scales?</a:t>
            </a:r>
          </a:p>
          <a:p>
            <a:r>
              <a:rPr lang="en-US" sz="3200" dirty="0">
                <a:solidFill>
                  <a:srgbClr val="121212"/>
                </a:solidFill>
                <a:latin typeface="ArialMT"/>
              </a:rPr>
              <a:t>Who has weighed the hills in a balance?</a:t>
            </a:r>
          </a:p>
          <a:p>
            <a:endParaRPr lang="en-ZA" dirty="0"/>
          </a:p>
        </p:txBody>
      </p:sp>
      <p:pic>
        <p:nvPicPr>
          <p:cNvPr id="3" name="Audio 2">
            <a:hlinkClick r:id="" action="ppaction://media"/>
            <a:extLst>
              <a:ext uri="{FF2B5EF4-FFF2-40B4-BE49-F238E27FC236}">
                <a16:creationId xmlns:a16="http://schemas.microsoft.com/office/drawing/2014/main" id="{845C5FF3-93F4-A986-FEBE-0CFFA179F9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79DF7B-3C98-331D-5CCB-7EC7B4BAEFD5}"/>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12Who has measured the waters in the hollow of his hand,</a:t>
            </a:r>
          </a:p>
          <a:p>
            <a:r>
              <a:rPr lang="en-US" sz="3200" dirty="0">
                <a:solidFill>
                  <a:srgbClr val="121212"/>
                </a:solidFill>
                <a:latin typeface="ArialMT"/>
              </a:rPr>
              <a:t>or marked off the heavens with the span of his hand?</a:t>
            </a:r>
          </a:p>
          <a:p>
            <a:r>
              <a:rPr lang="en-US" sz="3200" dirty="0">
                <a:solidFill>
                  <a:srgbClr val="121212"/>
                </a:solidFill>
                <a:latin typeface="ArialMT"/>
              </a:rPr>
              <a:t>Who has held the dust of the earth in a basket,</a:t>
            </a:r>
          </a:p>
          <a:p>
            <a:r>
              <a:rPr lang="en-US" sz="3200" dirty="0">
                <a:solidFill>
                  <a:srgbClr val="121212"/>
                </a:solidFill>
                <a:latin typeface="ArialMT"/>
              </a:rPr>
              <a:t>or weighed the mountains on a scale</a:t>
            </a:r>
          </a:p>
          <a:p>
            <a:r>
              <a:rPr lang="en-US" sz="3200" dirty="0">
                <a:solidFill>
                  <a:srgbClr val="121212"/>
                </a:solidFill>
                <a:latin typeface="ArialMT"/>
              </a:rPr>
              <a:t>and the hills with a balance?</a:t>
            </a:r>
            <a:endParaRPr lang="en-ZA" dirty="0"/>
          </a:p>
        </p:txBody>
      </p:sp>
      <p:sp>
        <p:nvSpPr>
          <p:cNvPr id="5" name="TextBox 4">
            <a:extLst>
              <a:ext uri="{FF2B5EF4-FFF2-40B4-BE49-F238E27FC236}">
                <a16:creationId xmlns:a16="http://schemas.microsoft.com/office/drawing/2014/main" id="{B62D69FF-8F8D-F3C5-DF63-2CB0C1813D1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12སུས་རྒྱ་མཚོའི་ཆུ་ཡི་ཚད་ནི་ལག་མཐིལ་གྱིས་འཇལ་ཞིང་། ལག་པས་ནམ་མཁའི་མཐོ་ཚད་བཅལ་བ་ཡིན་ནམ། སུས་ས་གཞིའི་རྡུལ་གྲངས་བྲེ་ལ་འཇལ་ཞིང་། རི་མཐོན་པོ་རྣམས་སྲང་དང་རི་ཕྲན་རྣམས་རྒྱ་མར་བཏེགས་པ་ཡིན་ནམ། </a:t>
            </a:r>
            <a:endParaRPr lang="en-ZA" sz="1600"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7839"/>
    </mc:Choice>
    <mc:Fallback xmlns="">
      <p:transition spd="slow" advTm="17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Background pattern&#10;&#10;Description automatically generated with medium confidence">
            <a:extLst>
              <a:ext uri="{FF2B5EF4-FFF2-40B4-BE49-F238E27FC236}">
                <a16:creationId xmlns:a16="http://schemas.microsoft.com/office/drawing/2014/main" id="{8108DE16-07D2-8BBC-59AB-B35603213D62}"/>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57479C6-0352-B721-1D11-AF8773416FD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56EFBFE-D2ED-C6C3-0AAE-2736628CF4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A4E2522-D00B-D7D5-6B93-5C550D94EB5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13Who has directed the Spirit of the Lord,</a:t>
            </a:r>
          </a:p>
          <a:p>
            <a:r>
              <a:rPr lang="en-US" sz="4400" dirty="0">
                <a:solidFill>
                  <a:srgbClr val="121212"/>
                </a:solidFill>
                <a:latin typeface="ArialMT"/>
              </a:rPr>
              <a:t>or informed Him as His counselor?</a:t>
            </a:r>
            <a:endParaRPr lang="en-ZA" dirty="0"/>
          </a:p>
        </p:txBody>
      </p:sp>
      <p:sp>
        <p:nvSpPr>
          <p:cNvPr id="5" name="TextBox 4">
            <a:extLst>
              <a:ext uri="{FF2B5EF4-FFF2-40B4-BE49-F238E27FC236}">
                <a16:creationId xmlns:a16="http://schemas.microsoft.com/office/drawing/2014/main" id="{101A25B8-686E-4186-1A15-C784C824E3A5}"/>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13དཀོན་མཆོག་ཡ་ཝཱེའི་ཐུགས་ཉིད་སུས་དཔོག་ནུས་སམ། ཡང་ན་སུ་ཞིག་གིས་ཁོང་ལ་སློབ་སྟོན་བྱས་པ་ཡིན་ནམ། </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8196"/>
    </mc:Choice>
    <mc:Fallback xmlns="">
      <p:transition spd="slow" advTm="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4459CC-9328-F7EE-8739-1787E9D88BE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F8E39AF-697E-E7D6-6A54-C9FCE1AC611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5EF758F-D87A-CBA5-AE9F-307639820E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00672F-A634-9778-3DA6-48B4DA66D1B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14Whom did He consult to enlighten Him,</a:t>
            </a:r>
          </a:p>
          <a:p>
            <a:r>
              <a:rPr lang="en-US" sz="4000" dirty="0">
                <a:solidFill>
                  <a:srgbClr val="121212"/>
                </a:solidFill>
                <a:latin typeface="ArialMT"/>
              </a:rPr>
              <a:t>and who taught Him the paths of justice?</a:t>
            </a:r>
          </a:p>
          <a:p>
            <a:r>
              <a:rPr lang="en-US" sz="4000" dirty="0">
                <a:solidFill>
                  <a:srgbClr val="121212"/>
                </a:solidFill>
                <a:latin typeface="ArialMT"/>
              </a:rPr>
              <a:t>Who imparted knowledge to Him</a:t>
            </a:r>
          </a:p>
          <a:p>
            <a:r>
              <a:rPr lang="en-US" sz="4000" dirty="0">
                <a:solidFill>
                  <a:srgbClr val="121212"/>
                </a:solidFill>
                <a:latin typeface="ArialMT"/>
              </a:rPr>
              <a:t>and showed Him the way of understanding?</a:t>
            </a:r>
            <a:endParaRPr lang="en-ZA" dirty="0"/>
          </a:p>
        </p:txBody>
      </p:sp>
      <p:sp>
        <p:nvSpPr>
          <p:cNvPr id="3" name="TextBox 2">
            <a:extLst>
              <a:ext uri="{FF2B5EF4-FFF2-40B4-BE49-F238E27FC236}">
                <a16:creationId xmlns:a16="http://schemas.microsoft.com/office/drawing/2014/main" id="{F8694492-9B98-2428-0006-06B356B6C86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14ཁོང་གིས་སུ་ལ་གྲོས་བཏབ་ནས་ཁོང་ལ་སུ་ཡིས་བློ་གྲོས་བསྩལ་ཏམ། སུས་ཁོང་ལ་དྲང་པོའི་ལམ་བསྟན་ཅིང་ཤེས་བྱ་བསླབས་ཏེ་བློ་སྒོ་ཕྱེས་སམ།</a:t>
            </a:r>
            <a:endParaRPr lang="en-ZA"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0552"/>
    </mc:Choice>
    <mc:Fallback xmlns="">
      <p:transition spd="slow" advTm="1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“Comfort, oh comfort my people.” - Isaiah 40:1-31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21590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ཡེ་ཤ་ཡཱ 40</a:t>
            </a:r>
          </a:p>
          <a:p>
            <a:r>
              <a:rPr lang="bo-CN" sz="8000" b="1" dirty="0">
                <a:solidFill>
                  <a:srgbClr val="121212"/>
                </a:solidFill>
                <a:latin typeface="ArialMT"/>
              </a:rPr>
              <a:t>ང་ཡི་མི་མང་ལ་སེམས་གསོ་གཏོང།</a:t>
            </a:r>
          </a:p>
        </p:txBody>
      </p:sp>
      <p:pic>
        <p:nvPicPr>
          <p:cNvPr id="2" name="Audio 1">
            <a:hlinkClick r:id="" action="ppaction://media"/>
            <a:extLst>
              <a:ext uri="{FF2B5EF4-FFF2-40B4-BE49-F238E27FC236}">
                <a16:creationId xmlns:a16="http://schemas.microsoft.com/office/drawing/2014/main" id="{DDA9A8C0-3DAE-F543-4AF8-021798C52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952"/>
    </mc:Choice>
    <mc:Fallback xmlns="">
      <p:transition spd="slow" advTm="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D45C84D-8A7E-1B71-AD44-1669402E0861}"/>
              </a:ext>
            </a:extLst>
          </p:cNvPr>
          <p:cNvPicPr>
            <a:picLocks noChangeAspect="1"/>
          </p:cNvPicPr>
          <p:nvPr/>
        </p:nvPicPr>
        <p:blipFill rotWithShape="1">
          <a:blip r:embed="rId2"/>
          <a:srcRect l="1797" r="218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8A1CA35-B014-6031-8FF4-D377754BE33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7501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8B125C6-7630-3827-9337-CE9F5B2E49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864CA01-E8C5-BA63-7E93-D666B52BF01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18To whom will you liken God?</a:t>
            </a:r>
          </a:p>
          <a:p>
            <a:r>
              <a:rPr lang="en-US" sz="4400" dirty="0">
                <a:solidFill>
                  <a:srgbClr val="121212"/>
                </a:solidFill>
                <a:latin typeface="ArialMT"/>
              </a:rPr>
              <a:t>To what image will you compare Him?</a:t>
            </a:r>
            <a:endParaRPr lang="en-ZA" dirty="0"/>
          </a:p>
        </p:txBody>
      </p:sp>
      <p:sp>
        <p:nvSpPr>
          <p:cNvPr id="5" name="TextBox 4">
            <a:extLst>
              <a:ext uri="{FF2B5EF4-FFF2-40B4-BE49-F238E27FC236}">
                <a16:creationId xmlns:a16="http://schemas.microsoft.com/office/drawing/2014/main" id="{891DC302-C406-2AA7-13FF-753798E5E8B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18དེས་ན་ཁྱོད་ཚོས་སུ་ཞིག་དཀོན་མཆོག་དང་བསྡུར་བར་བྱའམ། ཁྱོད་ཚོས་གཟུགས་བརྙན་ཇི་ལྟ་བུ་ཞིག་གིས་ཁོང་དང་བསྡུར་རམ། </a:t>
            </a:r>
            <a:endParaRPr lang="en-ZA" sz="1600" dirty="0"/>
          </a:p>
        </p:txBody>
      </p:sp>
    </p:spTree>
    <p:extLst>
      <p:ext uri="{BB962C8B-B14F-4D97-AF65-F5344CB8AC3E}">
        <p14:creationId xmlns:p14="http://schemas.microsoft.com/office/powerpoint/2010/main" val="2448783230"/>
      </p:ext>
    </p:extLst>
  </p:cSld>
  <p:clrMapOvr>
    <a:masterClrMapping/>
  </p:clrMapOvr>
  <mc:AlternateContent xmlns:mc="http://schemas.openxmlformats.org/markup-compatibility/2006" xmlns:p14="http://schemas.microsoft.com/office/powerpoint/2010/main">
    <mc:Choice Requires="p14">
      <p:transition spd="slow" p14:dur="2000" advTm="7463"/>
    </mc:Choice>
    <mc:Fallback xmlns="">
      <p:transition spd="slow" advTm="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1B1BA4-BDE3-6ECB-60CC-3DBA82E284A0}"/>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368497D-CFC5-D01A-113C-1707BE53ACA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02988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FB7ACF4-FF2A-2568-8E6C-13A9E3973E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DA64047-0D94-CA48-F474-9BC403722B0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19To an idol that a craftsman casts</a:t>
            </a:r>
          </a:p>
          <a:p>
            <a:r>
              <a:rPr lang="en-US" sz="4400" dirty="0">
                <a:solidFill>
                  <a:srgbClr val="121212"/>
                </a:solidFill>
                <a:latin typeface="ArialMT"/>
              </a:rPr>
              <a:t>and a metalworker overlays with gold</a:t>
            </a:r>
          </a:p>
          <a:p>
            <a:r>
              <a:rPr lang="en-US" sz="4400" dirty="0">
                <a:solidFill>
                  <a:srgbClr val="121212"/>
                </a:solidFill>
                <a:latin typeface="ArialMT"/>
              </a:rPr>
              <a:t>and fits with silver chains?</a:t>
            </a:r>
            <a:endParaRPr lang="en-ZA" dirty="0"/>
          </a:p>
        </p:txBody>
      </p:sp>
      <p:sp>
        <p:nvSpPr>
          <p:cNvPr id="3" name="TextBox 2">
            <a:extLst>
              <a:ext uri="{FF2B5EF4-FFF2-40B4-BE49-F238E27FC236}">
                <a16:creationId xmlns:a16="http://schemas.microsoft.com/office/drawing/2014/main" id="{B888DA8C-E407-368C-659E-9E574F72448C}"/>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19སྐུ་འདྲར་མཚོན་ན་དེ་ནི་བཟོ་པས་བླུགས་ཏེ། མགར་པས་དེ་གསེར་གྱིས་བཏུམས་ནས་དངུལ་གྱི་ཉག་ཐག་བཟོ་བའོ། ། </a:t>
            </a:r>
            <a:endParaRPr lang="en-ZA" dirty="0"/>
          </a:p>
        </p:txBody>
      </p:sp>
    </p:spTree>
    <p:extLst>
      <p:ext uri="{BB962C8B-B14F-4D97-AF65-F5344CB8AC3E}">
        <p14:creationId xmlns:p14="http://schemas.microsoft.com/office/powerpoint/2010/main" val="2526597435"/>
      </p:ext>
    </p:extLst>
  </p:cSld>
  <p:clrMapOvr>
    <a:masterClrMapping/>
  </p:clrMapOvr>
  <mc:AlternateContent xmlns:mc="http://schemas.openxmlformats.org/markup-compatibility/2006" xmlns:p14="http://schemas.microsoft.com/office/powerpoint/2010/main">
    <mc:Choice Requires="p14">
      <p:transition spd="slow" p14:dur="2000" advTm="7827"/>
    </mc:Choice>
    <mc:Fallback xmlns="">
      <p:transition spd="slow" advTm="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34B3DC-5173-9E17-228B-9DF3F544ACB1}"/>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ECE0440-4BD6-14B7-CA51-0F6FA9B7CA3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87763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97F8FF0-A4D8-9BC0-294C-61E1FF9C69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0629C13-C0B3-9165-12B6-23211EE4C1F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21Do you not know?</a:t>
            </a:r>
          </a:p>
          <a:p>
            <a:r>
              <a:rPr lang="en-US" sz="4000" dirty="0">
                <a:solidFill>
                  <a:srgbClr val="121212"/>
                </a:solidFill>
                <a:latin typeface="ArialMT"/>
              </a:rPr>
              <a:t>Have you not heard?</a:t>
            </a:r>
          </a:p>
          <a:p>
            <a:r>
              <a:rPr lang="en-US" sz="4000" dirty="0">
                <a:solidFill>
                  <a:srgbClr val="121212"/>
                </a:solidFill>
                <a:latin typeface="ArialMT"/>
              </a:rPr>
              <a:t>Has it not been declared to you from the beginning?</a:t>
            </a:r>
          </a:p>
          <a:p>
            <a:r>
              <a:rPr lang="en-US" sz="4000" dirty="0">
                <a:solidFill>
                  <a:srgbClr val="121212"/>
                </a:solidFill>
                <a:latin typeface="ArialMT"/>
              </a:rPr>
              <a:t>Have you not understood since the foundation of the earth?</a:t>
            </a:r>
            <a:endParaRPr lang="en-ZA" dirty="0"/>
          </a:p>
        </p:txBody>
      </p:sp>
      <p:sp>
        <p:nvSpPr>
          <p:cNvPr id="3" name="TextBox 2">
            <a:extLst>
              <a:ext uri="{FF2B5EF4-FFF2-40B4-BE49-F238E27FC236}">
                <a16:creationId xmlns:a16="http://schemas.microsoft.com/office/drawing/2014/main" id="{3E0CD374-ED77-27DB-BB45-575D9980A05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21ཁྱོད་ཅག་གིས་མ་ཤེས་མ་ཐོས་སམ། གཏམ་འདི་དང་པོ་ནས་ཁྱོད་རྣམས་ལ་སྨྲས་པ་མ་ཡིན་ནམ། ས་གཞིའི་རྨང་བཙུགས་པའི་ཚུན་ལ་ཁྱོད་ཅག་གིས་ད་དུང་རྟོགས་པར་མ་གྱུར་རམ། </a:t>
            </a:r>
            <a:endParaRPr lang="en-ZA" sz="1600" dirty="0"/>
          </a:p>
        </p:txBody>
      </p:sp>
    </p:spTree>
    <p:extLst>
      <p:ext uri="{BB962C8B-B14F-4D97-AF65-F5344CB8AC3E}">
        <p14:creationId xmlns:p14="http://schemas.microsoft.com/office/powerpoint/2010/main" val="4277481054"/>
      </p:ext>
    </p:extLst>
  </p:cSld>
  <p:clrMapOvr>
    <a:masterClrMapping/>
  </p:clrMapOvr>
  <mc:AlternateContent xmlns:mc="http://schemas.openxmlformats.org/markup-compatibility/2006" xmlns:p14="http://schemas.microsoft.com/office/powerpoint/2010/main">
    <mc:Choice Requires="p14">
      <p:transition spd="slow" p14:dur="2000" advTm="9581"/>
    </mc:Choice>
    <mc:Fallback xmlns="">
      <p:transition spd="slow" advTm="9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49948A-4A41-B432-48CB-1AEA6B8F2F10}"/>
              </a:ext>
            </a:extLst>
          </p:cNvPr>
          <p:cNvPicPr>
            <a:picLocks noChangeAspect="1"/>
          </p:cNvPicPr>
          <p:nvPr/>
        </p:nvPicPr>
        <p:blipFill rotWithShape="1">
          <a:blip r:embed="rId2"/>
          <a:srcRect t="17" b="21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7868F5A-2DCD-3BFF-6CA9-CA4EE4AE61E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4698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7CBC036-C7EB-80DC-1C5D-412DA8553B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0E4B2FA-2C1E-6BCD-D89C-BAD736E502C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22He sits enthroned above the circle of the earth;</a:t>
            </a:r>
          </a:p>
          <a:p>
            <a:r>
              <a:rPr lang="en-US" sz="4400" dirty="0">
                <a:solidFill>
                  <a:srgbClr val="121212"/>
                </a:solidFill>
                <a:latin typeface="ArialMT"/>
              </a:rPr>
              <a:t>its dwellers are like grasshoppers.</a:t>
            </a:r>
          </a:p>
          <a:p>
            <a:r>
              <a:rPr lang="en-US" sz="4400" dirty="0">
                <a:solidFill>
                  <a:srgbClr val="121212"/>
                </a:solidFill>
                <a:latin typeface="ArialMT"/>
              </a:rPr>
              <a:t>He stretches out the heavens like a curtain,</a:t>
            </a:r>
          </a:p>
          <a:p>
            <a:r>
              <a:rPr lang="en-US" sz="4400" dirty="0">
                <a:solidFill>
                  <a:srgbClr val="121212"/>
                </a:solidFill>
                <a:latin typeface="ArialMT"/>
              </a:rPr>
              <a:t>and spreads them out like a tent to dwell in.</a:t>
            </a:r>
            <a:endParaRPr lang="en-ZA" dirty="0"/>
          </a:p>
        </p:txBody>
      </p:sp>
      <p:sp>
        <p:nvSpPr>
          <p:cNvPr id="5" name="TextBox 4">
            <a:extLst>
              <a:ext uri="{FF2B5EF4-FFF2-40B4-BE49-F238E27FC236}">
                <a16:creationId xmlns:a16="http://schemas.microsoft.com/office/drawing/2014/main" id="{D05B2193-D253-9065-734A-2E1CF9E67F2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22དཀོན་མཆོག་ཁོང་ཉིད་ས་གཞིའི་དཀྱིལ་འཁོར་གྱི་ཡང་སྟེང་དུ་བཞུགས་ཤིང་། ས་སྟེང་གི་ཡུལ་མི་རྣམས་ནི་འབུ་ཆ་ག་པ་དང་མཚུངས། ཁོང་གིས་ནམ་མཁའི་དབྱིངས་རྣམས་གནམ་ཡོལ་ལྟར་འདིང་བ་དང་། དེ་རྣམས་སྡོད་གནས་སུ་རུང་བའི་གུར་བཞིན་རྐྱོང་བ་ཡིན། </a:t>
            </a:r>
            <a:endParaRPr lang="en-ZA" dirty="0"/>
          </a:p>
        </p:txBody>
      </p:sp>
    </p:spTree>
    <p:extLst>
      <p:ext uri="{BB962C8B-B14F-4D97-AF65-F5344CB8AC3E}">
        <p14:creationId xmlns:p14="http://schemas.microsoft.com/office/powerpoint/2010/main" val="3447408613"/>
      </p:ext>
    </p:extLst>
  </p:cSld>
  <p:clrMapOvr>
    <a:masterClrMapping/>
  </p:clrMapOvr>
  <mc:AlternateContent xmlns:mc="http://schemas.openxmlformats.org/markup-compatibility/2006" xmlns:p14="http://schemas.microsoft.com/office/powerpoint/2010/main">
    <mc:Choice Requires="p14">
      <p:transition spd="slow" p14:dur="2000" advTm="14313"/>
    </mc:Choice>
    <mc:Fallback xmlns="">
      <p:transition spd="slow" advTm="14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C19DDE-5ACB-848A-BAB3-FFE92F389C6C}"/>
              </a:ext>
            </a:extLst>
          </p:cNvPr>
          <p:cNvPicPr>
            <a:picLocks noChangeAspect="1"/>
          </p:cNvPicPr>
          <p:nvPr/>
        </p:nvPicPr>
        <p:blipFill rotWithShape="1">
          <a:blip r:embed="rId2"/>
          <a:srcRect l="2334" r="298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766ACE0-6524-F1B2-762D-70CC18E603E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90881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B980937-B755-ACDA-D410-3A114794CC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57D73C0-A50D-3990-AC6C-0402E3EFA46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23He brings the princes to nothing</a:t>
            </a:r>
          </a:p>
          <a:p>
            <a:r>
              <a:rPr lang="en-US" sz="4000" dirty="0">
                <a:solidFill>
                  <a:srgbClr val="121212"/>
                </a:solidFill>
                <a:latin typeface="ArialMT"/>
              </a:rPr>
              <a:t>and makes the rulers of the earth meaningless.</a:t>
            </a:r>
            <a:endParaRPr lang="en-ZA" dirty="0"/>
          </a:p>
        </p:txBody>
      </p:sp>
      <p:sp>
        <p:nvSpPr>
          <p:cNvPr id="3" name="TextBox 2">
            <a:extLst>
              <a:ext uri="{FF2B5EF4-FFF2-40B4-BE49-F238E27FC236}">
                <a16:creationId xmlns:a16="http://schemas.microsoft.com/office/drawing/2014/main" id="{877A4891-69F2-F7A8-BEAF-BB58286A71A7}"/>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23ཁོང་གིས་རྒྱལ་སྲས་རྣམས་ཅི་ཡང་མིན་པ་དང་ས་གཞིའི་ཁྲིམས་དཔོན་རྣམས་ཀྱང་སྙིང་པོ་མེད་པར་མཛད། </a:t>
            </a:r>
            <a:endParaRPr lang="en-ZA" dirty="0"/>
          </a:p>
        </p:txBody>
      </p:sp>
    </p:spTree>
    <p:extLst>
      <p:ext uri="{BB962C8B-B14F-4D97-AF65-F5344CB8AC3E}">
        <p14:creationId xmlns:p14="http://schemas.microsoft.com/office/powerpoint/2010/main" val="2151490790"/>
      </p:ext>
    </p:extLst>
  </p:cSld>
  <p:clrMapOvr>
    <a:masterClrMapping/>
  </p:clrMapOvr>
  <mc:AlternateContent xmlns:mc="http://schemas.openxmlformats.org/markup-compatibility/2006" xmlns:p14="http://schemas.microsoft.com/office/powerpoint/2010/main">
    <mc:Choice Requires="p14">
      <p:transition spd="slow" p14:dur="2000" advTm="6952"/>
    </mc:Choice>
    <mc:Fallback xmlns="">
      <p:transition spd="slow" advTm="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5" name="TextBox 4">
            <a:extLst>
              <a:ext uri="{FF2B5EF4-FFF2-40B4-BE49-F238E27FC236}">
                <a16:creationId xmlns:a16="http://schemas.microsoft.com/office/drawing/2014/main" id="{1EAFC371-A6E2-2D2F-92E8-97D396D24CFD}"/>
              </a:ext>
            </a:extLst>
          </p:cNvPr>
          <p:cNvSpPr txBox="1"/>
          <p:nvPr/>
        </p:nvSpPr>
        <p:spPr>
          <a:xfrm>
            <a:off x="8128000" y="0"/>
            <a:ext cx="4244108" cy="4356100"/>
          </a:xfrm>
          <a:prstGeom prst="rect">
            <a:avLst/>
          </a:prstGeom>
          <a:noFill/>
        </p:spPr>
        <p:txBody>
          <a:bodyPr wrap="square" rtlCol="0">
            <a:noAutofit/>
          </a:bodyPr>
          <a:lstStyle/>
          <a:p>
            <a:pPr algn="ctr"/>
            <a:r>
              <a:rPr lang="bo-CN" sz="8000" b="1" i="0" cap="all" dirty="0">
                <a:solidFill>
                  <a:schemeClr val="bg1"/>
                </a:solidFill>
                <a:effectLst/>
                <a:latin typeface="ArialMT"/>
              </a:rPr>
              <a:t>ཡེ་ཤ་ཡཱ 40</a:t>
            </a:r>
          </a:p>
          <a:p>
            <a:r>
              <a:rPr lang="bo-CN" sz="8000" b="1" dirty="0">
                <a:solidFill>
                  <a:schemeClr val="bg1"/>
                </a:solidFill>
                <a:latin typeface="ArialMT"/>
              </a:rPr>
              <a:t>ང་ཡི་མི་མང་ལ་སེམས་གསོ་གཏོང།</a:t>
            </a:r>
          </a:p>
        </p:txBody>
      </p:sp>
    </p:spTree>
    <p:extLst>
      <p:ext uri="{BB962C8B-B14F-4D97-AF65-F5344CB8AC3E}">
        <p14:creationId xmlns:p14="http://schemas.microsoft.com/office/powerpoint/2010/main" val="3830083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C1760DE-B5B1-3D29-51D4-C6F2989EDC6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44EBF82C-F13E-60F8-A1C1-E887CC947B9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37103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B7BE85D-6B9E-DC35-CC83-0DA3648D47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58F0E13-FEC0-01F7-F831-500B09FCD7A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25“To whom will you liken Me,</a:t>
            </a:r>
          </a:p>
          <a:p>
            <a:r>
              <a:rPr lang="en-US" sz="4400" dirty="0">
                <a:solidFill>
                  <a:srgbClr val="121212"/>
                </a:solidFill>
                <a:latin typeface="ArialMT"/>
              </a:rPr>
              <a:t>or who is My equal?” asks the Holy One.</a:t>
            </a:r>
            <a:endParaRPr lang="en-ZA" dirty="0"/>
          </a:p>
        </p:txBody>
      </p:sp>
      <p:sp>
        <p:nvSpPr>
          <p:cNvPr id="5" name="TextBox 4">
            <a:extLst>
              <a:ext uri="{FF2B5EF4-FFF2-40B4-BE49-F238E27FC236}">
                <a16:creationId xmlns:a16="http://schemas.microsoft.com/office/drawing/2014/main" id="{56E00584-8AE2-B310-9E35-DDDA80E0A3D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25དམ་པ་ཉིད་ཀྱིས་འདི་སྐད་དུ། ཁྱོད་ཀྱིས་སུ་ཞིག་ང་དང་བསྡུར་བར་བྱའམ། ཡང་ན་བདག་ལ་འགྲན་ཟླ་སུ་ཞིག་ཡོད་དམ་ཞེས་གསུངས་སོ། ། </a:t>
            </a:r>
            <a:endParaRPr lang="en-ZA" dirty="0"/>
          </a:p>
        </p:txBody>
      </p:sp>
    </p:spTree>
    <p:extLst>
      <p:ext uri="{BB962C8B-B14F-4D97-AF65-F5344CB8AC3E}">
        <p14:creationId xmlns:p14="http://schemas.microsoft.com/office/powerpoint/2010/main" val="2811924428"/>
      </p:ext>
    </p:extLst>
  </p:cSld>
  <p:clrMapOvr>
    <a:masterClrMapping/>
  </p:clrMapOvr>
  <mc:AlternateContent xmlns:mc="http://schemas.openxmlformats.org/markup-compatibility/2006" xmlns:p14="http://schemas.microsoft.com/office/powerpoint/2010/main">
    <mc:Choice Requires="p14">
      <p:transition spd="slow" p14:dur="2000" advTm="7022"/>
    </mc:Choice>
    <mc:Fallback xmlns="">
      <p:transition spd="slow" advTm="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E85549-B3E9-A6F2-EB55-AA4D25EA6DFE}"/>
              </a:ext>
            </a:extLst>
          </p:cNvPr>
          <p:cNvPicPr>
            <a:picLocks noChangeAspect="1"/>
          </p:cNvPicPr>
          <p:nvPr/>
        </p:nvPicPr>
        <p:blipFill rotWithShape="1">
          <a:blip r:embed="rId2"/>
          <a:srcRect l="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AD26439-20D1-404B-C3ED-C813483887A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2739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DD90D02-8B0A-94B7-2B83-8E33DFF6C5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D66F4C0-C0D5-A6FE-FF6D-8F345D161AA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26Lift up your eyes on high:</a:t>
            </a:r>
          </a:p>
          <a:p>
            <a:r>
              <a:rPr lang="en-US" sz="3600" dirty="0">
                <a:solidFill>
                  <a:srgbClr val="121212"/>
                </a:solidFill>
                <a:latin typeface="ArialMT"/>
              </a:rPr>
              <a:t>Who created all these?</a:t>
            </a:r>
          </a:p>
          <a:p>
            <a:r>
              <a:rPr lang="en-US" sz="3600" dirty="0">
                <a:solidFill>
                  <a:srgbClr val="121212"/>
                </a:solidFill>
                <a:latin typeface="ArialMT"/>
              </a:rPr>
              <a:t>He leads forth the starry host by number;</a:t>
            </a:r>
          </a:p>
          <a:p>
            <a:r>
              <a:rPr lang="en-US" sz="3600" dirty="0">
                <a:solidFill>
                  <a:srgbClr val="121212"/>
                </a:solidFill>
                <a:latin typeface="ArialMT"/>
              </a:rPr>
              <a:t>He calls each one by name.</a:t>
            </a:r>
          </a:p>
          <a:p>
            <a:r>
              <a:rPr lang="en-US" sz="3600" dirty="0">
                <a:solidFill>
                  <a:srgbClr val="121212"/>
                </a:solidFill>
                <a:latin typeface="ArialMT"/>
              </a:rPr>
              <a:t>Because of His great power and mighty strength,</a:t>
            </a:r>
          </a:p>
          <a:p>
            <a:r>
              <a:rPr lang="en-US" sz="3600" dirty="0">
                <a:solidFill>
                  <a:srgbClr val="121212"/>
                </a:solidFill>
                <a:latin typeface="ArialMT"/>
              </a:rPr>
              <a:t>not one of them is missing.</a:t>
            </a:r>
            <a:endParaRPr lang="en-ZA" dirty="0"/>
          </a:p>
        </p:txBody>
      </p:sp>
      <p:sp>
        <p:nvSpPr>
          <p:cNvPr id="3" name="TextBox 2">
            <a:extLst>
              <a:ext uri="{FF2B5EF4-FFF2-40B4-BE49-F238E27FC236}">
                <a16:creationId xmlns:a16="http://schemas.microsoft.com/office/drawing/2014/main" id="{2A01D7F7-A875-81B4-0524-F12565E58C1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26ཁྱོད་ཚོས་མགོ་ཡར་ཁྱོག་ལ་ནམ་མཁར་ལྟོས་དང་། སྐར་ཚོགས་འདི་ཐམས་ཅད་སུས་བཀོད་པ་ཡིན་ནམ། སུས་གྲངས་ཀ་བཞིན་དེ་རྣམས་ཕྱིར་ཁྲིད་འོངས་ནས་རེ་རེ་བཞིན་མིང་ནས་ཞལ་འབོད་གནང་ངམ། ཁོང་ལ་དབང་དང་མཐུ་སྟོབས་ཆེན་པོ་མངའ་བས་གཅིག་ཀྱང་མ་ལུས་སོ། །</a:t>
            </a:r>
            <a:endParaRPr lang="en-ZA" dirty="0"/>
          </a:p>
        </p:txBody>
      </p:sp>
    </p:spTree>
    <p:extLst>
      <p:ext uri="{BB962C8B-B14F-4D97-AF65-F5344CB8AC3E}">
        <p14:creationId xmlns:p14="http://schemas.microsoft.com/office/powerpoint/2010/main" val="1471206836"/>
      </p:ext>
    </p:extLst>
  </p:cSld>
  <p:clrMapOvr>
    <a:masterClrMapping/>
  </p:clrMapOvr>
  <mc:AlternateContent xmlns:mc="http://schemas.openxmlformats.org/markup-compatibility/2006" xmlns:p14="http://schemas.microsoft.com/office/powerpoint/2010/main">
    <mc:Choice Requires="p14">
      <p:transition spd="slow" p14:dur="2000" advTm="17381"/>
    </mc:Choice>
    <mc:Fallback xmlns="">
      <p:transition spd="slow" advTm="17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0D945F-2EE3-2CBE-48D8-DEA3B877BF30}"/>
              </a:ext>
            </a:extLst>
          </p:cNvPr>
          <p:cNvPicPr>
            <a:picLocks noChangeAspect="1"/>
          </p:cNvPicPr>
          <p:nvPr/>
        </p:nvPicPr>
        <p:blipFill rotWithShape="1">
          <a:blip r:embed="rId2"/>
          <a:srcRect r="-2" b="36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E4A55DD-DA67-5C58-7BA8-6C555683F0B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4062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D2F1510-9425-E755-C06F-9CE60E0008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038056C-FAC0-5869-301E-A25FDDBBE25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27Why do you say, O Jacob,</a:t>
            </a:r>
          </a:p>
          <a:p>
            <a:r>
              <a:rPr lang="en-US" sz="4000" dirty="0">
                <a:solidFill>
                  <a:srgbClr val="121212"/>
                </a:solidFill>
                <a:latin typeface="ArialMT"/>
              </a:rPr>
              <a:t>and why do you assert, O Israel,</a:t>
            </a:r>
          </a:p>
          <a:p>
            <a:r>
              <a:rPr lang="en-US" sz="4000" dirty="0">
                <a:solidFill>
                  <a:srgbClr val="121212"/>
                </a:solidFill>
                <a:latin typeface="ArialMT"/>
              </a:rPr>
              <a:t>“My way is hidden from the Lord,</a:t>
            </a:r>
          </a:p>
          <a:p>
            <a:r>
              <a:rPr lang="en-US" sz="4000" dirty="0">
                <a:solidFill>
                  <a:srgbClr val="121212"/>
                </a:solidFill>
                <a:latin typeface="ArialMT"/>
              </a:rPr>
              <a:t>and my claim is ignored by my God”?</a:t>
            </a:r>
            <a:endParaRPr lang="en-ZA" dirty="0"/>
          </a:p>
        </p:txBody>
      </p:sp>
      <p:sp>
        <p:nvSpPr>
          <p:cNvPr id="3" name="TextBox 2">
            <a:extLst>
              <a:ext uri="{FF2B5EF4-FFF2-40B4-BE49-F238E27FC236}">
                <a16:creationId xmlns:a16="http://schemas.microsoft.com/office/drawing/2014/main" id="{D97CA45A-F613-4898-EDC3-BE00695BA40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27ཀྱེ་ཡ་ཀོབ། ཁྱོད་ཀྱིས་ངའི་བགྲོད་ལམ་དཀོན་མཆོག་ཡ་ཝཱེས་མི་མཁྱེན་ཞེས་བརྗོད་དོན་ཅི་ཡིན་ནམ། ཀྱེ་ཡེས་ར་ཨེལ། ཁྱོད་ཀྱིས་ངའི་གྱོད་གཞི་ལ་དཀོན་མཆོག་གིས་མི་གཟིགས་ཞེས་འཁང་ར་བྱེད་དོན་ཅི་ཡིན་ནམ། </a:t>
            </a:r>
            <a:endParaRPr lang="en-ZA" dirty="0"/>
          </a:p>
        </p:txBody>
      </p:sp>
    </p:spTree>
    <p:extLst>
      <p:ext uri="{BB962C8B-B14F-4D97-AF65-F5344CB8AC3E}">
        <p14:creationId xmlns:p14="http://schemas.microsoft.com/office/powerpoint/2010/main" val="598754739"/>
      </p:ext>
    </p:extLst>
  </p:cSld>
  <p:clrMapOvr>
    <a:masterClrMapping/>
  </p:clrMapOvr>
  <mc:AlternateContent xmlns:mc="http://schemas.openxmlformats.org/markup-compatibility/2006" xmlns:p14="http://schemas.microsoft.com/office/powerpoint/2010/main">
    <mc:Choice Requires="p14">
      <p:transition spd="slow" p14:dur="2000" advTm="11248"/>
    </mc:Choice>
    <mc:Fallback xmlns="">
      <p:transition spd="slow" advTm="1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74A16D7-75A1-AC3E-00E3-54B580A986A1}"/>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A1844C9-9D0C-4285-BB1F-FC8BD5AAE62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8304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ED3FE0B7-26BB-57A9-48A9-E334819925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292384E-2639-CA9E-B26E-2A99EFF988D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28Do you not know?</a:t>
            </a:r>
          </a:p>
          <a:p>
            <a:r>
              <a:rPr lang="en-US" sz="3600" dirty="0">
                <a:solidFill>
                  <a:srgbClr val="121212"/>
                </a:solidFill>
                <a:latin typeface="ArialMT"/>
              </a:rPr>
              <a:t>Have you not heard?</a:t>
            </a:r>
          </a:p>
          <a:p>
            <a:r>
              <a:rPr lang="en-US" sz="3600" dirty="0">
                <a:solidFill>
                  <a:srgbClr val="121212"/>
                </a:solidFill>
                <a:latin typeface="ArialMT"/>
              </a:rPr>
              <a:t>The Lord is the everlasting God,</a:t>
            </a:r>
          </a:p>
          <a:p>
            <a:r>
              <a:rPr lang="en-US" sz="3600" dirty="0">
                <a:solidFill>
                  <a:srgbClr val="121212"/>
                </a:solidFill>
                <a:latin typeface="ArialMT"/>
              </a:rPr>
              <a:t>the Creator of the ends of the earth.</a:t>
            </a:r>
          </a:p>
          <a:p>
            <a:r>
              <a:rPr lang="en-US" sz="3600" dirty="0">
                <a:solidFill>
                  <a:srgbClr val="121212"/>
                </a:solidFill>
                <a:latin typeface="ArialMT"/>
              </a:rPr>
              <a:t>He will not grow tired or weary;</a:t>
            </a:r>
          </a:p>
          <a:p>
            <a:r>
              <a:rPr lang="en-US" sz="3600" dirty="0">
                <a:solidFill>
                  <a:srgbClr val="121212"/>
                </a:solidFill>
                <a:latin typeface="ArialMT"/>
              </a:rPr>
              <a:t>His understanding is beyond searching out.</a:t>
            </a:r>
            <a:endParaRPr lang="en-ZA" dirty="0"/>
          </a:p>
        </p:txBody>
      </p:sp>
      <p:sp>
        <p:nvSpPr>
          <p:cNvPr id="3" name="TextBox 2">
            <a:extLst>
              <a:ext uri="{FF2B5EF4-FFF2-40B4-BE49-F238E27FC236}">
                <a16:creationId xmlns:a16="http://schemas.microsoft.com/office/drawing/2014/main" id="{198C93F0-2C15-4D2D-1D06-62B13D5DD8E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28ཁྱོད་ཀྱིས་མི་ཤེས་ཤིང་ཐོས་ཀྱང་མ་མྱོང་ངམ། གཏན་གནས་ཀྱི་དཀོན་མཆོག་ཡ་ཝཱེ། ས་གཞི་ཡོངས་ཀྱི་བྱེད་པོ་ཁོང་ཉིད་ནམ་ཡང་མི་ཆད་མི་དུབ་ཅིང་། ཁོང་གི་མཁྱེན་རྒྱ་དཔག་ཏུ་མེད་དོ། ། </a:t>
            </a:r>
            <a:endParaRPr lang="en-ZA" dirty="0"/>
          </a:p>
        </p:txBody>
      </p:sp>
    </p:spTree>
    <p:extLst>
      <p:ext uri="{BB962C8B-B14F-4D97-AF65-F5344CB8AC3E}">
        <p14:creationId xmlns:p14="http://schemas.microsoft.com/office/powerpoint/2010/main" val="1639072721"/>
      </p:ext>
    </p:extLst>
  </p:cSld>
  <p:clrMapOvr>
    <a:masterClrMapping/>
  </p:clrMapOvr>
  <mc:AlternateContent xmlns:mc="http://schemas.openxmlformats.org/markup-compatibility/2006" xmlns:p14="http://schemas.microsoft.com/office/powerpoint/2010/main">
    <mc:Choice Requires="p14">
      <p:transition spd="slow" p14:dur="2000" advTm="19103"/>
    </mc:Choice>
    <mc:Fallback xmlns="">
      <p:transition spd="slow" advTm="1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DE74E8-90A5-A1C6-07F8-D7B4A7E28688}"/>
              </a:ext>
            </a:extLst>
          </p:cNvPr>
          <p:cNvPicPr>
            <a:picLocks noChangeAspect="1"/>
          </p:cNvPicPr>
          <p:nvPr/>
        </p:nvPicPr>
        <p:blipFill>
          <a:blip r:embed="rId2"/>
          <a:stretch>
            <a:fillRect/>
          </a:stretch>
        </p:blipFill>
        <p:spPr>
          <a:xfrm>
            <a:off x="0" y="-284451"/>
            <a:ext cx="12191999" cy="7142452"/>
          </a:xfrm>
          <a:prstGeom prst="rect">
            <a:avLst/>
          </a:prstGeom>
        </p:spPr>
      </p:pic>
      <p:sp>
        <p:nvSpPr>
          <p:cNvPr id="5" name="TextBox 4">
            <a:extLst>
              <a:ext uri="{FF2B5EF4-FFF2-40B4-BE49-F238E27FC236}">
                <a16:creationId xmlns:a16="http://schemas.microsoft.com/office/drawing/2014/main" id="{0A5A583D-EA5A-2621-2DBD-4146BA00C95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0725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FC736C8-F1EB-C0C9-4FC9-C4BD3FBE98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C7AA097-316F-54AD-CCCF-14175ED9698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29He gives power to the faint</a:t>
            </a:r>
          </a:p>
          <a:p>
            <a:r>
              <a:rPr lang="en-US" sz="4000" dirty="0">
                <a:solidFill>
                  <a:srgbClr val="121212"/>
                </a:solidFill>
                <a:latin typeface="ArialMT"/>
              </a:rPr>
              <a:t>and increases the strength of the weak.</a:t>
            </a:r>
          </a:p>
          <a:p>
            <a:r>
              <a:rPr lang="en-US" sz="4000" dirty="0">
                <a:solidFill>
                  <a:srgbClr val="121212"/>
                </a:solidFill>
                <a:latin typeface="ArialMT"/>
              </a:rPr>
              <a:t>30Even youths grow tired and weary,</a:t>
            </a:r>
          </a:p>
          <a:p>
            <a:r>
              <a:rPr lang="en-US" sz="4000" dirty="0">
                <a:solidFill>
                  <a:srgbClr val="121212"/>
                </a:solidFill>
                <a:latin typeface="ArialMT"/>
              </a:rPr>
              <a:t>and young men stumble and fall.</a:t>
            </a:r>
            <a:endParaRPr lang="en-ZA" dirty="0"/>
          </a:p>
        </p:txBody>
      </p:sp>
      <p:sp>
        <p:nvSpPr>
          <p:cNvPr id="3" name="TextBox 2">
            <a:extLst>
              <a:ext uri="{FF2B5EF4-FFF2-40B4-BE49-F238E27FC236}">
                <a16:creationId xmlns:a16="http://schemas.microsoft.com/office/drawing/2014/main" id="{DB74E321-3E49-6453-B478-6B3F27D0D4A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29ཉམ་ཐག་རྣམས་ལ་ཁོང་གིས་སྟོབས་ཤུགས་སྦྱིན་ཞིང་། ཟུངས་ཤོར་བའི་མི་ལ་ཁོང་གིས་ནུས་པ་གནང་། 30ན་གཞོན་ཡིན་ཡང་ཉམ་ཐག་ཅིང་ངལ་དུབ་འབྱུང་ངེས་ལ། དར་མ་ཡིན་ཡང་གཞི་ནས་འགྱེལ་བར་འགྱུར། </a:t>
            </a:r>
            <a:endParaRPr lang="en-ZA" sz="1400" dirty="0"/>
          </a:p>
        </p:txBody>
      </p:sp>
    </p:spTree>
    <p:extLst>
      <p:ext uri="{BB962C8B-B14F-4D97-AF65-F5344CB8AC3E}">
        <p14:creationId xmlns:p14="http://schemas.microsoft.com/office/powerpoint/2010/main" val="1811345595"/>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1C0F2EF-5776-11E1-AA78-235CC3FF41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CD8FD89-634A-D5B1-700E-9888F889381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1“Comfort, comfort My people,”</a:t>
            </a:r>
          </a:p>
          <a:p>
            <a:r>
              <a:rPr lang="en-US" sz="4800" dirty="0">
                <a:solidFill>
                  <a:srgbClr val="121212"/>
                </a:solidFill>
                <a:latin typeface="ArialMT"/>
              </a:rPr>
              <a:t>says your God.</a:t>
            </a:r>
            <a:endParaRPr lang="en-ZA" dirty="0"/>
          </a:p>
        </p:txBody>
      </p:sp>
      <p:sp>
        <p:nvSpPr>
          <p:cNvPr id="5" name="TextBox 4">
            <a:extLst>
              <a:ext uri="{FF2B5EF4-FFF2-40B4-BE49-F238E27FC236}">
                <a16:creationId xmlns:a16="http://schemas.microsoft.com/office/drawing/2014/main" id="{AD10691C-17ED-C9F0-EE44-AD2F709F8652}"/>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1ཁྱོད་རྣམས་ཀྱིས་སེམས་གསོ་བྱོས་ཤིག བདག་གི་མི་སྡེ་ལ་སེམས་གསོ་བྱོས་ཤིག་ཅེས་ཁྱོད་ཚོའི་དཀོན་མཆོག་གིས་གསུངས།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5698"/>
    </mc:Choice>
    <mc:Fallback xmlns="">
      <p:transition spd="slow" advTm="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39D7CD-0381-836A-041E-F41D688E3BC2}"/>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6946E41-F23C-E2B2-9A23-B22A50AB3EA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14732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82D015B-1FDF-090E-0A3E-0AF4781444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CEA67A7-EDCF-6C9B-E8CD-CB874CF4F11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31But those who wait upon the Lord will renew their strength;</a:t>
            </a:r>
          </a:p>
          <a:p>
            <a:r>
              <a:rPr lang="en-US" sz="4400" dirty="0">
                <a:solidFill>
                  <a:srgbClr val="121212"/>
                </a:solidFill>
                <a:latin typeface="ArialMT"/>
              </a:rPr>
              <a:t>they will mount up with wings like eagles;</a:t>
            </a:r>
          </a:p>
          <a:p>
            <a:r>
              <a:rPr lang="en-US" sz="4400" dirty="0">
                <a:solidFill>
                  <a:srgbClr val="121212"/>
                </a:solidFill>
                <a:latin typeface="ArialMT"/>
              </a:rPr>
              <a:t>they will run and not grow weary,</a:t>
            </a:r>
          </a:p>
          <a:p>
            <a:r>
              <a:rPr lang="en-US" sz="4400" dirty="0">
                <a:solidFill>
                  <a:srgbClr val="121212"/>
                </a:solidFill>
                <a:latin typeface="ArialMT"/>
              </a:rPr>
              <a:t>they will walk and not faint.</a:t>
            </a:r>
            <a:endParaRPr lang="en-ZA" dirty="0"/>
          </a:p>
        </p:txBody>
      </p:sp>
      <p:sp>
        <p:nvSpPr>
          <p:cNvPr id="3" name="TextBox 2">
            <a:extLst>
              <a:ext uri="{FF2B5EF4-FFF2-40B4-BE49-F238E27FC236}">
                <a16:creationId xmlns:a16="http://schemas.microsoft.com/office/drawing/2014/main" id="{DD794D0A-C29C-C572-6E64-7625441FBE8B}"/>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31འོན་ཀྱང་དཀོན་མཆོག་ཡ་ཝཱེར་རེ་སྒུག་བྱེད་མཁན་རྣམས་ལ་ཡང་བསྐྱར་སྟོབས་ཤུགས་འཛོམ་ངེས་ཡིན། ཁོ་ཚོས་གླག་བཞིན་གཤོག་པ་བརྐྱངས་ནས་ནམ་འཕང་གཅོད་ཅིང་། དེ་དག་མཆོང་རྒྱུག་བྱས་ཀྱང་ཐང་མི་ཆད་ལ། བགྲོད་ཀྱང་ངལ་བར་མི་འགྱུར་རོ། །</a:t>
            </a:r>
            <a:endParaRPr lang="en-ZA" dirty="0"/>
          </a:p>
        </p:txBody>
      </p:sp>
    </p:spTree>
    <p:extLst>
      <p:ext uri="{BB962C8B-B14F-4D97-AF65-F5344CB8AC3E}">
        <p14:creationId xmlns:p14="http://schemas.microsoft.com/office/powerpoint/2010/main" val="4068574667"/>
      </p:ext>
    </p:extLst>
  </p:cSld>
  <p:clrMapOvr>
    <a:masterClrMapping/>
  </p:clrMapOvr>
  <mc:AlternateContent xmlns:mc="http://schemas.openxmlformats.org/markup-compatibility/2006" xmlns:p14="http://schemas.microsoft.com/office/powerpoint/2010/main">
    <mc:Choice Requires="p14">
      <p:transition spd="slow" p14:dur="2000" advTm="16386"/>
    </mc:Choice>
    <mc:Fallback xmlns="">
      <p:transition spd="slow" advTm="16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5881ED-D8C3-81C6-877B-07E2DAD77F88}"/>
              </a:ext>
            </a:extLst>
          </p:cNvPr>
          <p:cNvPicPr>
            <a:picLocks noChangeAspect="1"/>
          </p:cNvPicPr>
          <p:nvPr/>
        </p:nvPicPr>
        <p:blipFill>
          <a:blip r:embed="rId2"/>
          <a:stretch>
            <a:fillRect/>
          </a:stretch>
        </p:blipFill>
        <p:spPr>
          <a:xfrm>
            <a:off x="0" y="-593994"/>
            <a:ext cx="12552218" cy="7451994"/>
          </a:xfrm>
          <a:prstGeom prst="rect">
            <a:avLst/>
          </a:prstGeom>
        </p:spPr>
      </p:pic>
      <p:sp>
        <p:nvSpPr>
          <p:cNvPr id="5" name="TextBox 4">
            <a:extLst>
              <a:ext uri="{FF2B5EF4-FFF2-40B4-BE49-F238E27FC236}">
                <a16:creationId xmlns:a16="http://schemas.microsoft.com/office/drawing/2014/main" id="{328C850C-784A-02BD-67A6-BDD81ED2258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19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9EDBA2-D007-161A-5B0C-09619CC22B9B}"/>
              </a:ext>
            </a:extLst>
          </p:cNvPr>
          <p:cNvPicPr>
            <a:picLocks noChangeAspect="1"/>
          </p:cNvPicPr>
          <p:nvPr/>
        </p:nvPicPr>
        <p:blipFill rotWithShape="1">
          <a:blip r:embed="rId2"/>
          <a:srcRect l="5908" r="340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FC49B2E-EA4F-1298-0320-2808A624911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D32D145-E8D8-04FB-1692-5CD24DB5D4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D584886-A795-502E-455F-CEB18BB5335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2“Speak tenderly to Jerusalem,</a:t>
            </a:r>
          </a:p>
          <a:p>
            <a:r>
              <a:rPr lang="en-US" sz="4000" dirty="0">
                <a:solidFill>
                  <a:srgbClr val="121212"/>
                </a:solidFill>
                <a:latin typeface="ArialMT"/>
              </a:rPr>
              <a:t>and proclaim to her</a:t>
            </a:r>
          </a:p>
          <a:p>
            <a:r>
              <a:rPr lang="en-US" sz="4000" dirty="0">
                <a:solidFill>
                  <a:srgbClr val="121212"/>
                </a:solidFill>
                <a:latin typeface="ArialMT"/>
              </a:rPr>
              <a:t>that her forced labor has been completed;</a:t>
            </a:r>
          </a:p>
          <a:p>
            <a:r>
              <a:rPr lang="en-US" sz="4000" dirty="0">
                <a:solidFill>
                  <a:srgbClr val="121212"/>
                </a:solidFill>
                <a:latin typeface="ArialMT"/>
              </a:rPr>
              <a:t>her iniquity has been pardoned.</a:t>
            </a:r>
          </a:p>
          <a:p>
            <a:r>
              <a:rPr lang="en-US" sz="4000" dirty="0">
                <a:solidFill>
                  <a:srgbClr val="121212"/>
                </a:solidFill>
                <a:latin typeface="ArialMT"/>
              </a:rPr>
              <a:t>For she has received from the hand of the Lord</a:t>
            </a:r>
          </a:p>
          <a:p>
            <a:r>
              <a:rPr lang="en-US" sz="4000" dirty="0">
                <a:solidFill>
                  <a:srgbClr val="121212"/>
                </a:solidFill>
                <a:latin typeface="ArialMT"/>
              </a:rPr>
              <a:t>double for all her sins.”</a:t>
            </a:r>
            <a:endParaRPr lang="en-ZA" dirty="0"/>
          </a:p>
        </p:txBody>
      </p:sp>
      <p:sp>
        <p:nvSpPr>
          <p:cNvPr id="3" name="TextBox 2">
            <a:extLst>
              <a:ext uri="{FF2B5EF4-FFF2-40B4-BE49-F238E27FC236}">
                <a16:creationId xmlns:a16="http://schemas.microsoft.com/office/drawing/2014/main" id="{2A97D640-ADA7-9091-75FF-832DFBEB8B6A}"/>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2ཁྱོད་རྣམས་ཀྱིས་ཡེ་རུ་སཱ་ལེམ་ལ་གཏམ་འཇམ་པོ་བཤད་ནས་དེ་ལ། ཁོ་ཚོའི་དཀའ་སྡུག་རྫོགས་ཤིང་། ཁོ་ཚོའི་སྡིག་པའི་བླུ་རིན་འཇལ་ཏོ། །ཁོ་ཚོར་རང་གི་སྡིག་པ་ཐམས་ཅད་ཀྱི་རྐྱེན་གྱིས་དཀོན་མཆོག་ཡ་ཝཱེའི་ཕྱག་ནས་ཆད་པ་ལྡབ་འགྱུར་གྱིས་བབས་སོ་ཞེས་སྒྲོགས་ཤིག </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641"/>
    </mc:Choice>
    <mc:Fallback xmlns="">
      <p:transition spd="slow" advTm="1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E450FC-17E6-1560-C54C-65F360F15854}"/>
              </a:ext>
            </a:extLst>
          </p:cNvPr>
          <p:cNvPicPr>
            <a:picLocks noChangeAspect="1"/>
          </p:cNvPicPr>
          <p:nvPr/>
        </p:nvPicPr>
        <p:blipFill rotWithShape="1">
          <a:blip r:embed="rId2"/>
          <a:srcRect l="1784" r="264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E7F382A-D7C7-2770-F8A0-49E0895726D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8FE3A19-3518-6CFA-F339-2F3E410BA9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D91F5FF-C8C9-6EBD-8AE2-5A542C6FF539}"/>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121212"/>
                </a:solidFill>
                <a:effectLst/>
                <a:latin typeface="ArialMT"/>
              </a:rPr>
              <a:t>3A voice of one calling:</a:t>
            </a:r>
          </a:p>
          <a:p>
            <a:pPr algn="l"/>
            <a:r>
              <a:rPr lang="en-US" sz="4800" b="0" i="0" dirty="0">
                <a:solidFill>
                  <a:srgbClr val="121212"/>
                </a:solidFill>
                <a:effectLst/>
                <a:latin typeface="ArialMT"/>
              </a:rPr>
              <a:t>“Prepare the way for the Lord in the wilderness;</a:t>
            </a:r>
          </a:p>
          <a:p>
            <a:pPr algn="l"/>
            <a:r>
              <a:rPr lang="en-US" sz="4800" b="0" i="0" dirty="0">
                <a:solidFill>
                  <a:srgbClr val="121212"/>
                </a:solidFill>
                <a:effectLst/>
                <a:latin typeface="ArialMT"/>
              </a:rPr>
              <a:t>make a straight highway for our God in the desert.</a:t>
            </a:r>
          </a:p>
        </p:txBody>
      </p:sp>
      <p:sp>
        <p:nvSpPr>
          <p:cNvPr id="3" name="TextBox 2">
            <a:extLst>
              <a:ext uri="{FF2B5EF4-FFF2-40B4-BE49-F238E27FC236}">
                <a16:creationId xmlns:a16="http://schemas.microsoft.com/office/drawing/2014/main" id="{BB3ADCCD-9775-EADF-E028-560810435F9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3དེ་ནས་སྐད་སྒྲ་ཞིག་གིས་འདི་ལྟར་འབོད་བཞིན་འདུག དབེན་སྟོང་ཡུལ་ནས་དཀོན་མཆོག་ཡ་ཝཱེ་ལ། །ཕེབས་ལམ་སྟ་གོན་བྱེད་ཅིང་བྱེ་ཐང་དུ། །རང་ཅག་དཀོན་མཆོག་གཤེགས་ལམ་དྲང་པོར་བཟོས། །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2983</TotalTime>
  <Words>2316</Words>
  <Application>Microsoft Office PowerPoint</Application>
  <PresentationFormat>Widescreen</PresentationFormat>
  <Paragraphs>179</Paragraphs>
  <Slides>52</Slides>
  <Notes>1</Notes>
  <HiddenSlides>0</HiddenSlides>
  <MMClips>26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ArialMT</vt:lpstr>
      <vt:lpstr>Calibri</vt:lpstr>
      <vt:lpstr>Calibri Light</vt:lpstr>
      <vt:lpstr>Inter</vt:lpstr>
      <vt:lpstr>Microsoft Himalaya</vt:lpstr>
      <vt:lpstr>TimesNewRomanPS-BoldMT</vt:lpstr>
      <vt:lpstr>TimesNewRomanPSMT</vt:lpstr>
      <vt:lpstr>Office Theme</vt:lpstr>
      <vt:lpstr>24-4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2025-04-08T05:41:35Z</dcterms:modified>
</cp:coreProperties>
</file>