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2" r:id="rId5"/>
    <p:sldId id="441" r:id="rId6"/>
    <p:sldId id="442" r:id="rId7"/>
    <p:sldId id="443" r:id="rId8"/>
    <p:sldId id="444" r:id="rId9"/>
    <p:sldId id="445" r:id="rId10"/>
    <p:sldId id="446" r:id="rId11"/>
    <p:sldId id="451" r:id="rId12"/>
    <p:sldId id="452" r:id="rId13"/>
    <p:sldId id="453" r:id="rId14"/>
    <p:sldId id="475" r:id="rId15"/>
    <p:sldId id="474" r:id="rId16"/>
    <p:sldId id="454" r:id="rId17"/>
    <p:sldId id="455" r:id="rId18"/>
    <p:sldId id="456" r:id="rId19"/>
    <p:sldId id="457" r:id="rId20"/>
    <p:sldId id="458" r:id="rId21"/>
    <p:sldId id="459" r:id="rId22"/>
    <p:sldId id="460" r:id="rId23"/>
    <p:sldId id="463" r:id="rId24"/>
    <p:sldId id="464" r:id="rId25"/>
    <p:sldId id="476" r:id="rId26"/>
    <p:sldId id="477" r:id="rId27"/>
    <p:sldId id="465" r:id="rId28"/>
    <p:sldId id="466" r:id="rId29"/>
    <p:sldId id="467" r:id="rId30"/>
    <p:sldId id="469" r:id="rId31"/>
    <p:sldId id="470" r:id="rId32"/>
    <p:sldId id="473" r:id="rId33"/>
    <p:sldId id="478" r:id="rId34"/>
    <p:sldId id="4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A7F490-6675-4B27-A85A-992931F30F5E}" v="17" dt="2025-04-08T05:50:03.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76A0483-E4AD-4E3A-AC00-725A07205DE3}"/>
    <pc:docChg chg="custSel modSld">
      <pc:chgData name="Leonie Smith" userId="fed1330f33f5650e" providerId="LiveId" clId="{F76A0483-E4AD-4E3A-AC00-725A07205DE3}" dt="2022-07-04T08:59:33.503" v="158" actId="20577"/>
      <pc:docMkLst>
        <pc:docMk/>
      </pc:docMkLst>
      <pc:sldChg chg="addSp modSp mod">
        <pc:chgData name="Leonie Smith" userId="fed1330f33f5650e" providerId="LiveId" clId="{F76A0483-E4AD-4E3A-AC00-725A07205DE3}" dt="2022-07-04T08:54:17.263" v="111" actId="120"/>
        <pc:sldMkLst>
          <pc:docMk/>
          <pc:sldMk cId="3261377596" sldId="438"/>
        </pc:sldMkLst>
      </pc:sldChg>
      <pc:sldChg chg="addSp delSp modSp mod modTransition modAnim">
        <pc:chgData name="Leonie Smith" userId="fed1330f33f5650e" providerId="LiveId" clId="{F76A0483-E4AD-4E3A-AC00-725A07205DE3}" dt="2022-07-04T08:53:17.302" v="105" actId="2711"/>
        <pc:sldMkLst>
          <pc:docMk/>
          <pc:sldMk cId="3759221820" sldId="439"/>
        </pc:sldMkLst>
      </pc:sldChg>
      <pc:sldChg chg="addSp delSp modSp modTransition modAnim">
        <pc:chgData name="Leonie Smith" userId="fed1330f33f5650e" providerId="LiveId" clId="{F76A0483-E4AD-4E3A-AC00-725A07205DE3}" dt="2022-06-29T07:01:09.597" v="8"/>
        <pc:sldMkLst>
          <pc:docMk/>
          <pc:sldMk cId="3676245138" sldId="441"/>
        </pc:sldMkLst>
      </pc:sldChg>
      <pc:sldChg chg="addSp modSp mod">
        <pc:chgData name="Leonie Smith" userId="fed1330f33f5650e" providerId="LiveId" clId="{F76A0483-E4AD-4E3A-AC00-725A07205DE3}" dt="2022-07-04T08:55:21.651" v="119" actId="20577"/>
        <pc:sldMkLst>
          <pc:docMk/>
          <pc:sldMk cId="2180228365" sldId="442"/>
        </pc:sldMkLst>
      </pc:sldChg>
      <pc:sldChg chg="addSp modSp">
        <pc:chgData name="Leonie Smith" userId="fed1330f33f5650e" providerId="LiveId" clId="{F76A0483-E4AD-4E3A-AC00-725A07205DE3}" dt="2022-06-29T07:02:56.053" v="9"/>
        <pc:sldMkLst>
          <pc:docMk/>
          <pc:sldMk cId="3095902142" sldId="443"/>
        </pc:sldMkLst>
      </pc:sldChg>
      <pc:sldChg chg="addSp modSp mod">
        <pc:chgData name="Leonie Smith" userId="fed1330f33f5650e" providerId="LiveId" clId="{F76A0483-E4AD-4E3A-AC00-725A07205DE3}" dt="2022-07-04T08:55:44.289" v="126" actId="20577"/>
        <pc:sldMkLst>
          <pc:docMk/>
          <pc:sldMk cId="1718612039" sldId="444"/>
        </pc:sldMkLst>
      </pc:sldChg>
      <pc:sldChg chg="addSp modSp">
        <pc:chgData name="Leonie Smith" userId="fed1330f33f5650e" providerId="LiveId" clId="{F76A0483-E4AD-4E3A-AC00-725A07205DE3}" dt="2022-06-29T07:04:08.861" v="10"/>
        <pc:sldMkLst>
          <pc:docMk/>
          <pc:sldMk cId="2166098122" sldId="445"/>
        </pc:sldMkLst>
      </pc:sldChg>
      <pc:sldChg chg="addSp modSp mod">
        <pc:chgData name="Leonie Smith" userId="fed1330f33f5650e" providerId="LiveId" clId="{F76A0483-E4AD-4E3A-AC00-725A07205DE3}" dt="2022-07-04T08:56:10.398" v="131" actId="20577"/>
        <pc:sldMkLst>
          <pc:docMk/>
          <pc:sldMk cId="665805102" sldId="446"/>
        </pc:sldMkLst>
      </pc:sldChg>
      <pc:sldChg chg="addSp delSp modSp modTransition modAnim">
        <pc:chgData name="Leonie Smith" userId="fed1330f33f5650e" providerId="LiveId" clId="{F76A0483-E4AD-4E3A-AC00-725A07205DE3}" dt="2022-06-29T07:08:55.168" v="19"/>
        <pc:sldMkLst>
          <pc:docMk/>
          <pc:sldMk cId="3386340796" sldId="451"/>
        </pc:sldMkLst>
      </pc:sldChg>
      <pc:sldChg chg="addSp modSp mod">
        <pc:chgData name="Leonie Smith" userId="fed1330f33f5650e" providerId="LiveId" clId="{F76A0483-E4AD-4E3A-AC00-725A07205DE3}" dt="2022-07-04T08:56:21.960" v="133" actId="20577"/>
        <pc:sldMkLst>
          <pc:docMk/>
          <pc:sldMk cId="4002949039" sldId="452"/>
        </pc:sldMkLst>
      </pc:sldChg>
      <pc:sldChg chg="addSp delSp modSp modTransition modAnim">
        <pc:chgData name="Leonie Smith" userId="fed1330f33f5650e" providerId="LiveId" clId="{F76A0483-E4AD-4E3A-AC00-725A07205DE3}" dt="2022-06-29T07:13:41.205" v="22"/>
        <pc:sldMkLst>
          <pc:docMk/>
          <pc:sldMk cId="283334129" sldId="453"/>
        </pc:sldMkLst>
      </pc:sldChg>
      <pc:sldChg chg="addSp modSp mod">
        <pc:chgData name="Leonie Smith" userId="fed1330f33f5650e" providerId="LiveId" clId="{F76A0483-E4AD-4E3A-AC00-725A07205DE3}" dt="2022-07-04T08:56:56.320" v="137" actId="20577"/>
        <pc:sldMkLst>
          <pc:docMk/>
          <pc:sldMk cId="2511564658" sldId="454"/>
        </pc:sldMkLst>
      </pc:sldChg>
      <pc:sldChg chg="addSp delSp modSp modTransition modAnim">
        <pc:chgData name="Leonie Smith" userId="fed1330f33f5650e" providerId="LiveId" clId="{F76A0483-E4AD-4E3A-AC00-725A07205DE3}" dt="2022-06-29T07:24:15.311" v="46"/>
        <pc:sldMkLst>
          <pc:docMk/>
          <pc:sldMk cId="1799939013" sldId="455"/>
        </pc:sldMkLst>
      </pc:sldChg>
      <pc:sldChg chg="addSp modSp mod">
        <pc:chgData name="Leonie Smith" userId="fed1330f33f5650e" providerId="LiveId" clId="{F76A0483-E4AD-4E3A-AC00-725A07205DE3}" dt="2022-07-04T08:57:20.915" v="141" actId="20577"/>
        <pc:sldMkLst>
          <pc:docMk/>
          <pc:sldMk cId="4049696417" sldId="456"/>
        </pc:sldMkLst>
      </pc:sldChg>
      <pc:sldChg chg="addSp delSp modSp modTransition modAnim">
        <pc:chgData name="Leonie Smith" userId="fed1330f33f5650e" providerId="LiveId" clId="{F76A0483-E4AD-4E3A-AC00-725A07205DE3}" dt="2022-06-29T07:27:13.974" v="49"/>
        <pc:sldMkLst>
          <pc:docMk/>
          <pc:sldMk cId="2618424304" sldId="457"/>
        </pc:sldMkLst>
      </pc:sldChg>
      <pc:sldChg chg="addSp modSp mod">
        <pc:chgData name="Leonie Smith" userId="fed1330f33f5650e" providerId="LiveId" clId="{F76A0483-E4AD-4E3A-AC00-725A07205DE3}" dt="2022-07-04T08:57:29.922" v="143" actId="20577"/>
        <pc:sldMkLst>
          <pc:docMk/>
          <pc:sldMk cId="2789980734" sldId="458"/>
        </pc:sldMkLst>
      </pc:sldChg>
      <pc:sldChg chg="addSp delSp modSp modTransition modAnim">
        <pc:chgData name="Leonie Smith" userId="fed1330f33f5650e" providerId="LiveId" clId="{F76A0483-E4AD-4E3A-AC00-725A07205DE3}" dt="2022-06-29T07:29:32.395" v="52"/>
        <pc:sldMkLst>
          <pc:docMk/>
          <pc:sldMk cId="783514268" sldId="459"/>
        </pc:sldMkLst>
      </pc:sldChg>
      <pc:sldChg chg="addSp modSp mod">
        <pc:chgData name="Leonie Smith" userId="fed1330f33f5650e" providerId="LiveId" clId="{F76A0483-E4AD-4E3A-AC00-725A07205DE3}" dt="2022-07-04T08:57:39.376" v="145" actId="20577"/>
        <pc:sldMkLst>
          <pc:docMk/>
          <pc:sldMk cId="2691432836" sldId="460"/>
        </pc:sldMkLst>
      </pc:sldChg>
      <pc:sldChg chg="addSp delSp modSp modTransition modAnim">
        <pc:chgData name="Leonie Smith" userId="fed1330f33f5650e" providerId="LiveId" clId="{F76A0483-E4AD-4E3A-AC00-725A07205DE3}" dt="2022-06-29T07:34:15.488" v="67"/>
        <pc:sldMkLst>
          <pc:docMk/>
          <pc:sldMk cId="2982327576" sldId="463"/>
        </pc:sldMkLst>
      </pc:sldChg>
      <pc:sldChg chg="addSp modSp mod">
        <pc:chgData name="Leonie Smith" userId="fed1330f33f5650e" providerId="LiveId" clId="{F76A0483-E4AD-4E3A-AC00-725A07205DE3}" dt="2022-07-04T08:57:52.068" v="147" actId="20577"/>
        <pc:sldMkLst>
          <pc:docMk/>
          <pc:sldMk cId="3471468068" sldId="464"/>
        </pc:sldMkLst>
      </pc:sldChg>
      <pc:sldChg chg="addSp delSp modSp modTransition modAnim">
        <pc:chgData name="Leonie Smith" userId="fed1330f33f5650e" providerId="LiveId" clId="{F76A0483-E4AD-4E3A-AC00-725A07205DE3}" dt="2022-06-29T07:43:01.761" v="77"/>
        <pc:sldMkLst>
          <pc:docMk/>
          <pc:sldMk cId="3894174290" sldId="465"/>
        </pc:sldMkLst>
      </pc:sldChg>
      <pc:sldChg chg="addSp modSp mod">
        <pc:chgData name="Leonie Smith" userId="fed1330f33f5650e" providerId="LiveId" clId="{F76A0483-E4AD-4E3A-AC00-725A07205DE3}" dt="2022-07-04T08:58:22.625" v="152" actId="20577"/>
        <pc:sldMkLst>
          <pc:docMk/>
          <pc:sldMk cId="581074576" sldId="466"/>
        </pc:sldMkLst>
      </pc:sldChg>
      <pc:sldChg chg="addSp delSp modSp mod modTransition modAnim">
        <pc:chgData name="Leonie Smith" userId="fed1330f33f5650e" providerId="LiveId" clId="{F76A0483-E4AD-4E3A-AC00-725A07205DE3}" dt="2022-06-29T07:50:55.355" v="88"/>
        <pc:sldMkLst>
          <pc:docMk/>
          <pc:sldMk cId="2711152741" sldId="467"/>
        </pc:sldMkLst>
      </pc:sldChg>
      <pc:sldChg chg="addSp delSp modSp modTransition modAnim modNotesTx">
        <pc:chgData name="Leonie Smith" userId="fed1330f33f5650e" providerId="LiveId" clId="{F76A0483-E4AD-4E3A-AC00-725A07205DE3}" dt="2022-06-30T05:15:49.295" v="104" actId="5793"/>
        <pc:sldMkLst>
          <pc:docMk/>
          <pc:sldMk cId="3596600315" sldId="468"/>
        </pc:sldMkLst>
      </pc:sldChg>
      <pc:sldChg chg="addSp modSp mod">
        <pc:chgData name="Leonie Smith" userId="fed1330f33f5650e" providerId="LiveId" clId="{F76A0483-E4AD-4E3A-AC00-725A07205DE3}" dt="2022-07-04T08:58:32.354" v="154" actId="20577"/>
        <pc:sldMkLst>
          <pc:docMk/>
          <pc:sldMk cId="2992026611" sldId="469"/>
        </pc:sldMkLst>
      </pc:sldChg>
      <pc:sldChg chg="addSp delSp modSp mod modTransition modAnim">
        <pc:chgData name="Leonie Smith" userId="fed1330f33f5650e" providerId="LiveId" clId="{F76A0483-E4AD-4E3A-AC00-725A07205DE3}" dt="2022-06-29T07:55:08.500" v="97"/>
        <pc:sldMkLst>
          <pc:docMk/>
          <pc:sldMk cId="2017603844" sldId="470"/>
        </pc:sldMkLst>
      </pc:sldChg>
      <pc:sldChg chg="addSp modSp">
        <pc:chgData name="Leonie Smith" userId="fed1330f33f5650e" providerId="LiveId" clId="{F76A0483-E4AD-4E3A-AC00-725A07205DE3}" dt="2022-07-04T08:54:38.016" v="112"/>
        <pc:sldMkLst>
          <pc:docMk/>
          <pc:sldMk cId="3810271171" sldId="472"/>
        </pc:sldMkLst>
      </pc:sldChg>
      <pc:sldChg chg="addSp modSp mod">
        <pc:chgData name="Leonie Smith" userId="fed1330f33f5650e" providerId="LiveId" clId="{F76A0483-E4AD-4E3A-AC00-725A07205DE3}" dt="2022-07-04T08:58:43.421" v="156" actId="20577"/>
        <pc:sldMkLst>
          <pc:docMk/>
          <pc:sldMk cId="464876716" sldId="473"/>
        </pc:sldMkLst>
      </pc:sldChg>
      <pc:sldChg chg="addSp delSp modSp modTransition modAnim">
        <pc:chgData name="Leonie Smith" userId="fed1330f33f5650e" providerId="LiveId" clId="{F76A0483-E4AD-4E3A-AC00-725A07205DE3}" dt="2022-06-29T07:17:25.984" v="31"/>
        <pc:sldMkLst>
          <pc:docMk/>
          <pc:sldMk cId="288490079" sldId="474"/>
        </pc:sldMkLst>
      </pc:sldChg>
      <pc:sldChg chg="addSp modSp mod">
        <pc:chgData name="Leonie Smith" userId="fed1330f33f5650e" providerId="LiveId" clId="{F76A0483-E4AD-4E3A-AC00-725A07205DE3}" dt="2022-07-04T08:56:37.474" v="135" actId="20577"/>
        <pc:sldMkLst>
          <pc:docMk/>
          <pc:sldMk cId="196751315" sldId="475"/>
        </pc:sldMkLst>
      </pc:sldChg>
      <pc:sldChg chg="addSp modSp">
        <pc:chgData name="Leonie Smith" userId="fed1330f33f5650e" providerId="LiveId" clId="{F76A0483-E4AD-4E3A-AC00-725A07205DE3}" dt="2022-06-29T07:39:04.252" v="68"/>
        <pc:sldMkLst>
          <pc:docMk/>
          <pc:sldMk cId="3210322866" sldId="476"/>
        </pc:sldMkLst>
      </pc:sldChg>
      <pc:sldChg chg="addSp modSp mod">
        <pc:chgData name="Leonie Smith" userId="fed1330f33f5650e" providerId="LiveId" clId="{F76A0483-E4AD-4E3A-AC00-725A07205DE3}" dt="2022-07-04T08:58:11.659" v="150" actId="20577"/>
        <pc:sldMkLst>
          <pc:docMk/>
          <pc:sldMk cId="3141971253" sldId="477"/>
        </pc:sldMkLst>
      </pc:sldChg>
      <pc:sldChg chg="addSp delSp modSp modTransition modAnim">
        <pc:chgData name="Leonie Smith" userId="fed1330f33f5650e" providerId="LiveId" clId="{F76A0483-E4AD-4E3A-AC00-725A07205DE3}" dt="2022-06-29T07:59:21.474" v="100"/>
        <pc:sldMkLst>
          <pc:docMk/>
          <pc:sldMk cId="938883696" sldId="478"/>
        </pc:sldMkLst>
      </pc:sldChg>
      <pc:sldChg chg="addSp modSp mod">
        <pc:chgData name="Leonie Smith" userId="fed1330f33f5650e" providerId="LiveId" clId="{F76A0483-E4AD-4E3A-AC00-725A07205DE3}" dt="2022-07-04T08:59:33.503" v="158" actId="20577"/>
        <pc:sldMkLst>
          <pc:docMk/>
          <pc:sldMk cId="488260361" sldId="479"/>
        </pc:sldMkLst>
      </pc:sldChg>
    </pc:docChg>
  </pc:docChgLst>
  <pc:docChgLst>
    <pc:chgData name="Alfred Smith" userId="3c60a3631c0db8ad" providerId="LiveId" clId="{21A7F490-6675-4B27-A85A-992931F30F5E}"/>
    <pc:docChg chg="custSel modSld">
      <pc:chgData name="Alfred Smith" userId="3c60a3631c0db8ad" providerId="LiveId" clId="{21A7F490-6675-4B27-A85A-992931F30F5E}" dt="2025-04-08T05:50:03.071" v="32"/>
      <pc:docMkLst>
        <pc:docMk/>
      </pc:docMkLst>
      <pc:sldChg chg="addSp delSp modSp mod">
        <pc:chgData name="Alfred Smith" userId="3c60a3631c0db8ad" providerId="LiveId" clId="{21A7F490-6675-4B27-A85A-992931F30F5E}" dt="2025-04-08T05:47:11.348" v="4"/>
        <pc:sldMkLst>
          <pc:docMk/>
          <pc:sldMk cId="3676245138" sldId="441"/>
        </pc:sldMkLst>
        <pc:spChg chg="add mod">
          <ac:chgData name="Alfred Smith" userId="3c60a3631c0db8ad" providerId="LiveId" clId="{21A7F490-6675-4B27-A85A-992931F30F5E}" dt="2025-04-08T05:47:11.348" v="4"/>
          <ac:spMkLst>
            <pc:docMk/>
            <pc:sldMk cId="3676245138" sldId="441"/>
            <ac:spMk id="2" creationId="{FCDE38F3-2995-757A-09BC-789D9A3E66F8}"/>
          </ac:spMkLst>
        </pc:spChg>
        <pc:spChg chg="del">
          <ac:chgData name="Alfred Smith" userId="3c60a3631c0db8ad" providerId="LiveId" clId="{21A7F490-6675-4B27-A85A-992931F30F5E}" dt="2025-04-08T05:47:10.845" v="3" actId="478"/>
          <ac:spMkLst>
            <pc:docMk/>
            <pc:sldMk cId="3676245138" sldId="441"/>
            <ac:spMk id="4" creationId="{9A13E2D8-2F59-44C1-B1D2-79C300C26DD4}"/>
          </ac:spMkLst>
        </pc:spChg>
        <pc:spChg chg="add mod">
          <ac:chgData name="Alfred Smith" userId="3c60a3631c0db8ad" providerId="LiveId" clId="{21A7F490-6675-4B27-A85A-992931F30F5E}" dt="2025-04-08T05:47:11.348" v="4"/>
          <ac:spMkLst>
            <pc:docMk/>
            <pc:sldMk cId="3676245138" sldId="441"/>
            <ac:spMk id="5" creationId="{E2B4E177-D09F-CD4A-51F6-BF16026D2036}"/>
          </ac:spMkLst>
        </pc:spChg>
        <pc:spChg chg="del">
          <ac:chgData name="Alfred Smith" userId="3c60a3631c0db8ad" providerId="LiveId" clId="{21A7F490-6675-4B27-A85A-992931F30F5E}" dt="2025-04-08T05:47:10.845" v="3" actId="478"/>
          <ac:spMkLst>
            <pc:docMk/>
            <pc:sldMk cId="3676245138" sldId="441"/>
            <ac:spMk id="6" creationId="{416C064E-628E-47C0-A712-DB178FE9901E}"/>
          </ac:spMkLst>
        </pc:spChg>
      </pc:sldChg>
      <pc:sldChg chg="addSp delSp modSp mod">
        <pc:chgData name="Alfred Smith" userId="3c60a3631c0db8ad" providerId="LiveId" clId="{21A7F490-6675-4B27-A85A-992931F30F5E}" dt="2025-04-08T05:47:30.244" v="6"/>
        <pc:sldMkLst>
          <pc:docMk/>
          <pc:sldMk cId="3095902142" sldId="443"/>
        </pc:sldMkLst>
        <pc:spChg chg="add mod">
          <ac:chgData name="Alfred Smith" userId="3c60a3631c0db8ad" providerId="LiveId" clId="{21A7F490-6675-4B27-A85A-992931F30F5E}" dt="2025-04-08T05:47:30.244" v="6"/>
          <ac:spMkLst>
            <pc:docMk/>
            <pc:sldMk cId="3095902142" sldId="443"/>
            <ac:spMk id="3" creationId="{9C260AFA-7E8B-0DEE-6DB8-D2B84D4CE904}"/>
          </ac:spMkLst>
        </pc:spChg>
        <pc:spChg chg="del">
          <ac:chgData name="Alfred Smith" userId="3c60a3631c0db8ad" providerId="LiveId" clId="{21A7F490-6675-4B27-A85A-992931F30F5E}" dt="2025-04-08T05:47:29.758" v="5" actId="478"/>
          <ac:spMkLst>
            <pc:docMk/>
            <pc:sldMk cId="3095902142" sldId="443"/>
            <ac:spMk id="4" creationId="{9A13E2D8-2F59-44C1-B1D2-79C300C26DD4}"/>
          </ac:spMkLst>
        </pc:spChg>
        <pc:spChg chg="add mod">
          <ac:chgData name="Alfred Smith" userId="3c60a3631c0db8ad" providerId="LiveId" clId="{21A7F490-6675-4B27-A85A-992931F30F5E}" dt="2025-04-08T05:47:30.244" v="6"/>
          <ac:spMkLst>
            <pc:docMk/>
            <pc:sldMk cId="3095902142" sldId="443"/>
            <ac:spMk id="5" creationId="{769C2137-3B5E-1CCD-4F38-19301C1C5513}"/>
          </ac:spMkLst>
        </pc:spChg>
        <pc:spChg chg="del">
          <ac:chgData name="Alfred Smith" userId="3c60a3631c0db8ad" providerId="LiveId" clId="{21A7F490-6675-4B27-A85A-992931F30F5E}" dt="2025-04-08T05:47:29.758" v="5" actId="478"/>
          <ac:spMkLst>
            <pc:docMk/>
            <pc:sldMk cId="3095902142" sldId="443"/>
            <ac:spMk id="6" creationId="{416C064E-628E-47C0-A712-DB178FE9901E}"/>
          </ac:spMkLst>
        </pc:spChg>
      </pc:sldChg>
      <pc:sldChg chg="addSp delSp modSp mod">
        <pc:chgData name="Alfred Smith" userId="3c60a3631c0db8ad" providerId="LiveId" clId="{21A7F490-6675-4B27-A85A-992931F30F5E}" dt="2025-04-08T05:47:37.794" v="8"/>
        <pc:sldMkLst>
          <pc:docMk/>
          <pc:sldMk cId="2166098122" sldId="445"/>
        </pc:sldMkLst>
        <pc:spChg chg="add mod">
          <ac:chgData name="Alfred Smith" userId="3c60a3631c0db8ad" providerId="LiveId" clId="{21A7F490-6675-4B27-A85A-992931F30F5E}" dt="2025-04-08T05:47:37.794" v="8"/>
          <ac:spMkLst>
            <pc:docMk/>
            <pc:sldMk cId="2166098122" sldId="445"/>
            <ac:spMk id="3" creationId="{EC296273-3D98-306C-C97F-0ADDF5A2611C}"/>
          </ac:spMkLst>
        </pc:spChg>
        <pc:spChg chg="del">
          <ac:chgData name="Alfred Smith" userId="3c60a3631c0db8ad" providerId="LiveId" clId="{21A7F490-6675-4B27-A85A-992931F30F5E}" dt="2025-04-08T05:47:37.280" v="7" actId="478"/>
          <ac:spMkLst>
            <pc:docMk/>
            <pc:sldMk cId="2166098122" sldId="445"/>
            <ac:spMk id="4" creationId="{9A13E2D8-2F59-44C1-B1D2-79C300C26DD4}"/>
          </ac:spMkLst>
        </pc:spChg>
        <pc:spChg chg="add mod">
          <ac:chgData name="Alfred Smith" userId="3c60a3631c0db8ad" providerId="LiveId" clId="{21A7F490-6675-4B27-A85A-992931F30F5E}" dt="2025-04-08T05:47:37.794" v="8"/>
          <ac:spMkLst>
            <pc:docMk/>
            <pc:sldMk cId="2166098122" sldId="445"/>
            <ac:spMk id="5" creationId="{BD876D1F-B546-8C0E-C652-82F1A15B72B8}"/>
          </ac:spMkLst>
        </pc:spChg>
        <pc:spChg chg="del">
          <ac:chgData name="Alfred Smith" userId="3c60a3631c0db8ad" providerId="LiveId" clId="{21A7F490-6675-4B27-A85A-992931F30F5E}" dt="2025-04-08T05:47:37.280" v="7" actId="478"/>
          <ac:spMkLst>
            <pc:docMk/>
            <pc:sldMk cId="2166098122" sldId="445"/>
            <ac:spMk id="6" creationId="{416C064E-628E-47C0-A712-DB178FE9901E}"/>
          </ac:spMkLst>
        </pc:spChg>
      </pc:sldChg>
      <pc:sldChg chg="addSp delSp modSp mod">
        <pc:chgData name="Alfred Smith" userId="3c60a3631c0db8ad" providerId="LiveId" clId="{21A7F490-6675-4B27-A85A-992931F30F5E}" dt="2025-04-08T05:47:52.933" v="10"/>
        <pc:sldMkLst>
          <pc:docMk/>
          <pc:sldMk cId="3386340796" sldId="451"/>
        </pc:sldMkLst>
        <pc:spChg chg="add mod">
          <ac:chgData name="Alfred Smith" userId="3c60a3631c0db8ad" providerId="LiveId" clId="{21A7F490-6675-4B27-A85A-992931F30F5E}" dt="2025-04-08T05:47:52.933" v="10"/>
          <ac:spMkLst>
            <pc:docMk/>
            <pc:sldMk cId="3386340796" sldId="451"/>
            <ac:spMk id="2" creationId="{FE84C7FF-0108-3E8E-A0AB-F15C500CFCCD}"/>
          </ac:spMkLst>
        </pc:spChg>
        <pc:spChg chg="add mod">
          <ac:chgData name="Alfred Smith" userId="3c60a3631c0db8ad" providerId="LiveId" clId="{21A7F490-6675-4B27-A85A-992931F30F5E}" dt="2025-04-08T05:47:52.933" v="10"/>
          <ac:spMkLst>
            <pc:docMk/>
            <pc:sldMk cId="3386340796" sldId="451"/>
            <ac:spMk id="3" creationId="{D3C3B91B-7626-E738-7698-AC209587DBBC}"/>
          </ac:spMkLst>
        </pc:spChg>
        <pc:spChg chg="del">
          <ac:chgData name="Alfred Smith" userId="3c60a3631c0db8ad" providerId="LiveId" clId="{21A7F490-6675-4B27-A85A-992931F30F5E}" dt="2025-04-08T05:47:52.440" v="9" actId="478"/>
          <ac:spMkLst>
            <pc:docMk/>
            <pc:sldMk cId="3386340796" sldId="451"/>
            <ac:spMk id="4" creationId="{9A13E2D8-2F59-44C1-B1D2-79C300C26DD4}"/>
          </ac:spMkLst>
        </pc:spChg>
        <pc:spChg chg="del">
          <ac:chgData name="Alfred Smith" userId="3c60a3631c0db8ad" providerId="LiveId" clId="{21A7F490-6675-4B27-A85A-992931F30F5E}" dt="2025-04-08T05:47:52.440" v="9" actId="478"/>
          <ac:spMkLst>
            <pc:docMk/>
            <pc:sldMk cId="3386340796" sldId="451"/>
            <ac:spMk id="6" creationId="{416C064E-628E-47C0-A712-DB178FE9901E}"/>
          </ac:spMkLst>
        </pc:spChg>
      </pc:sldChg>
      <pc:sldChg chg="addSp delSp modSp mod">
        <pc:chgData name="Alfred Smith" userId="3c60a3631c0db8ad" providerId="LiveId" clId="{21A7F490-6675-4B27-A85A-992931F30F5E}" dt="2025-04-08T05:48:01.644" v="12"/>
        <pc:sldMkLst>
          <pc:docMk/>
          <pc:sldMk cId="283334129" sldId="453"/>
        </pc:sldMkLst>
        <pc:spChg chg="add mod">
          <ac:chgData name="Alfred Smith" userId="3c60a3631c0db8ad" providerId="LiveId" clId="{21A7F490-6675-4B27-A85A-992931F30F5E}" dt="2025-04-08T05:48:01.644" v="12"/>
          <ac:spMkLst>
            <pc:docMk/>
            <pc:sldMk cId="283334129" sldId="453"/>
            <ac:spMk id="2" creationId="{5F7D9643-653B-05C7-3448-109953367151}"/>
          </ac:spMkLst>
        </pc:spChg>
        <pc:spChg chg="del">
          <ac:chgData name="Alfred Smith" userId="3c60a3631c0db8ad" providerId="LiveId" clId="{21A7F490-6675-4B27-A85A-992931F30F5E}" dt="2025-04-08T05:48:01.137" v="11" actId="478"/>
          <ac:spMkLst>
            <pc:docMk/>
            <pc:sldMk cId="283334129" sldId="453"/>
            <ac:spMk id="4" creationId="{9A13E2D8-2F59-44C1-B1D2-79C300C26DD4}"/>
          </ac:spMkLst>
        </pc:spChg>
        <pc:spChg chg="add mod">
          <ac:chgData name="Alfred Smith" userId="3c60a3631c0db8ad" providerId="LiveId" clId="{21A7F490-6675-4B27-A85A-992931F30F5E}" dt="2025-04-08T05:48:01.644" v="12"/>
          <ac:spMkLst>
            <pc:docMk/>
            <pc:sldMk cId="283334129" sldId="453"/>
            <ac:spMk id="5" creationId="{A7873115-C021-5AB3-07D7-FC204993F375}"/>
          </ac:spMkLst>
        </pc:spChg>
        <pc:spChg chg="del">
          <ac:chgData name="Alfred Smith" userId="3c60a3631c0db8ad" providerId="LiveId" clId="{21A7F490-6675-4B27-A85A-992931F30F5E}" dt="2025-04-08T05:48:01.137" v="11" actId="478"/>
          <ac:spMkLst>
            <pc:docMk/>
            <pc:sldMk cId="283334129" sldId="453"/>
            <ac:spMk id="6" creationId="{416C064E-628E-47C0-A712-DB178FE9901E}"/>
          </ac:spMkLst>
        </pc:spChg>
      </pc:sldChg>
      <pc:sldChg chg="addSp delSp modSp mod">
        <pc:chgData name="Alfred Smith" userId="3c60a3631c0db8ad" providerId="LiveId" clId="{21A7F490-6675-4B27-A85A-992931F30F5E}" dt="2025-04-08T05:48:26.973" v="16"/>
        <pc:sldMkLst>
          <pc:docMk/>
          <pc:sldMk cId="1799939013" sldId="455"/>
        </pc:sldMkLst>
        <pc:spChg chg="add mod">
          <ac:chgData name="Alfred Smith" userId="3c60a3631c0db8ad" providerId="LiveId" clId="{21A7F490-6675-4B27-A85A-992931F30F5E}" dt="2025-04-08T05:48:26.973" v="16"/>
          <ac:spMkLst>
            <pc:docMk/>
            <pc:sldMk cId="1799939013" sldId="455"/>
            <ac:spMk id="2" creationId="{514F8BB6-7F73-65AF-3CAB-F7302A825C37}"/>
          </ac:spMkLst>
        </pc:spChg>
        <pc:spChg chg="add mod">
          <ac:chgData name="Alfred Smith" userId="3c60a3631c0db8ad" providerId="LiveId" clId="{21A7F490-6675-4B27-A85A-992931F30F5E}" dt="2025-04-08T05:48:26.973" v="16"/>
          <ac:spMkLst>
            <pc:docMk/>
            <pc:sldMk cId="1799939013" sldId="455"/>
            <ac:spMk id="3" creationId="{9FEE77B7-0687-01AD-34E0-C026A8A12FB9}"/>
          </ac:spMkLst>
        </pc:spChg>
        <pc:spChg chg="del">
          <ac:chgData name="Alfred Smith" userId="3c60a3631c0db8ad" providerId="LiveId" clId="{21A7F490-6675-4B27-A85A-992931F30F5E}" dt="2025-04-08T05:48:26.450" v="15" actId="478"/>
          <ac:spMkLst>
            <pc:docMk/>
            <pc:sldMk cId="1799939013" sldId="455"/>
            <ac:spMk id="4" creationId="{9A13E2D8-2F59-44C1-B1D2-79C300C26DD4}"/>
          </ac:spMkLst>
        </pc:spChg>
        <pc:spChg chg="del">
          <ac:chgData name="Alfred Smith" userId="3c60a3631c0db8ad" providerId="LiveId" clId="{21A7F490-6675-4B27-A85A-992931F30F5E}" dt="2025-04-08T05:48:26.450" v="15" actId="478"/>
          <ac:spMkLst>
            <pc:docMk/>
            <pc:sldMk cId="1799939013" sldId="455"/>
            <ac:spMk id="6" creationId="{416C064E-628E-47C0-A712-DB178FE9901E}"/>
          </ac:spMkLst>
        </pc:spChg>
      </pc:sldChg>
      <pc:sldChg chg="addSp delSp modSp mod">
        <pc:chgData name="Alfred Smith" userId="3c60a3631c0db8ad" providerId="LiveId" clId="{21A7F490-6675-4B27-A85A-992931F30F5E}" dt="2025-04-08T05:48:35.253" v="18"/>
        <pc:sldMkLst>
          <pc:docMk/>
          <pc:sldMk cId="2618424304" sldId="457"/>
        </pc:sldMkLst>
        <pc:spChg chg="add mod">
          <ac:chgData name="Alfred Smith" userId="3c60a3631c0db8ad" providerId="LiveId" clId="{21A7F490-6675-4B27-A85A-992931F30F5E}" dt="2025-04-08T05:48:35.253" v="18"/>
          <ac:spMkLst>
            <pc:docMk/>
            <pc:sldMk cId="2618424304" sldId="457"/>
            <ac:spMk id="2" creationId="{336627F6-9C38-9E6E-B368-5E3EA60EDDE1}"/>
          </ac:spMkLst>
        </pc:spChg>
        <pc:spChg chg="del">
          <ac:chgData name="Alfred Smith" userId="3c60a3631c0db8ad" providerId="LiveId" clId="{21A7F490-6675-4B27-A85A-992931F30F5E}" dt="2025-04-08T05:48:34.789" v="17" actId="478"/>
          <ac:spMkLst>
            <pc:docMk/>
            <pc:sldMk cId="2618424304" sldId="457"/>
            <ac:spMk id="4" creationId="{9A13E2D8-2F59-44C1-B1D2-79C300C26DD4}"/>
          </ac:spMkLst>
        </pc:spChg>
        <pc:spChg chg="add mod">
          <ac:chgData name="Alfred Smith" userId="3c60a3631c0db8ad" providerId="LiveId" clId="{21A7F490-6675-4B27-A85A-992931F30F5E}" dt="2025-04-08T05:48:35.253" v="18"/>
          <ac:spMkLst>
            <pc:docMk/>
            <pc:sldMk cId="2618424304" sldId="457"/>
            <ac:spMk id="5" creationId="{6D6AA582-EB7A-807C-0BD2-901F143FB43A}"/>
          </ac:spMkLst>
        </pc:spChg>
        <pc:spChg chg="del">
          <ac:chgData name="Alfred Smith" userId="3c60a3631c0db8ad" providerId="LiveId" clId="{21A7F490-6675-4B27-A85A-992931F30F5E}" dt="2025-04-08T05:48:34.789" v="17" actId="478"/>
          <ac:spMkLst>
            <pc:docMk/>
            <pc:sldMk cId="2618424304" sldId="457"/>
            <ac:spMk id="6" creationId="{416C064E-628E-47C0-A712-DB178FE9901E}"/>
          </ac:spMkLst>
        </pc:spChg>
      </pc:sldChg>
      <pc:sldChg chg="addSp delSp modSp mod">
        <pc:chgData name="Alfred Smith" userId="3c60a3631c0db8ad" providerId="LiveId" clId="{21A7F490-6675-4B27-A85A-992931F30F5E}" dt="2025-04-08T05:48:50.791" v="20"/>
        <pc:sldMkLst>
          <pc:docMk/>
          <pc:sldMk cId="783514268" sldId="459"/>
        </pc:sldMkLst>
        <pc:spChg chg="add mod">
          <ac:chgData name="Alfred Smith" userId="3c60a3631c0db8ad" providerId="LiveId" clId="{21A7F490-6675-4B27-A85A-992931F30F5E}" dt="2025-04-08T05:48:50.791" v="20"/>
          <ac:spMkLst>
            <pc:docMk/>
            <pc:sldMk cId="783514268" sldId="459"/>
            <ac:spMk id="2" creationId="{1FA5F9D2-A63E-9ACE-277D-943F72A831D0}"/>
          </ac:spMkLst>
        </pc:spChg>
        <pc:spChg chg="del">
          <ac:chgData name="Alfred Smith" userId="3c60a3631c0db8ad" providerId="LiveId" clId="{21A7F490-6675-4B27-A85A-992931F30F5E}" dt="2025-04-08T05:48:49.903" v="19" actId="478"/>
          <ac:spMkLst>
            <pc:docMk/>
            <pc:sldMk cId="783514268" sldId="459"/>
            <ac:spMk id="4" creationId="{9A13E2D8-2F59-44C1-B1D2-79C300C26DD4}"/>
          </ac:spMkLst>
        </pc:spChg>
        <pc:spChg chg="add mod">
          <ac:chgData name="Alfred Smith" userId="3c60a3631c0db8ad" providerId="LiveId" clId="{21A7F490-6675-4B27-A85A-992931F30F5E}" dt="2025-04-08T05:48:50.791" v="20"/>
          <ac:spMkLst>
            <pc:docMk/>
            <pc:sldMk cId="783514268" sldId="459"/>
            <ac:spMk id="5" creationId="{FFBEC6C7-6EF6-A8C6-EF16-608A3410E58B}"/>
          </ac:spMkLst>
        </pc:spChg>
        <pc:spChg chg="del">
          <ac:chgData name="Alfred Smith" userId="3c60a3631c0db8ad" providerId="LiveId" clId="{21A7F490-6675-4B27-A85A-992931F30F5E}" dt="2025-04-08T05:48:49.903" v="19" actId="478"/>
          <ac:spMkLst>
            <pc:docMk/>
            <pc:sldMk cId="783514268" sldId="459"/>
            <ac:spMk id="6" creationId="{416C064E-628E-47C0-A712-DB178FE9901E}"/>
          </ac:spMkLst>
        </pc:spChg>
      </pc:sldChg>
      <pc:sldChg chg="addSp delSp modSp mod">
        <pc:chgData name="Alfred Smith" userId="3c60a3631c0db8ad" providerId="LiveId" clId="{21A7F490-6675-4B27-A85A-992931F30F5E}" dt="2025-04-08T05:48:58.327" v="22"/>
        <pc:sldMkLst>
          <pc:docMk/>
          <pc:sldMk cId="2982327576" sldId="463"/>
        </pc:sldMkLst>
        <pc:spChg chg="add mod">
          <ac:chgData name="Alfred Smith" userId="3c60a3631c0db8ad" providerId="LiveId" clId="{21A7F490-6675-4B27-A85A-992931F30F5E}" dt="2025-04-08T05:48:58.327" v="22"/>
          <ac:spMkLst>
            <pc:docMk/>
            <pc:sldMk cId="2982327576" sldId="463"/>
            <ac:spMk id="2" creationId="{DDA91B7B-2A3B-6541-57A0-0A21DA3801B3}"/>
          </ac:spMkLst>
        </pc:spChg>
        <pc:spChg chg="add mod">
          <ac:chgData name="Alfred Smith" userId="3c60a3631c0db8ad" providerId="LiveId" clId="{21A7F490-6675-4B27-A85A-992931F30F5E}" dt="2025-04-08T05:48:58.327" v="22"/>
          <ac:spMkLst>
            <pc:docMk/>
            <pc:sldMk cId="2982327576" sldId="463"/>
            <ac:spMk id="3" creationId="{408FAE90-551C-1551-6FB7-A7F641C3E512}"/>
          </ac:spMkLst>
        </pc:spChg>
        <pc:spChg chg="del">
          <ac:chgData name="Alfred Smith" userId="3c60a3631c0db8ad" providerId="LiveId" clId="{21A7F490-6675-4B27-A85A-992931F30F5E}" dt="2025-04-08T05:48:57.708" v="21" actId="478"/>
          <ac:spMkLst>
            <pc:docMk/>
            <pc:sldMk cId="2982327576" sldId="463"/>
            <ac:spMk id="4" creationId="{9A13E2D8-2F59-44C1-B1D2-79C300C26DD4}"/>
          </ac:spMkLst>
        </pc:spChg>
        <pc:spChg chg="del">
          <ac:chgData name="Alfred Smith" userId="3c60a3631c0db8ad" providerId="LiveId" clId="{21A7F490-6675-4B27-A85A-992931F30F5E}" dt="2025-04-08T05:48:57.708" v="21" actId="478"/>
          <ac:spMkLst>
            <pc:docMk/>
            <pc:sldMk cId="2982327576" sldId="463"/>
            <ac:spMk id="6" creationId="{416C064E-628E-47C0-A712-DB178FE9901E}"/>
          </ac:spMkLst>
        </pc:spChg>
      </pc:sldChg>
      <pc:sldChg chg="addSp delSp modSp mod">
        <pc:chgData name="Alfred Smith" userId="3c60a3631c0db8ad" providerId="LiveId" clId="{21A7F490-6675-4B27-A85A-992931F30F5E}" dt="2025-04-08T05:49:21.490" v="26"/>
        <pc:sldMkLst>
          <pc:docMk/>
          <pc:sldMk cId="3894174290" sldId="465"/>
        </pc:sldMkLst>
        <pc:spChg chg="add mod">
          <ac:chgData name="Alfred Smith" userId="3c60a3631c0db8ad" providerId="LiveId" clId="{21A7F490-6675-4B27-A85A-992931F30F5E}" dt="2025-04-08T05:49:21.490" v="26"/>
          <ac:spMkLst>
            <pc:docMk/>
            <pc:sldMk cId="3894174290" sldId="465"/>
            <ac:spMk id="2" creationId="{2BB92261-6D39-9469-1630-EEAF79F86106}"/>
          </ac:spMkLst>
        </pc:spChg>
        <pc:spChg chg="add mod">
          <ac:chgData name="Alfred Smith" userId="3c60a3631c0db8ad" providerId="LiveId" clId="{21A7F490-6675-4B27-A85A-992931F30F5E}" dt="2025-04-08T05:49:21.490" v="26"/>
          <ac:spMkLst>
            <pc:docMk/>
            <pc:sldMk cId="3894174290" sldId="465"/>
            <ac:spMk id="3" creationId="{55EC802C-2993-0B6D-C119-3D23337DCE68}"/>
          </ac:spMkLst>
        </pc:spChg>
        <pc:spChg chg="del">
          <ac:chgData name="Alfred Smith" userId="3c60a3631c0db8ad" providerId="LiveId" clId="{21A7F490-6675-4B27-A85A-992931F30F5E}" dt="2025-04-08T05:49:20.946" v="25" actId="478"/>
          <ac:spMkLst>
            <pc:docMk/>
            <pc:sldMk cId="3894174290" sldId="465"/>
            <ac:spMk id="4" creationId="{9A13E2D8-2F59-44C1-B1D2-79C300C26DD4}"/>
          </ac:spMkLst>
        </pc:spChg>
        <pc:spChg chg="del">
          <ac:chgData name="Alfred Smith" userId="3c60a3631c0db8ad" providerId="LiveId" clId="{21A7F490-6675-4B27-A85A-992931F30F5E}" dt="2025-04-08T05:49:20.946" v="25" actId="478"/>
          <ac:spMkLst>
            <pc:docMk/>
            <pc:sldMk cId="3894174290" sldId="465"/>
            <ac:spMk id="6" creationId="{416C064E-628E-47C0-A712-DB178FE9901E}"/>
          </ac:spMkLst>
        </pc:spChg>
      </pc:sldChg>
      <pc:sldChg chg="addSp delSp modSp mod">
        <pc:chgData name="Alfred Smith" userId="3c60a3631c0db8ad" providerId="LiveId" clId="{21A7F490-6675-4B27-A85A-992931F30F5E}" dt="2025-04-08T05:49:35.325" v="28"/>
        <pc:sldMkLst>
          <pc:docMk/>
          <pc:sldMk cId="2711152741" sldId="467"/>
        </pc:sldMkLst>
        <pc:spChg chg="add mod">
          <ac:chgData name="Alfred Smith" userId="3c60a3631c0db8ad" providerId="LiveId" clId="{21A7F490-6675-4B27-A85A-992931F30F5E}" dt="2025-04-08T05:49:35.325" v="28"/>
          <ac:spMkLst>
            <pc:docMk/>
            <pc:sldMk cId="2711152741" sldId="467"/>
            <ac:spMk id="2" creationId="{8A6D61D7-054D-D216-CA02-5BEE3F05C687}"/>
          </ac:spMkLst>
        </pc:spChg>
        <pc:spChg chg="add mod">
          <ac:chgData name="Alfred Smith" userId="3c60a3631c0db8ad" providerId="LiveId" clId="{21A7F490-6675-4B27-A85A-992931F30F5E}" dt="2025-04-08T05:49:35.325" v="28"/>
          <ac:spMkLst>
            <pc:docMk/>
            <pc:sldMk cId="2711152741" sldId="467"/>
            <ac:spMk id="3" creationId="{82B010C0-C0CF-0B58-BD81-AC3CA55B24A6}"/>
          </ac:spMkLst>
        </pc:spChg>
        <pc:spChg chg="del">
          <ac:chgData name="Alfred Smith" userId="3c60a3631c0db8ad" providerId="LiveId" clId="{21A7F490-6675-4B27-A85A-992931F30F5E}" dt="2025-04-08T05:49:34.835" v="27" actId="478"/>
          <ac:spMkLst>
            <pc:docMk/>
            <pc:sldMk cId="2711152741" sldId="467"/>
            <ac:spMk id="4" creationId="{9A13E2D8-2F59-44C1-B1D2-79C300C26DD4}"/>
          </ac:spMkLst>
        </pc:spChg>
        <pc:spChg chg="del">
          <ac:chgData name="Alfred Smith" userId="3c60a3631c0db8ad" providerId="LiveId" clId="{21A7F490-6675-4B27-A85A-992931F30F5E}" dt="2025-04-08T05:49:34.835" v="27" actId="478"/>
          <ac:spMkLst>
            <pc:docMk/>
            <pc:sldMk cId="2711152741" sldId="467"/>
            <ac:spMk id="6" creationId="{416C064E-628E-47C0-A712-DB178FE9901E}"/>
          </ac:spMkLst>
        </pc:spChg>
      </pc:sldChg>
      <pc:sldChg chg="addSp delSp modSp mod">
        <pc:chgData name="Alfred Smith" userId="3c60a3631c0db8ad" providerId="LiveId" clId="{21A7F490-6675-4B27-A85A-992931F30F5E}" dt="2025-04-08T05:46:45.020" v="1"/>
        <pc:sldMkLst>
          <pc:docMk/>
          <pc:sldMk cId="3596600315" sldId="468"/>
        </pc:sldMkLst>
        <pc:spChg chg="del">
          <ac:chgData name="Alfred Smith" userId="3c60a3631c0db8ad" providerId="LiveId" clId="{21A7F490-6675-4B27-A85A-992931F30F5E}" dt="2025-04-08T05:46:43.212" v="0" actId="478"/>
          <ac:spMkLst>
            <pc:docMk/>
            <pc:sldMk cId="3596600315" sldId="468"/>
            <ac:spMk id="3" creationId="{0162BEE1-134B-8B70-2BB8-9226F1DF1614}"/>
          </ac:spMkLst>
        </pc:spChg>
        <pc:spChg chg="add mod">
          <ac:chgData name="Alfred Smith" userId="3c60a3631c0db8ad" providerId="LiveId" clId="{21A7F490-6675-4B27-A85A-992931F30F5E}" dt="2025-04-08T05:46:45.020" v="1"/>
          <ac:spMkLst>
            <pc:docMk/>
            <pc:sldMk cId="3596600315" sldId="468"/>
            <ac:spMk id="4" creationId="{B878F9C9-4519-9133-8275-DE1F0187B45A}"/>
          </ac:spMkLst>
        </pc:spChg>
      </pc:sldChg>
      <pc:sldChg chg="addSp delSp modSp mod">
        <pc:chgData name="Alfred Smith" userId="3c60a3631c0db8ad" providerId="LiveId" clId="{21A7F490-6675-4B27-A85A-992931F30F5E}" dt="2025-04-08T05:49:54.603" v="30"/>
        <pc:sldMkLst>
          <pc:docMk/>
          <pc:sldMk cId="2017603844" sldId="470"/>
        </pc:sldMkLst>
        <pc:spChg chg="add mod">
          <ac:chgData name="Alfred Smith" userId="3c60a3631c0db8ad" providerId="LiveId" clId="{21A7F490-6675-4B27-A85A-992931F30F5E}" dt="2025-04-08T05:49:54.603" v="30"/>
          <ac:spMkLst>
            <pc:docMk/>
            <pc:sldMk cId="2017603844" sldId="470"/>
            <ac:spMk id="2" creationId="{EBBC30B7-D49E-8602-E184-FA4471066B5C}"/>
          </ac:spMkLst>
        </pc:spChg>
        <pc:spChg chg="add mod">
          <ac:chgData name="Alfred Smith" userId="3c60a3631c0db8ad" providerId="LiveId" clId="{21A7F490-6675-4B27-A85A-992931F30F5E}" dt="2025-04-08T05:49:54.603" v="30"/>
          <ac:spMkLst>
            <pc:docMk/>
            <pc:sldMk cId="2017603844" sldId="470"/>
            <ac:spMk id="3" creationId="{E63969B7-E75D-51F9-9CED-69EA68E78F14}"/>
          </ac:spMkLst>
        </pc:spChg>
        <pc:spChg chg="del">
          <ac:chgData name="Alfred Smith" userId="3c60a3631c0db8ad" providerId="LiveId" clId="{21A7F490-6675-4B27-A85A-992931F30F5E}" dt="2025-04-08T05:49:54.114" v="29" actId="478"/>
          <ac:spMkLst>
            <pc:docMk/>
            <pc:sldMk cId="2017603844" sldId="470"/>
            <ac:spMk id="4" creationId="{9A13E2D8-2F59-44C1-B1D2-79C300C26DD4}"/>
          </ac:spMkLst>
        </pc:spChg>
        <pc:spChg chg="del">
          <ac:chgData name="Alfred Smith" userId="3c60a3631c0db8ad" providerId="LiveId" clId="{21A7F490-6675-4B27-A85A-992931F30F5E}" dt="2025-04-08T05:49:54.114" v="29" actId="478"/>
          <ac:spMkLst>
            <pc:docMk/>
            <pc:sldMk cId="2017603844" sldId="470"/>
            <ac:spMk id="6" creationId="{416C064E-628E-47C0-A712-DB178FE9901E}"/>
          </ac:spMkLst>
        </pc:spChg>
      </pc:sldChg>
      <pc:sldChg chg="addSp modSp">
        <pc:chgData name="Alfred Smith" userId="3c60a3631c0db8ad" providerId="LiveId" clId="{21A7F490-6675-4B27-A85A-992931F30F5E}" dt="2025-04-08T05:47:02.673" v="2"/>
        <pc:sldMkLst>
          <pc:docMk/>
          <pc:sldMk cId="3810271171" sldId="472"/>
        </pc:sldMkLst>
        <pc:spChg chg="add mod">
          <ac:chgData name="Alfred Smith" userId="3c60a3631c0db8ad" providerId="LiveId" clId="{21A7F490-6675-4B27-A85A-992931F30F5E}" dt="2025-04-08T05:47:02.673" v="2"/>
          <ac:spMkLst>
            <pc:docMk/>
            <pc:sldMk cId="3810271171" sldId="472"/>
            <ac:spMk id="2" creationId="{69D01251-E973-A4F4-91DE-E469645B09AB}"/>
          </ac:spMkLst>
        </pc:spChg>
      </pc:sldChg>
      <pc:sldChg chg="addSp delSp modSp mod">
        <pc:chgData name="Alfred Smith" userId="3c60a3631c0db8ad" providerId="LiveId" clId="{21A7F490-6675-4B27-A85A-992931F30F5E}" dt="2025-04-08T05:48:12.995" v="14"/>
        <pc:sldMkLst>
          <pc:docMk/>
          <pc:sldMk cId="288490079" sldId="474"/>
        </pc:sldMkLst>
        <pc:spChg chg="add mod">
          <ac:chgData name="Alfred Smith" userId="3c60a3631c0db8ad" providerId="LiveId" clId="{21A7F490-6675-4B27-A85A-992931F30F5E}" dt="2025-04-08T05:48:12.995" v="14"/>
          <ac:spMkLst>
            <pc:docMk/>
            <pc:sldMk cId="288490079" sldId="474"/>
            <ac:spMk id="2" creationId="{C66958B9-A868-7A09-64D9-AEE9F8F68B0E}"/>
          </ac:spMkLst>
        </pc:spChg>
        <pc:spChg chg="add mod">
          <ac:chgData name="Alfred Smith" userId="3c60a3631c0db8ad" providerId="LiveId" clId="{21A7F490-6675-4B27-A85A-992931F30F5E}" dt="2025-04-08T05:48:12.995" v="14"/>
          <ac:spMkLst>
            <pc:docMk/>
            <pc:sldMk cId="288490079" sldId="474"/>
            <ac:spMk id="3" creationId="{172C2D0E-2A09-F486-11C2-E9C7F2179232}"/>
          </ac:spMkLst>
        </pc:spChg>
        <pc:spChg chg="del">
          <ac:chgData name="Alfred Smith" userId="3c60a3631c0db8ad" providerId="LiveId" clId="{21A7F490-6675-4B27-A85A-992931F30F5E}" dt="2025-04-08T05:48:12.480" v="13" actId="478"/>
          <ac:spMkLst>
            <pc:docMk/>
            <pc:sldMk cId="288490079" sldId="474"/>
            <ac:spMk id="4" creationId="{9A13E2D8-2F59-44C1-B1D2-79C300C26DD4}"/>
          </ac:spMkLst>
        </pc:spChg>
        <pc:spChg chg="del">
          <ac:chgData name="Alfred Smith" userId="3c60a3631c0db8ad" providerId="LiveId" clId="{21A7F490-6675-4B27-A85A-992931F30F5E}" dt="2025-04-08T05:48:12.480" v="13" actId="478"/>
          <ac:spMkLst>
            <pc:docMk/>
            <pc:sldMk cId="288490079" sldId="474"/>
            <ac:spMk id="6" creationId="{416C064E-628E-47C0-A712-DB178FE9901E}"/>
          </ac:spMkLst>
        </pc:spChg>
      </pc:sldChg>
      <pc:sldChg chg="addSp delSp modSp mod">
        <pc:chgData name="Alfred Smith" userId="3c60a3631c0db8ad" providerId="LiveId" clId="{21A7F490-6675-4B27-A85A-992931F30F5E}" dt="2025-04-08T05:49:06.153" v="24"/>
        <pc:sldMkLst>
          <pc:docMk/>
          <pc:sldMk cId="3210322866" sldId="476"/>
        </pc:sldMkLst>
        <pc:spChg chg="add mod">
          <ac:chgData name="Alfred Smith" userId="3c60a3631c0db8ad" providerId="LiveId" clId="{21A7F490-6675-4B27-A85A-992931F30F5E}" dt="2025-04-08T05:49:06.153" v="24"/>
          <ac:spMkLst>
            <pc:docMk/>
            <pc:sldMk cId="3210322866" sldId="476"/>
            <ac:spMk id="3" creationId="{CA93953E-F111-6D00-133E-9C64FEC81231}"/>
          </ac:spMkLst>
        </pc:spChg>
        <pc:spChg chg="del">
          <ac:chgData name="Alfred Smith" userId="3c60a3631c0db8ad" providerId="LiveId" clId="{21A7F490-6675-4B27-A85A-992931F30F5E}" dt="2025-04-08T05:49:05.623" v="23" actId="478"/>
          <ac:spMkLst>
            <pc:docMk/>
            <pc:sldMk cId="3210322866" sldId="476"/>
            <ac:spMk id="4" creationId="{9A13E2D8-2F59-44C1-B1D2-79C300C26DD4}"/>
          </ac:spMkLst>
        </pc:spChg>
        <pc:spChg chg="add mod">
          <ac:chgData name="Alfred Smith" userId="3c60a3631c0db8ad" providerId="LiveId" clId="{21A7F490-6675-4B27-A85A-992931F30F5E}" dt="2025-04-08T05:49:06.153" v="24"/>
          <ac:spMkLst>
            <pc:docMk/>
            <pc:sldMk cId="3210322866" sldId="476"/>
            <ac:spMk id="5" creationId="{116C5F15-0D16-5100-CF4F-918A7F59624E}"/>
          </ac:spMkLst>
        </pc:spChg>
        <pc:spChg chg="del">
          <ac:chgData name="Alfred Smith" userId="3c60a3631c0db8ad" providerId="LiveId" clId="{21A7F490-6675-4B27-A85A-992931F30F5E}" dt="2025-04-08T05:49:05.623" v="23" actId="478"/>
          <ac:spMkLst>
            <pc:docMk/>
            <pc:sldMk cId="3210322866" sldId="476"/>
            <ac:spMk id="6" creationId="{416C064E-628E-47C0-A712-DB178FE9901E}"/>
          </ac:spMkLst>
        </pc:spChg>
      </pc:sldChg>
      <pc:sldChg chg="addSp delSp modSp mod">
        <pc:chgData name="Alfred Smith" userId="3c60a3631c0db8ad" providerId="LiveId" clId="{21A7F490-6675-4B27-A85A-992931F30F5E}" dt="2025-04-08T05:50:03.071" v="32"/>
        <pc:sldMkLst>
          <pc:docMk/>
          <pc:sldMk cId="938883696" sldId="478"/>
        </pc:sldMkLst>
        <pc:spChg chg="add mod">
          <ac:chgData name="Alfred Smith" userId="3c60a3631c0db8ad" providerId="LiveId" clId="{21A7F490-6675-4B27-A85A-992931F30F5E}" dt="2025-04-08T05:50:03.071" v="32"/>
          <ac:spMkLst>
            <pc:docMk/>
            <pc:sldMk cId="938883696" sldId="478"/>
            <ac:spMk id="2" creationId="{C6F31B03-57F6-A83F-4E23-E188B577F366}"/>
          </ac:spMkLst>
        </pc:spChg>
        <pc:spChg chg="del">
          <ac:chgData name="Alfred Smith" userId="3c60a3631c0db8ad" providerId="LiveId" clId="{21A7F490-6675-4B27-A85A-992931F30F5E}" dt="2025-04-08T05:50:02.531" v="31" actId="478"/>
          <ac:spMkLst>
            <pc:docMk/>
            <pc:sldMk cId="938883696" sldId="478"/>
            <ac:spMk id="4" creationId="{9A13E2D8-2F59-44C1-B1D2-79C300C26DD4}"/>
          </ac:spMkLst>
        </pc:spChg>
        <pc:spChg chg="add mod">
          <ac:chgData name="Alfred Smith" userId="3c60a3631c0db8ad" providerId="LiveId" clId="{21A7F490-6675-4B27-A85A-992931F30F5E}" dt="2025-04-08T05:50:03.071" v="32"/>
          <ac:spMkLst>
            <pc:docMk/>
            <pc:sldMk cId="938883696" sldId="478"/>
            <ac:spMk id="5" creationId="{3F32C2FF-834E-BCD7-A7E5-E3C235BEF5A8}"/>
          </ac:spMkLst>
        </pc:spChg>
        <pc:spChg chg="del">
          <ac:chgData name="Alfred Smith" userId="3c60a3631c0db8ad" providerId="LiveId" clId="{21A7F490-6675-4B27-A85A-992931F30F5E}" dt="2025-04-08T05:50:02.531" v="31" actId="478"/>
          <ac:spMkLst>
            <pc:docMk/>
            <pc:sldMk cId="938883696" sldId="47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24-6</a:t>
            </a:r>
          </a:p>
        </p:txBody>
      </p:sp>
      <p:pic>
        <p:nvPicPr>
          <p:cNvPr id="5" name="Audio 4">
            <a:hlinkClick r:id="" action="ppaction://media"/>
            <a:extLst>
              <a:ext uri="{FF2B5EF4-FFF2-40B4-BE49-F238E27FC236}">
                <a16:creationId xmlns:a16="http://schemas.microsoft.com/office/drawing/2014/main" id="{34C29DDB-C2D3-1380-5ED1-3A75433C8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B878F9C9-4519-9133-8275-DE1F0187B45A}"/>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98"/>
    </mc:Choice>
    <mc:Fallback xmlns="">
      <p:transition spd="slow" advTm="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A1F4AE-42E5-1A02-E0E3-3F203C106B2D}"/>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5AB9E24-7CDB-2566-A82B-B4438E4F227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8930153-BDCE-A080-DA01-E840F3CE98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84C7FF-0108-3E8E-A0AB-F15C500CFCC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6For unto us a child is born,</a:t>
            </a:r>
          </a:p>
          <a:p>
            <a:r>
              <a:rPr lang="en-US" sz="3600" dirty="0">
                <a:solidFill>
                  <a:srgbClr val="121212"/>
                </a:solidFill>
                <a:latin typeface="ArialMT"/>
              </a:rPr>
              <a:t>unto us a son is given,</a:t>
            </a:r>
          </a:p>
          <a:p>
            <a:r>
              <a:rPr lang="en-US" sz="3600" dirty="0">
                <a:solidFill>
                  <a:srgbClr val="121212"/>
                </a:solidFill>
                <a:latin typeface="ArialMT"/>
              </a:rPr>
              <a:t>and the government will be upon His shoulders.</a:t>
            </a:r>
          </a:p>
          <a:p>
            <a:r>
              <a:rPr lang="en-US" sz="3600" dirty="0">
                <a:solidFill>
                  <a:srgbClr val="121212"/>
                </a:solidFill>
                <a:latin typeface="ArialMT"/>
              </a:rPr>
              <a:t>And He will be called</a:t>
            </a:r>
          </a:p>
          <a:p>
            <a:r>
              <a:rPr lang="en-US" sz="3600" dirty="0">
                <a:solidFill>
                  <a:srgbClr val="121212"/>
                </a:solidFill>
                <a:latin typeface="ArialMT"/>
              </a:rPr>
              <a:t>Wonderful Counselor, Mighty God,</a:t>
            </a:r>
          </a:p>
          <a:p>
            <a:r>
              <a:rPr lang="en-US" sz="3600" dirty="0">
                <a:solidFill>
                  <a:srgbClr val="121212"/>
                </a:solidFill>
                <a:latin typeface="ArialMT"/>
              </a:rPr>
              <a:t>Everlasting Father, Prince of Peace.</a:t>
            </a:r>
            <a:endParaRPr lang="en-ZA" dirty="0"/>
          </a:p>
        </p:txBody>
      </p:sp>
      <p:sp>
        <p:nvSpPr>
          <p:cNvPr id="3" name="TextBox 2">
            <a:extLst>
              <a:ext uri="{FF2B5EF4-FFF2-40B4-BE49-F238E27FC236}">
                <a16:creationId xmlns:a16="http://schemas.microsoft.com/office/drawing/2014/main" id="{D3C3B91B-7626-E738-7698-AC209587DBB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6ཡང་ང་ཚོའི་ཆེད་དུ་ཕྲུ་གུ་ཞིག་འཁྲུངས་ཤིང་ང་ཚོ་ལ་སྲས་ཤིག་གནང་བ་ཡིན། སྲིད་དབང་ཁོང་གི་ཕྲག་ལ་མནབས་པ་དང་། ཁོང་གི་མཚན་ལ་ངོ་མཚར་བའི་ཇུས་འདོན་མཁན་དང་ཀུན་དབང་གི་དཀོན་མཆོག རྟག་པའི་ཡབ་ཆེན། ཞི་བདེའི་རྒྱལ་སྲས་བཅས་སུ་འབོད་པའོ། །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019"/>
    </mc:Choice>
    <mc:Fallback xmlns="">
      <p:transition spd="slow" advTm="1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DD4A-201B-DC11-3179-6CA3FB16ED48}"/>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E3022A4-4F63-7FBC-26A8-2510DED309E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C63BF86-7DBA-50C4-A452-24C1BC561F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F7D9643-653B-05C7-3448-10995336715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7Of the increase of His government and peace</a:t>
            </a:r>
          </a:p>
          <a:p>
            <a:r>
              <a:rPr lang="en-US" sz="4000" dirty="0">
                <a:solidFill>
                  <a:srgbClr val="121212"/>
                </a:solidFill>
                <a:latin typeface="ArialMT"/>
              </a:rPr>
              <a:t>there will be no end.</a:t>
            </a:r>
          </a:p>
          <a:p>
            <a:r>
              <a:rPr lang="en-US" sz="4000" dirty="0">
                <a:solidFill>
                  <a:srgbClr val="121212"/>
                </a:solidFill>
                <a:latin typeface="ArialMT"/>
              </a:rPr>
              <a:t>He will reign on the throne of David</a:t>
            </a:r>
          </a:p>
          <a:p>
            <a:r>
              <a:rPr lang="en-US" sz="4000" dirty="0">
                <a:solidFill>
                  <a:srgbClr val="121212"/>
                </a:solidFill>
                <a:latin typeface="ArialMT"/>
              </a:rPr>
              <a:t>and over his kingdom,…</a:t>
            </a:r>
            <a:endParaRPr lang="en-ZA" sz="2400" dirty="0"/>
          </a:p>
        </p:txBody>
      </p:sp>
      <p:sp>
        <p:nvSpPr>
          <p:cNvPr id="5" name="TextBox 4">
            <a:extLst>
              <a:ext uri="{FF2B5EF4-FFF2-40B4-BE49-F238E27FC236}">
                <a16:creationId xmlns:a16="http://schemas.microsoft.com/office/drawing/2014/main" id="{A7873115-C021-5AB3-07D7-FC204993F375}"/>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121212"/>
                </a:solidFill>
                <a:latin typeface="ArialMT"/>
              </a:rPr>
              <a:t>7ཁོང་གི་སྲིད་དབང་དང་ཞི་བདེ་ནི་མུ་མཐའ་མེད་པར་འཕེལ་ཞིང་། ཁོང་གིས་དཱ་བིད་ཀྱི་བཞུགས་ཁྲིའི་སྟེང་ཉིད་ཀྱི་རྒྱལ་སྲིད་བསྐྱང་བ་དང་།</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6531"/>
    </mc:Choice>
    <mc:Fallback xmlns="">
      <p:transition spd="slow" advTm="1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DD4A-201B-DC11-3179-6CA3FB16ED48}"/>
              </a:ext>
            </a:extLst>
          </p:cNvPr>
          <p:cNvPicPr>
            <a:picLocks noChangeAspect="1"/>
          </p:cNvPicPr>
          <p:nvPr/>
        </p:nvPicPr>
        <p:blipFill rotWithShape="1">
          <a:blip r:embed="rId2"/>
          <a:srcRect r="1760"/>
          <a:stretch/>
        </p:blipFill>
        <p:spPr>
          <a:xfrm>
            <a:off x="-5047484" y="-1200261"/>
            <a:ext cx="17237960" cy="9694556"/>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986589"/>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4514B7D-FDBC-AC0C-6FBD-787653CFE09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751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BF9EB11-B426-75AB-57CD-DA102CF42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6958B9-A868-7A09-64D9-AEE9F8F68B0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to establish and sustain it</a:t>
            </a:r>
          </a:p>
          <a:p>
            <a:r>
              <a:rPr lang="en-US" sz="4800" dirty="0">
                <a:solidFill>
                  <a:srgbClr val="121212"/>
                </a:solidFill>
                <a:latin typeface="ArialMT"/>
              </a:rPr>
              <a:t>with justice and righteousness</a:t>
            </a:r>
          </a:p>
          <a:p>
            <a:r>
              <a:rPr lang="en-US" sz="4800" dirty="0">
                <a:solidFill>
                  <a:srgbClr val="121212"/>
                </a:solidFill>
                <a:latin typeface="ArialMT"/>
              </a:rPr>
              <a:t>from that time and forevermore.</a:t>
            </a:r>
          </a:p>
          <a:p>
            <a:r>
              <a:rPr lang="en-US" sz="4800" dirty="0">
                <a:solidFill>
                  <a:srgbClr val="121212"/>
                </a:solidFill>
                <a:latin typeface="ArialMT"/>
              </a:rPr>
              <a:t>The zeal of the Lord of Hosts will accomplish this.</a:t>
            </a:r>
            <a:endParaRPr lang="en-ZA" dirty="0"/>
          </a:p>
        </p:txBody>
      </p:sp>
      <p:sp>
        <p:nvSpPr>
          <p:cNvPr id="3" name="TextBox 2">
            <a:extLst>
              <a:ext uri="{FF2B5EF4-FFF2-40B4-BE49-F238E27FC236}">
                <a16:creationId xmlns:a16="http://schemas.microsoft.com/office/drawing/2014/main" id="{172C2D0E-2A09-F486-11C2-E9C7F2179232}"/>
              </a:ext>
            </a:extLst>
          </p:cNvPr>
          <p:cNvSpPr txBox="1"/>
          <p:nvPr/>
        </p:nvSpPr>
        <p:spPr>
          <a:xfrm>
            <a:off x="6096000" y="240632"/>
            <a:ext cx="5975129" cy="6858000"/>
          </a:xfrm>
          <a:prstGeom prst="rect">
            <a:avLst/>
          </a:prstGeom>
          <a:noFill/>
        </p:spPr>
        <p:txBody>
          <a:bodyPr wrap="square" rtlCol="0">
            <a:noAutofit/>
          </a:bodyPr>
          <a:lstStyle/>
          <a:p>
            <a:r>
              <a:rPr lang="bo-CN" sz="6600" dirty="0">
                <a:solidFill>
                  <a:srgbClr val="121212"/>
                </a:solidFill>
                <a:latin typeface="ArialMT"/>
              </a:rPr>
              <a:t>དུས་རྟག་ཏུ་དྲང་གཞག་དང་དྲང་བདེན་ངང་རྒྱལ་སྲིད་བརྟན་པོར་བཟོས་ནས་སྲུང་སྐྱོབ་བྱེད། དཔུང་ཚོགས་ཀུན་གྱི་དཀོན་མཆོག་ཡ་ཝཱེའི་འཁུར་ཞེན་གྱིས་དེ་ལྟར་མཛད་ངེས་སོ། །</a:t>
            </a:r>
          </a:p>
        </p:txBody>
      </p:sp>
    </p:spTree>
    <p:extLst>
      <p:ext uri="{BB962C8B-B14F-4D97-AF65-F5344CB8AC3E}">
        <p14:creationId xmlns:p14="http://schemas.microsoft.com/office/powerpoint/2010/main" val="288490079"/>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0252F1-8EF0-9EA0-1190-40E7BC3E1D4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DC30C9F-D3C9-C3CE-067E-6CA2D029461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71525E5-C58E-FB61-3A9C-326CBE7DE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14F8BB6-7F73-65AF-3CAB-F7302A825C37}"/>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60:1Arise, shine, for your light has come,</a:t>
            </a:r>
          </a:p>
          <a:p>
            <a:r>
              <a:rPr lang="en-US" sz="5400" dirty="0">
                <a:solidFill>
                  <a:srgbClr val="121212"/>
                </a:solidFill>
                <a:latin typeface="ArialMT"/>
              </a:rPr>
              <a:t>and the glory of the Lord rises upon you.</a:t>
            </a:r>
            <a:endParaRPr lang="en-ZA" dirty="0"/>
          </a:p>
        </p:txBody>
      </p:sp>
      <p:sp>
        <p:nvSpPr>
          <p:cNvPr id="3" name="TextBox 2">
            <a:extLst>
              <a:ext uri="{FF2B5EF4-FFF2-40B4-BE49-F238E27FC236}">
                <a16:creationId xmlns:a16="http://schemas.microsoft.com/office/drawing/2014/main" id="{9FEE77B7-0687-01AD-34E0-C026A8A12FB9}"/>
              </a:ext>
            </a:extLst>
          </p:cNvPr>
          <p:cNvSpPr txBox="1"/>
          <p:nvPr/>
        </p:nvSpPr>
        <p:spPr>
          <a:xfrm>
            <a:off x="6216870" y="0"/>
            <a:ext cx="5975129" cy="6858000"/>
          </a:xfrm>
          <a:prstGeom prst="rect">
            <a:avLst/>
          </a:prstGeom>
          <a:noFill/>
        </p:spPr>
        <p:txBody>
          <a:bodyPr wrap="square" rtlCol="0">
            <a:noAutofit/>
          </a:bodyPr>
          <a:lstStyle/>
          <a:p>
            <a:r>
              <a:rPr lang="en-IN" sz="7200" dirty="0">
                <a:solidFill>
                  <a:srgbClr val="121212"/>
                </a:solidFill>
                <a:latin typeface="ArialMT"/>
              </a:rPr>
              <a:t>60:</a:t>
            </a:r>
            <a:r>
              <a:rPr lang="bo-CN" sz="7200" dirty="0">
                <a:solidFill>
                  <a:srgbClr val="121212"/>
                </a:solidFill>
                <a:latin typeface="ArialMT"/>
              </a:rPr>
              <a:t>1ཀྱེ་ཛ་ཡན་ཡར་ལོངས་ལ་འོད་སྤྲོས་ཤིག ཁྱོད་ཀྱི་འོད་སླེབས་ཟིན་པས་སོ། །དཀོན་མཆོག་ཡ་ཝཱེའི་གཟི་བརྗིད་ཡར་འཕགས་ཏེ་ཁྱོད་ཀྱི་སྟེང་དུ་ཤར་བྱུང་།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BD473F-3C9F-1A06-5DDD-2421308FD9FC}"/>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8F67B3-E210-6766-7BDA-F6413AA747C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B81CF47-94CF-7424-C4BA-DC1928E217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6627F6-9C38-9E6E-B368-5E3EA60EDDE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2For behold, darkness covers the earth,</a:t>
            </a:r>
          </a:p>
          <a:p>
            <a:r>
              <a:rPr lang="en-US" sz="4400" dirty="0">
                <a:solidFill>
                  <a:srgbClr val="121212"/>
                </a:solidFill>
                <a:latin typeface="ArialMT"/>
              </a:rPr>
              <a:t>and thick darkness is over the peoples;</a:t>
            </a:r>
          </a:p>
          <a:p>
            <a:r>
              <a:rPr lang="en-US" sz="4400" dirty="0">
                <a:solidFill>
                  <a:srgbClr val="121212"/>
                </a:solidFill>
                <a:latin typeface="ArialMT"/>
              </a:rPr>
              <a:t>but the Lord will rise upon you,</a:t>
            </a:r>
          </a:p>
          <a:p>
            <a:r>
              <a:rPr lang="en-US" sz="4400" dirty="0">
                <a:solidFill>
                  <a:srgbClr val="121212"/>
                </a:solidFill>
                <a:latin typeface="ArialMT"/>
              </a:rPr>
              <a:t>and His glory will appear over you.</a:t>
            </a:r>
            <a:endParaRPr lang="en-ZA" dirty="0"/>
          </a:p>
        </p:txBody>
      </p:sp>
      <p:sp>
        <p:nvSpPr>
          <p:cNvPr id="5" name="TextBox 4">
            <a:extLst>
              <a:ext uri="{FF2B5EF4-FFF2-40B4-BE49-F238E27FC236}">
                <a16:creationId xmlns:a16="http://schemas.microsoft.com/office/drawing/2014/main" id="{6D6AA582-EB7A-807C-0BD2-901F143FB43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2ལྟོས་དང་། མུན་པས་ས་གཞི་གཡོགས་ཤིང་མི་རིགས་ཀུན་སྨག་རུམ་གྱིས་བཏུམས་ནའང་། དཀོན་མཆོག་ཡ་ཝཱེ་ཡར་བཞེངས་ཏེ་ཁྱོད་ལ་འོད་སྤྲོ་ཞིང་ཁོང་གི་གཟི་བརྗིད་ཁྱོད་ཀྱི་སྟེང་ནས་མངོན་པར་འགྱུར།</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689"/>
    </mc:Choice>
    <mc:Fallback xmlns="">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741E17-DAE6-A29B-0444-F0A7A012B317}"/>
              </a:ext>
            </a:extLst>
          </p:cNvPr>
          <p:cNvSpPr txBox="1"/>
          <p:nvPr/>
        </p:nvSpPr>
        <p:spPr>
          <a:xfrm>
            <a:off x="120871" y="152400"/>
            <a:ext cx="5975129" cy="3276600"/>
          </a:xfrm>
          <a:prstGeom prst="rect">
            <a:avLst/>
          </a:prstGeom>
          <a:noFill/>
        </p:spPr>
        <p:txBody>
          <a:bodyPr wrap="square" rtlCol="0">
            <a:noAutofit/>
          </a:bodyPr>
          <a:lstStyle/>
          <a:p>
            <a:r>
              <a:rPr lang="bo-CN" sz="8000" b="1" i="0" cap="all" dirty="0">
                <a:solidFill>
                  <a:schemeClr val="bg1"/>
                </a:solidFill>
                <a:effectLst/>
                <a:latin typeface="ArialMT"/>
                <a:cs typeface="+mj-cs"/>
              </a:rPr>
              <a:t>ཡེ་ཤ་ཡཱ </a:t>
            </a:r>
            <a:r>
              <a:rPr lang="bo-CN" sz="8000" i="0" cap="all" dirty="0">
                <a:solidFill>
                  <a:schemeClr val="bg1"/>
                </a:solidFill>
                <a:effectLst/>
                <a:latin typeface="ArialMT"/>
                <a:cs typeface="+mj-cs"/>
              </a:rPr>
              <a:t>7</a:t>
            </a:r>
            <a:r>
              <a:rPr lang="en-IN" sz="8000" i="0" cap="all" dirty="0">
                <a:solidFill>
                  <a:schemeClr val="bg1"/>
                </a:solidFill>
                <a:effectLst/>
                <a:latin typeface="Microsoft Himalaya" panose="01010100010101010101" pitchFamily="2" charset="0"/>
                <a:ea typeface="Microsoft Himalaya" panose="01010100010101010101" pitchFamily="2" charset="0"/>
                <a:cs typeface="+mj-cs"/>
              </a:rPr>
              <a:t>,9,60,61</a:t>
            </a:r>
          </a:p>
          <a:p>
            <a:r>
              <a:rPr lang="bo-CN" sz="8000" b="1" i="0" dirty="0">
                <a:solidFill>
                  <a:schemeClr val="bg1"/>
                </a:solidFill>
                <a:effectLst/>
                <a:latin typeface="ArialMT"/>
              </a:rPr>
              <a:t>ཨིམ་མ་ནུ་ཨེལ་</a:t>
            </a:r>
            <a:endParaRPr lang="en-IN" sz="8000" b="1" i="0" dirty="0">
              <a:solidFill>
                <a:schemeClr val="bg1"/>
              </a:solidFill>
              <a:effectLst/>
              <a:latin typeface="ArialMT"/>
            </a:endParaRPr>
          </a:p>
          <a:p>
            <a:r>
              <a:rPr lang="bo-CN" sz="8000" b="1" i="0" dirty="0">
                <a:solidFill>
                  <a:schemeClr val="bg1"/>
                </a:solidFill>
                <a:effectLst/>
                <a:latin typeface="ArialMT"/>
              </a:rPr>
              <a:t>གྱི་རྟགས།</a:t>
            </a:r>
            <a:endParaRPr lang="bo-CN" sz="8000" b="1" i="0" cap="all" dirty="0">
              <a:solidFill>
                <a:schemeClr val="bg1"/>
              </a:solidFill>
              <a:effectLst/>
              <a:latin typeface="ArialM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297A8C-1EA4-16A7-C0D5-A9FD2866B03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DCA363-0114-5EE9-9AF5-A190AAB7652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E5070E9-58C5-DBD2-A7A0-E77462D24E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A5F9D2-A63E-9ACE-277D-943F72A831D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3Nations will come to your light,</a:t>
            </a:r>
          </a:p>
          <a:p>
            <a:r>
              <a:rPr lang="en-US" sz="4400" dirty="0">
                <a:solidFill>
                  <a:srgbClr val="121212"/>
                </a:solidFill>
                <a:latin typeface="ArialMT"/>
              </a:rPr>
              <a:t>and kings to the brightness of your dawn.</a:t>
            </a:r>
            <a:endParaRPr lang="en-ZA" dirty="0"/>
          </a:p>
        </p:txBody>
      </p:sp>
      <p:sp>
        <p:nvSpPr>
          <p:cNvPr id="5" name="TextBox 4">
            <a:extLst>
              <a:ext uri="{FF2B5EF4-FFF2-40B4-BE49-F238E27FC236}">
                <a16:creationId xmlns:a16="http://schemas.microsoft.com/office/drawing/2014/main" id="{FFBEC6C7-6EF6-A8C6-EF16-608A3410E58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3རྒྱལ་ཕྲན་རྣམས་ནི་ཁྱོད་ཀྱི་འོད་ནང་དུ་སྐྱོད་ཅིང་། རྒྱལ་པོ་རྣམས་ཁྱོད་ཀྱི་ཉི་གཞོན་འཆར་ཀའི་འོད་ནང་དུ་རྒྱུ་བར་འགྱུར།</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7521"/>
    </mc:Choice>
    <mc:Fallback xmlns="">
      <p:transition spd="slow" advTm="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A1E52-1FAB-87A5-50FA-E52E5B737BDD}"/>
              </a:ext>
            </a:extLst>
          </p:cNvPr>
          <p:cNvPicPr>
            <a:picLocks noChangeAspect="1"/>
          </p:cNvPicPr>
          <p:nvPr/>
        </p:nvPicPr>
        <p:blipFill rotWithShape="1">
          <a:blip r:embed="rId2"/>
          <a:srcRect l="798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6D6B3A5-6781-71CA-A42A-AAD02733E95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DB80E3D-A609-FBB9-95DD-CE3458DB01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DA91B7B-2A3B-6541-57A0-0A21DA3801B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5Then you will look and be radiant,</a:t>
            </a:r>
          </a:p>
          <a:p>
            <a:r>
              <a:rPr lang="en-US" sz="4000" dirty="0">
                <a:solidFill>
                  <a:srgbClr val="121212"/>
                </a:solidFill>
                <a:latin typeface="ArialMT"/>
              </a:rPr>
              <a:t>and your heart will tremble and swell with joy,</a:t>
            </a:r>
          </a:p>
          <a:p>
            <a:r>
              <a:rPr lang="en-US" sz="4000" dirty="0">
                <a:solidFill>
                  <a:srgbClr val="121212"/>
                </a:solidFill>
                <a:latin typeface="ArialMT"/>
              </a:rPr>
              <a:t>because the riches of the sea will be brought to you,</a:t>
            </a:r>
          </a:p>
          <a:p>
            <a:r>
              <a:rPr lang="en-US" sz="4000" dirty="0">
                <a:solidFill>
                  <a:srgbClr val="121212"/>
                </a:solidFill>
                <a:latin typeface="ArialMT"/>
              </a:rPr>
              <a:t>and the wealth of the nations will come to you.</a:t>
            </a:r>
            <a:endParaRPr lang="en-ZA" dirty="0"/>
          </a:p>
        </p:txBody>
      </p:sp>
      <p:sp>
        <p:nvSpPr>
          <p:cNvPr id="3" name="TextBox 2">
            <a:extLst>
              <a:ext uri="{FF2B5EF4-FFF2-40B4-BE49-F238E27FC236}">
                <a16:creationId xmlns:a16="http://schemas.microsoft.com/office/drawing/2014/main" id="{408FAE90-551C-1551-6FB7-A7F641C3E51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5དུས་དེར་ཁྱོད་ཀྱིས་མཐོང་ཞིང་འོད་མདངས་བཀྲ་བར་འགྱུར་ཏེ། ཁྱོད་ཀྱི་སེམས་ངོ་མཚར་ཞིང་སྤྲོ་བར་འགྱུར། ཅིའི་ཕྱིར་ཞེ་ན། རྒྱ་མཚོའི་གཏེར་རྣམས་ཁྱོད་ཀྱི་ཕྱོགས་སུ་འཁོར་ཞིང་། རྒྱལ་ཕྲན་རྣམས་ཀྱི་རྒྱུ་ནོར་ཁྱོད་ལ་འཐོབ་ངེས་ཡིན།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2468"/>
    </mc:Choice>
    <mc:Fallback xmlns="">
      <p:transition spd="slow" advTm="12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ADF97-1D82-C0D4-149D-2B98CEBD8F2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A2E01C8-2B8F-60A1-8CA6-FA4B6789555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677CA57-7F0D-3882-61C7-29F8F36B80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A93953E-F111-6D00-133E-9C64FEC8123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61:1The Spirit of the Lord GOD is on Me,</a:t>
            </a:r>
          </a:p>
          <a:p>
            <a:r>
              <a:rPr lang="en-US" sz="4400" dirty="0">
                <a:solidFill>
                  <a:srgbClr val="121212"/>
                </a:solidFill>
                <a:latin typeface="ArialMT"/>
              </a:rPr>
              <a:t>because the Lord has anointed Me</a:t>
            </a:r>
          </a:p>
          <a:p>
            <a:r>
              <a:rPr lang="en-US" sz="4400" dirty="0">
                <a:solidFill>
                  <a:srgbClr val="121212"/>
                </a:solidFill>
                <a:latin typeface="ArialMT"/>
              </a:rPr>
              <a:t>to preach good news to the poor….</a:t>
            </a:r>
            <a:endParaRPr lang="en-ZA" dirty="0"/>
          </a:p>
        </p:txBody>
      </p:sp>
      <p:sp>
        <p:nvSpPr>
          <p:cNvPr id="5" name="TextBox 4">
            <a:extLst>
              <a:ext uri="{FF2B5EF4-FFF2-40B4-BE49-F238E27FC236}">
                <a16:creationId xmlns:a16="http://schemas.microsoft.com/office/drawing/2014/main" id="{116C5F15-0D16-5100-CF4F-918A7F59624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1གཙོ་བོ་ཡ་ཝཱེའི་ཐུགས་ཉིད་ང་ཡི་སྟེང་དུ་བཞུགས་ཏེ། གང་ལ་ཞེ་ན། དབུལ་པོ་རྣམས་ལ་འཕྲིན་བཟང་སྒྲོག་པའི་ཕྱིར་ཁོང་གིས་བདག་ལ་སྣུམ་གྱིས་བྱུགས་ཤིང་བསྐོས་པའོ། །</a:t>
            </a:r>
            <a:endParaRPr lang="en-ZA" dirty="0"/>
          </a:p>
        </p:txBody>
      </p:sp>
    </p:spTree>
    <p:extLst>
      <p:ext uri="{BB962C8B-B14F-4D97-AF65-F5344CB8AC3E}">
        <p14:creationId xmlns:p14="http://schemas.microsoft.com/office/powerpoint/2010/main" val="3210322866"/>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EADF97-1D82-C0D4-149D-2B98CEBD8F26}"/>
              </a:ext>
            </a:extLst>
          </p:cNvPr>
          <p:cNvPicPr>
            <a:picLocks noChangeAspect="1"/>
          </p:cNvPicPr>
          <p:nvPr/>
        </p:nvPicPr>
        <p:blipFill rotWithShape="1">
          <a:blip r:embed="rId2"/>
          <a:srcRect b="3452"/>
          <a:stretch/>
        </p:blipFill>
        <p:spPr>
          <a:xfrm>
            <a:off x="-5861783" y="1281"/>
            <a:ext cx="18053783" cy="10153371"/>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7259269-C468-9A50-AE7E-81FF963574C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41971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0CF0448-EAC2-B016-FF95-C5F020269F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BB92261-6D39-9469-1630-EEAF79F8610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He has sent Me to bind up the brokenhearted,</a:t>
            </a:r>
          </a:p>
          <a:p>
            <a:r>
              <a:rPr lang="en-US" sz="4000" dirty="0">
                <a:solidFill>
                  <a:srgbClr val="121212"/>
                </a:solidFill>
                <a:latin typeface="ArialMT"/>
              </a:rPr>
              <a:t>to proclaim liberty to the captives</a:t>
            </a:r>
          </a:p>
          <a:p>
            <a:r>
              <a:rPr lang="en-US" sz="4000" dirty="0">
                <a:solidFill>
                  <a:srgbClr val="121212"/>
                </a:solidFill>
                <a:latin typeface="ArialMT"/>
              </a:rPr>
              <a:t>and freedom to the prisoners,</a:t>
            </a:r>
            <a:endParaRPr lang="en-ZA" dirty="0"/>
          </a:p>
        </p:txBody>
      </p:sp>
      <p:sp>
        <p:nvSpPr>
          <p:cNvPr id="3" name="TextBox 2">
            <a:extLst>
              <a:ext uri="{FF2B5EF4-FFF2-40B4-BE49-F238E27FC236}">
                <a16:creationId xmlns:a16="http://schemas.microsoft.com/office/drawing/2014/main" id="{55EC802C-2993-0B6D-C119-3D23337DCE6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སྡུག་བསྔལ་ཅན་ལ་སེམས་གསོ་བྱེད་པ་དང་། བཙོན་པ་རྣམས་ལ་ཐར་པའི་འཕྲིན་བཟང་བསྒྲག་པ། བཀག་སྡོམ་ཐེབས་པ་རྣམས་ལ་ཐར་པ་བསྒྲག་པ།</a:t>
            </a:r>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5E5661-CF03-9794-B1AA-128DB1B8D77B}"/>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F8AD3A4-040A-57EA-5A10-14319DB7811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445E191-76FD-F53D-B548-63F126622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6D61D7-054D-D216-CA02-5BEE3F05C68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2to proclaim the year of the Lord’s favor </a:t>
            </a:r>
          </a:p>
          <a:p>
            <a:r>
              <a:rPr lang="en-US" sz="3600" dirty="0">
                <a:solidFill>
                  <a:srgbClr val="121212"/>
                </a:solidFill>
                <a:latin typeface="ArialMT"/>
              </a:rPr>
              <a:t>and the day of our God’s vengeance,</a:t>
            </a:r>
          </a:p>
          <a:p>
            <a:r>
              <a:rPr lang="en-US" sz="3600" dirty="0">
                <a:solidFill>
                  <a:srgbClr val="121212"/>
                </a:solidFill>
                <a:latin typeface="ArialMT"/>
              </a:rPr>
              <a:t>to comfort all who mourn,</a:t>
            </a:r>
            <a:endParaRPr lang="en-ZA" dirty="0"/>
          </a:p>
        </p:txBody>
      </p:sp>
      <p:sp>
        <p:nvSpPr>
          <p:cNvPr id="3" name="TextBox 2">
            <a:extLst>
              <a:ext uri="{FF2B5EF4-FFF2-40B4-BE49-F238E27FC236}">
                <a16:creationId xmlns:a16="http://schemas.microsoft.com/office/drawing/2014/main" id="{82B010C0-C0CF-0B58-BD81-AC3CA55B24A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2དཀོན་མཆོག་ཡ་ཝཱེའི་ཐུགས་རྗེའི་གནམ་ལོ་དང་། ང་ཚོའི་དཀོན་མཆོག་གིས་ལན་འཇལ་བའི་ཉིན་མོ་དེ་བསྒྲག་པ་དང་། ཡིད་སྐྱོ་བ་རྣམས་ལ་སེམས་གསོ་གཏོང་བ། </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0628"/>
    </mc:Choice>
    <mc:Fallback xmlns="">
      <p:transition spd="slow" advTm="1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6. Immanuel - Isaiah 7:14, 9:1-7, 60:1-5, 61:1-3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cs typeface="+mj-cs"/>
              </a:rPr>
              <a:t>ཡེ་ཤ་ཡཱ </a:t>
            </a:r>
            <a:r>
              <a:rPr lang="bo-CN" sz="8000" i="0" cap="all" dirty="0">
                <a:solidFill>
                  <a:srgbClr val="121212"/>
                </a:solidFill>
                <a:effectLst/>
                <a:latin typeface="ArialMT"/>
                <a:cs typeface="+mj-cs"/>
              </a:rPr>
              <a:t>7</a:t>
            </a:r>
            <a:r>
              <a:rPr lang="en-IN" sz="8000" i="0" cap="all" dirty="0">
                <a:solidFill>
                  <a:srgbClr val="121212"/>
                </a:solidFill>
                <a:effectLst/>
                <a:latin typeface="Microsoft Himalaya" panose="01010100010101010101" pitchFamily="2" charset="0"/>
                <a:ea typeface="Microsoft Himalaya" panose="01010100010101010101" pitchFamily="2" charset="0"/>
                <a:cs typeface="+mj-cs"/>
              </a:rPr>
              <a:t>,9,60,61</a:t>
            </a:r>
          </a:p>
          <a:p>
            <a:pPr algn="ctr"/>
            <a:r>
              <a:rPr lang="bo-CN" sz="8000" b="1" i="0" dirty="0">
                <a:solidFill>
                  <a:srgbClr val="121212"/>
                </a:solidFill>
                <a:effectLst/>
                <a:latin typeface="ArialMT"/>
              </a:rPr>
              <a:t>ཨིམ་མ་ནུ་ཨེལ་གྱི་རྟགས།</a:t>
            </a:r>
            <a:endParaRPr lang="bo-CN" sz="8000" b="1" i="0" cap="all" dirty="0">
              <a:solidFill>
                <a:srgbClr val="121212"/>
              </a:solidFill>
              <a:effectLst/>
              <a:latin typeface="ArialMT"/>
            </a:endParaRPr>
          </a:p>
        </p:txBody>
      </p:sp>
      <p:pic>
        <p:nvPicPr>
          <p:cNvPr id="3" name="Audio 2">
            <a:hlinkClick r:id="" action="ppaction://media"/>
            <a:extLst>
              <a:ext uri="{FF2B5EF4-FFF2-40B4-BE49-F238E27FC236}">
                <a16:creationId xmlns:a16="http://schemas.microsoft.com/office/drawing/2014/main" id="{6F05EE73-585C-A2F9-B433-3E132885C2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000AC2E-A75F-0EEE-F1A3-69CBDA146FF7}"/>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3825F4B-1BC4-F2FB-2914-EDD708762CB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2026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7E54130-7B0E-3550-99FC-FC196542EA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BC30B7-D49E-8602-E184-FA4471066B5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3to console the mourners in Zion—</a:t>
            </a:r>
          </a:p>
          <a:p>
            <a:r>
              <a:rPr lang="en-US" sz="4800" dirty="0">
                <a:solidFill>
                  <a:srgbClr val="121212"/>
                </a:solidFill>
                <a:latin typeface="ArialMT"/>
              </a:rPr>
              <a:t>to give them a crown of beauty for ashes,</a:t>
            </a:r>
          </a:p>
          <a:p>
            <a:r>
              <a:rPr lang="en-US" sz="4800" dirty="0">
                <a:solidFill>
                  <a:srgbClr val="121212"/>
                </a:solidFill>
                <a:latin typeface="ArialMT"/>
              </a:rPr>
              <a:t>the oil of joy for mourning,…</a:t>
            </a:r>
            <a:endParaRPr lang="en-ZA" sz="3600" dirty="0"/>
          </a:p>
        </p:txBody>
      </p:sp>
      <p:sp>
        <p:nvSpPr>
          <p:cNvPr id="3" name="TextBox 2">
            <a:extLst>
              <a:ext uri="{FF2B5EF4-FFF2-40B4-BE49-F238E27FC236}">
                <a16:creationId xmlns:a16="http://schemas.microsoft.com/office/drawing/2014/main" id="{E63969B7-E75D-51F9-9CED-69EA68E78F1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3ཛ་ཡན་གྱི་སྡུག་གིས་མནར་བཞིན་པ་རྣམས་བརྒྱན་ཏེ། ཁོ་ཚོར་ཐལ་རྡུལ་གྱི་ཚབ་ཏུ་ལ་ཐོད་དང་། མྱ་ངན་གྱི་ཚབ་ཏུ་དགའ་སྤྲོ་ཡི་སྣུམ། སེམས་ཤུགས་ཉམས་པའི་ཚབ་ཏུ་བསྟོད་པའི་གྱོན་ཆས་བཅས་གནང་བར་མངགས་པ་ཡིན ། </a:t>
            </a:r>
            <a:r>
              <a:rPr lang="en-IN" sz="6000" dirty="0">
                <a:solidFill>
                  <a:srgbClr val="121212"/>
                </a:solidFill>
                <a:latin typeface="ArialMT"/>
              </a:rPr>
              <a:t>…</a:t>
            </a:r>
            <a:endParaRPr lang="en-ZA" dirty="0"/>
          </a:p>
        </p:txBody>
      </p:sp>
    </p:spTree>
    <p:extLst>
      <p:ext uri="{BB962C8B-B14F-4D97-AF65-F5344CB8AC3E}">
        <p14:creationId xmlns:p14="http://schemas.microsoft.com/office/powerpoint/2010/main" val="2017603844"/>
      </p:ext>
    </p:extLst>
  </p:cSld>
  <p:clrMapOvr>
    <a:masterClrMapping/>
  </p:clrMapOvr>
  <mc:AlternateContent xmlns:mc="http://schemas.openxmlformats.org/markup-compatibility/2006" xmlns:p14="http://schemas.microsoft.com/office/powerpoint/2010/main">
    <mc:Choice Requires="p14">
      <p:transition spd="slow" p14:dur="2000" advTm="19421"/>
    </mc:Choice>
    <mc:Fallback xmlns="">
      <p:transition spd="slow" advTm="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65E0E8A-796A-62CB-16F7-2E4BAE545FD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876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59F3BDB-2A99-F14A-5488-45CFD20CC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F31B03-57F6-A83F-4E23-E188B577F36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and a garment of praise for a spirit of despair.</a:t>
            </a:r>
          </a:p>
          <a:p>
            <a:r>
              <a:rPr lang="en-US" sz="4000" dirty="0">
                <a:solidFill>
                  <a:srgbClr val="121212"/>
                </a:solidFill>
                <a:latin typeface="ArialMT"/>
              </a:rPr>
              <a:t>So they will be called oaks of righteousness,</a:t>
            </a:r>
          </a:p>
          <a:p>
            <a:r>
              <a:rPr lang="en-US" sz="4000" dirty="0">
                <a:solidFill>
                  <a:srgbClr val="121212"/>
                </a:solidFill>
                <a:latin typeface="ArialMT"/>
              </a:rPr>
              <a:t>the planting of the Lord, that He may be glorified.</a:t>
            </a:r>
            <a:endParaRPr lang="en-ZA" dirty="0"/>
          </a:p>
        </p:txBody>
      </p:sp>
      <p:sp>
        <p:nvSpPr>
          <p:cNvPr id="5" name="TextBox 4">
            <a:extLst>
              <a:ext uri="{FF2B5EF4-FFF2-40B4-BE49-F238E27FC236}">
                <a16:creationId xmlns:a16="http://schemas.microsoft.com/office/drawing/2014/main" id="{3F32C2FF-834E-BCD7-A7E5-E3C235BEF5A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ཁོང་རང་ཉིད་ལ་གཟི་བརྗིད་འཐོབ་པའི་ཕྱིར་དུ། དེ་དག་ལ་དྲང་བདེན་གྱི་བེ་ཤིང་ཞེས་འབོད་ཅིང་། དཀོན་མཆོག་ཡ་ཝཱེ་ཁོང་གིས་སྐུ་དངོས་སུ་བཙུགས་པ་ཡིན།</a:t>
            </a:r>
            <a:endParaRPr lang="en-ZA" dirty="0"/>
          </a:p>
        </p:txBody>
      </p:sp>
    </p:spTree>
    <p:extLst>
      <p:ext uri="{BB962C8B-B14F-4D97-AF65-F5344CB8AC3E}">
        <p14:creationId xmlns:p14="http://schemas.microsoft.com/office/powerpoint/2010/main" val="938883696"/>
      </p:ext>
    </p:extLst>
  </p:cSld>
  <p:clrMapOvr>
    <a:masterClrMapping/>
  </p:clrMapOvr>
  <mc:AlternateContent xmlns:mc="http://schemas.openxmlformats.org/markup-compatibility/2006" xmlns:p14="http://schemas.microsoft.com/office/powerpoint/2010/main">
    <mc:Choice Requires="p14">
      <p:transition spd="slow" p14:dur="2000" advTm="15706"/>
    </mc:Choice>
    <mc:Fallback xmlns="">
      <p:transition spd="slow" advTm="15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10CEFDF-9EE1-3541-EBC5-000E60CEECC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8260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B61DB-1AD1-5AD6-AA25-01A650330BF5}"/>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E0285FD-0759-E417-53FF-0E403CC57F24}"/>
              </a:ext>
            </a:extLst>
          </p:cNvPr>
          <p:cNvSpPr txBox="1"/>
          <p:nvPr/>
        </p:nvSpPr>
        <p:spPr>
          <a:xfrm>
            <a:off x="120871" y="152400"/>
            <a:ext cx="5975129" cy="3276600"/>
          </a:xfrm>
          <a:prstGeom prst="rect">
            <a:avLst/>
          </a:prstGeom>
          <a:noFill/>
        </p:spPr>
        <p:txBody>
          <a:bodyPr wrap="square" rtlCol="0">
            <a:noAutofit/>
          </a:bodyPr>
          <a:lstStyle/>
          <a:p>
            <a:r>
              <a:rPr lang="bo-CN" sz="8000" b="1" i="0" cap="all" dirty="0">
                <a:solidFill>
                  <a:schemeClr val="bg1"/>
                </a:solidFill>
                <a:effectLst/>
                <a:latin typeface="ArialMT"/>
                <a:cs typeface="+mj-cs"/>
              </a:rPr>
              <a:t>ཡེ་ཤ་ཡཱ </a:t>
            </a:r>
            <a:r>
              <a:rPr lang="bo-CN" sz="8000" i="0" cap="all" dirty="0">
                <a:solidFill>
                  <a:schemeClr val="bg1"/>
                </a:solidFill>
                <a:effectLst/>
                <a:latin typeface="ArialMT"/>
                <a:cs typeface="+mj-cs"/>
              </a:rPr>
              <a:t>7</a:t>
            </a:r>
            <a:r>
              <a:rPr lang="en-IN" sz="8000" i="0" cap="all" dirty="0">
                <a:solidFill>
                  <a:schemeClr val="bg1"/>
                </a:solidFill>
                <a:effectLst/>
                <a:latin typeface="Microsoft Himalaya" panose="01010100010101010101" pitchFamily="2" charset="0"/>
                <a:ea typeface="Microsoft Himalaya" panose="01010100010101010101" pitchFamily="2" charset="0"/>
                <a:cs typeface="+mj-cs"/>
              </a:rPr>
              <a:t>,9,60,61</a:t>
            </a:r>
          </a:p>
          <a:p>
            <a:r>
              <a:rPr lang="bo-CN" sz="8000" b="1" i="0" dirty="0">
                <a:solidFill>
                  <a:schemeClr val="bg1"/>
                </a:solidFill>
                <a:effectLst/>
                <a:latin typeface="ArialMT"/>
              </a:rPr>
              <a:t>ཨིམ་མ་ནུ་ཨེལ་</a:t>
            </a:r>
            <a:endParaRPr lang="en-IN" sz="8000" b="1" i="0" dirty="0">
              <a:solidFill>
                <a:schemeClr val="bg1"/>
              </a:solidFill>
              <a:effectLst/>
              <a:latin typeface="ArialMT"/>
            </a:endParaRPr>
          </a:p>
          <a:p>
            <a:r>
              <a:rPr lang="bo-CN" sz="8000" b="1" i="0" dirty="0">
                <a:solidFill>
                  <a:schemeClr val="bg1"/>
                </a:solidFill>
                <a:effectLst/>
                <a:latin typeface="ArialMT"/>
              </a:rPr>
              <a:t>གྱི་རྟགས།</a:t>
            </a:r>
            <a:endParaRPr lang="bo-CN" sz="8000" b="1" i="0" cap="all" dirty="0">
              <a:solidFill>
                <a:schemeClr val="bg1"/>
              </a:solidFill>
              <a:effectLst/>
              <a:latin typeface="ArialMT"/>
            </a:endParaRPr>
          </a:p>
        </p:txBody>
      </p:sp>
      <p:sp>
        <p:nvSpPr>
          <p:cNvPr id="2" name="TextBox 2">
            <a:extLst>
              <a:ext uri="{FF2B5EF4-FFF2-40B4-BE49-F238E27FC236}">
                <a16:creationId xmlns:a16="http://schemas.microsoft.com/office/drawing/2014/main" id="{69D01251-E973-A4F4-91DE-E469645B09AB}"/>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1027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17724A4-3128-AC9A-7172-7946ED6FFA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DE38F3-2995-757A-09BC-789D9A3E66F8}"/>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7:14The Lord himself will give you a sign. The virgin is going to have a baby. She will give birth to a son. And he will be called Immanuel. </a:t>
            </a:r>
            <a:endParaRPr lang="en-ZA" dirty="0"/>
          </a:p>
        </p:txBody>
      </p:sp>
      <p:sp>
        <p:nvSpPr>
          <p:cNvPr id="5" name="TextBox 4">
            <a:extLst>
              <a:ext uri="{FF2B5EF4-FFF2-40B4-BE49-F238E27FC236}">
                <a16:creationId xmlns:a16="http://schemas.microsoft.com/office/drawing/2014/main" id="{E2B4E177-D09F-CD4A-51F6-BF16026D203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14གཙོ་བོས་ཁྱོད་ལ་རྟགས་ཤིག་སྟོན་པར་འགྱུར་ཏེ། ལྟོས་དང་། ན་ཆུང་བུ་མོ་ཞིག་ལ་མངལ་སྦྲུམ་སྟེ་སྲས་ཤིག་འཁྲུངས་ངེས་ཤིང་། ཁོ་མོས་དེའི་མཚན་ལ་ཨིམ་མཱ་ནུ་ཨེལ་</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ACB4A-D3D5-5D60-090B-A3E1D1B29877}"/>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01DACEF-50A1-D018-C913-55A6052F83B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7423777-8ED0-5939-CD5E-3E9D713398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C260AFA-7E8B-0DEE-6DB8-D2B84D4CE90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9:1Nevertheless, there will be no more gloom for those in distress.….</a:t>
            </a:r>
            <a:endParaRPr lang="en-ZA" sz="4800" dirty="0"/>
          </a:p>
        </p:txBody>
      </p:sp>
      <p:sp>
        <p:nvSpPr>
          <p:cNvPr id="5" name="TextBox 4">
            <a:extLst>
              <a:ext uri="{FF2B5EF4-FFF2-40B4-BE49-F238E27FC236}">
                <a16:creationId xmlns:a16="http://schemas.microsoft.com/office/drawing/2014/main" id="{769C2137-3B5E-1CCD-4F38-19301C1C5513}"/>
              </a:ext>
            </a:extLst>
          </p:cNvPr>
          <p:cNvSpPr txBox="1"/>
          <p:nvPr/>
        </p:nvSpPr>
        <p:spPr>
          <a:xfrm>
            <a:off x="6216870" y="0"/>
            <a:ext cx="5975129" cy="6858000"/>
          </a:xfrm>
          <a:prstGeom prst="rect">
            <a:avLst/>
          </a:prstGeom>
          <a:noFill/>
        </p:spPr>
        <p:txBody>
          <a:bodyPr wrap="square" rtlCol="0">
            <a:noAutofit/>
          </a:bodyPr>
          <a:lstStyle/>
          <a:p>
            <a:r>
              <a:rPr lang="en-IN" sz="8000" dirty="0">
                <a:solidFill>
                  <a:srgbClr val="121212"/>
                </a:solidFill>
                <a:latin typeface="ArialMT"/>
              </a:rPr>
              <a:t>9:</a:t>
            </a:r>
            <a:r>
              <a:rPr lang="bo-CN" sz="8000" dirty="0">
                <a:solidFill>
                  <a:srgbClr val="121212"/>
                </a:solidFill>
                <a:latin typeface="ArialMT"/>
              </a:rPr>
              <a:t>1ཡིན་ནའང་སྔར་དཀའ་སྡུག་མྱངས་པ་དག་གི་སྨག་རུམ་ཡལ་བར་འགྱུར་ཞིང་།</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5814"/>
    </mc:Choice>
    <mc:Fallback xmlns="">
      <p:transition spd="slow" advTm="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E40454-B7CF-36EC-CB29-CE3583643C8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0ACDC1-52F5-87BE-8C94-94228E1E11C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9:1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AC9EC01-627B-BFDC-5A41-47F32FED28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C296273-3D98-306C-C97F-0ADDF5A2611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2The people walking in darkness</a:t>
            </a:r>
          </a:p>
          <a:p>
            <a:r>
              <a:rPr lang="en-US" sz="4400" dirty="0">
                <a:solidFill>
                  <a:srgbClr val="121212"/>
                </a:solidFill>
                <a:latin typeface="ArialMT"/>
              </a:rPr>
              <a:t>have seen a great light;</a:t>
            </a:r>
          </a:p>
          <a:p>
            <a:r>
              <a:rPr lang="en-US" sz="4400" dirty="0">
                <a:solidFill>
                  <a:srgbClr val="121212"/>
                </a:solidFill>
                <a:latin typeface="ArialMT"/>
              </a:rPr>
              <a:t>on those living in the land of the shadow of death,</a:t>
            </a:r>
          </a:p>
          <a:p>
            <a:r>
              <a:rPr lang="en-US" sz="4400" dirty="0">
                <a:solidFill>
                  <a:srgbClr val="121212"/>
                </a:solidFill>
                <a:latin typeface="ArialMT"/>
              </a:rPr>
              <a:t>a light has dawned.</a:t>
            </a:r>
            <a:endParaRPr lang="en-ZA" dirty="0"/>
          </a:p>
        </p:txBody>
      </p:sp>
      <p:sp>
        <p:nvSpPr>
          <p:cNvPr id="5" name="TextBox 4">
            <a:extLst>
              <a:ext uri="{FF2B5EF4-FFF2-40B4-BE49-F238E27FC236}">
                <a16:creationId xmlns:a16="http://schemas.microsoft.com/office/drawing/2014/main" id="{BD876D1F-B546-8C0E-C652-82F1A15B72B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2མུན་པའི་ནང་དུ་བགྲོད་པའི་མི་རྣམས་ཀྱིས་འོད་ཟེར་ཆེན་པོ་མཐོང་བ་དང་། སྨག་རུམ་ཡུལ་དུ་གནས་པ་རྣམས་ཀྱི་སྟེང་དུ་འོད་འཕྲོ་བར་འགྱུར།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136"/>
    </mc:Choice>
    <mc:Fallback xmlns="">
      <p:transition spd="slow" advTm="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1426</Words>
  <Application>Microsoft Office PowerPoint</Application>
  <PresentationFormat>Widescreen</PresentationFormat>
  <Paragraphs>111</Paragraphs>
  <Slides>34</Slides>
  <Notes>1</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Aptos</vt:lpstr>
      <vt:lpstr>Arial</vt:lpstr>
      <vt:lpstr>ArialMT</vt:lpstr>
      <vt:lpstr>Calibri</vt:lpstr>
      <vt:lpstr>Calibri Light</vt:lpstr>
      <vt:lpstr>Microsoft Himalaya</vt:lpstr>
      <vt:lpstr>TimesNewRomanPS-BoldMT</vt:lpstr>
      <vt:lpstr>TimesNewRomanPSMT</vt:lpstr>
      <vt:lpstr>Office Theme</vt:lpstr>
      <vt:lpstr>24-6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2025-04-08T05:50:09Z</dcterms:modified>
</cp:coreProperties>
</file>