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38" r:id="rId3"/>
    <p:sldId id="439" r:id="rId4"/>
    <p:sldId id="440" r:id="rId5"/>
    <p:sldId id="443" r:id="rId6"/>
    <p:sldId id="444"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 id="461" r:id="rId24"/>
    <p:sldId id="462" r:id="rId25"/>
    <p:sldId id="470" r:id="rId26"/>
    <p:sldId id="469" r:id="rId27"/>
    <p:sldId id="463" r:id="rId28"/>
    <p:sldId id="4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4BBEE-9BB0-49B0-B01F-B8D21F1A2315}" v="14" dt="2025-04-08T05:53:27.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BF4BBEE-9BB0-49B0-B01F-B8D21F1A2315}"/>
    <pc:docChg chg="custSel modSld">
      <pc:chgData name="Alfred Smith" userId="3c60a3631c0db8ad" providerId="LiveId" clId="{7BF4BBEE-9BB0-49B0-B01F-B8D21F1A2315}" dt="2025-04-08T05:53:27.487" v="26"/>
      <pc:docMkLst>
        <pc:docMk/>
      </pc:docMkLst>
      <pc:sldChg chg="addSp modSp">
        <pc:chgData name="Alfred Smith" userId="3c60a3631c0db8ad" providerId="LiveId" clId="{7BF4BBEE-9BB0-49B0-B01F-B8D21F1A2315}" dt="2025-04-08T05:50:58.431" v="2"/>
        <pc:sldMkLst>
          <pc:docMk/>
          <pc:sldMk cId="923867738" sldId="440"/>
        </pc:sldMkLst>
        <pc:spChg chg="add mod">
          <ac:chgData name="Alfred Smith" userId="3c60a3631c0db8ad" providerId="LiveId" clId="{7BF4BBEE-9BB0-49B0-B01F-B8D21F1A2315}" dt="2025-04-08T05:50:58.431" v="2"/>
          <ac:spMkLst>
            <pc:docMk/>
            <pc:sldMk cId="923867738" sldId="440"/>
            <ac:spMk id="2" creationId="{98C89130-1ACF-D875-C287-9441036EA337}"/>
          </ac:spMkLst>
        </pc:spChg>
      </pc:sldChg>
      <pc:sldChg chg="addSp delSp modSp mod">
        <pc:chgData name="Alfred Smith" userId="3c60a3631c0db8ad" providerId="LiveId" clId="{7BF4BBEE-9BB0-49B0-B01F-B8D21F1A2315}" dt="2025-04-08T05:51:07.964" v="4"/>
        <pc:sldMkLst>
          <pc:docMk/>
          <pc:sldMk cId="3095902142" sldId="443"/>
        </pc:sldMkLst>
        <pc:spChg chg="add mod">
          <ac:chgData name="Alfred Smith" userId="3c60a3631c0db8ad" providerId="LiveId" clId="{7BF4BBEE-9BB0-49B0-B01F-B8D21F1A2315}" dt="2025-04-08T05:51:07.964" v="4"/>
          <ac:spMkLst>
            <pc:docMk/>
            <pc:sldMk cId="3095902142" sldId="443"/>
            <ac:spMk id="2" creationId="{48FCA65D-4B08-F6DA-CB0D-11CB26DE8166}"/>
          </ac:spMkLst>
        </pc:spChg>
        <pc:spChg chg="add mod">
          <ac:chgData name="Alfred Smith" userId="3c60a3631c0db8ad" providerId="LiveId" clId="{7BF4BBEE-9BB0-49B0-B01F-B8D21F1A2315}" dt="2025-04-08T05:51:07.964" v="4"/>
          <ac:spMkLst>
            <pc:docMk/>
            <pc:sldMk cId="3095902142" sldId="443"/>
            <ac:spMk id="3" creationId="{F639A249-6AAA-4D10-2236-AFD07E8392ED}"/>
          </ac:spMkLst>
        </pc:spChg>
        <pc:spChg chg="del">
          <ac:chgData name="Alfred Smith" userId="3c60a3631c0db8ad" providerId="LiveId" clId="{7BF4BBEE-9BB0-49B0-B01F-B8D21F1A2315}" dt="2025-04-08T05:51:07.464" v="3" actId="478"/>
          <ac:spMkLst>
            <pc:docMk/>
            <pc:sldMk cId="3095902142" sldId="443"/>
            <ac:spMk id="4" creationId="{9A13E2D8-2F59-44C1-B1D2-79C300C26DD4}"/>
          </ac:spMkLst>
        </pc:spChg>
        <pc:spChg chg="del">
          <ac:chgData name="Alfred Smith" userId="3c60a3631c0db8ad" providerId="LiveId" clId="{7BF4BBEE-9BB0-49B0-B01F-B8D21F1A2315}" dt="2025-04-08T05:51:07.464" v="3" actId="478"/>
          <ac:spMkLst>
            <pc:docMk/>
            <pc:sldMk cId="3095902142" sldId="443"/>
            <ac:spMk id="6" creationId="{416C064E-628E-47C0-A712-DB178FE9901E}"/>
          </ac:spMkLst>
        </pc:spChg>
      </pc:sldChg>
      <pc:sldChg chg="addSp delSp modSp mod">
        <pc:chgData name="Alfred Smith" userId="3c60a3631c0db8ad" providerId="LiveId" clId="{7BF4BBEE-9BB0-49B0-B01F-B8D21F1A2315}" dt="2025-04-08T05:51:17.089" v="6"/>
        <pc:sldMkLst>
          <pc:docMk/>
          <pc:sldMk cId="2166098122" sldId="445"/>
        </pc:sldMkLst>
        <pc:spChg chg="add mod">
          <ac:chgData name="Alfred Smith" userId="3c60a3631c0db8ad" providerId="LiveId" clId="{7BF4BBEE-9BB0-49B0-B01F-B8D21F1A2315}" dt="2025-04-08T05:51:17.089" v="6"/>
          <ac:spMkLst>
            <pc:docMk/>
            <pc:sldMk cId="2166098122" sldId="445"/>
            <ac:spMk id="2" creationId="{3D1CC133-97C8-4916-8658-550F2EFFE325}"/>
          </ac:spMkLst>
        </pc:spChg>
        <pc:spChg chg="add mod">
          <ac:chgData name="Alfred Smith" userId="3c60a3631c0db8ad" providerId="LiveId" clId="{7BF4BBEE-9BB0-49B0-B01F-B8D21F1A2315}" dt="2025-04-08T05:51:17.089" v="6"/>
          <ac:spMkLst>
            <pc:docMk/>
            <pc:sldMk cId="2166098122" sldId="445"/>
            <ac:spMk id="3" creationId="{C901ECEB-BC29-E446-FC34-6BC3E5E25F92}"/>
          </ac:spMkLst>
        </pc:spChg>
        <pc:spChg chg="del">
          <ac:chgData name="Alfred Smith" userId="3c60a3631c0db8ad" providerId="LiveId" clId="{7BF4BBEE-9BB0-49B0-B01F-B8D21F1A2315}" dt="2025-04-08T05:51:16.593" v="5" actId="478"/>
          <ac:spMkLst>
            <pc:docMk/>
            <pc:sldMk cId="2166098122" sldId="445"/>
            <ac:spMk id="4" creationId="{9A13E2D8-2F59-44C1-B1D2-79C300C26DD4}"/>
          </ac:spMkLst>
        </pc:spChg>
        <pc:spChg chg="del">
          <ac:chgData name="Alfred Smith" userId="3c60a3631c0db8ad" providerId="LiveId" clId="{7BF4BBEE-9BB0-49B0-B01F-B8D21F1A2315}" dt="2025-04-08T05:51:16.593" v="5" actId="478"/>
          <ac:spMkLst>
            <pc:docMk/>
            <pc:sldMk cId="2166098122" sldId="445"/>
            <ac:spMk id="6" creationId="{416C064E-628E-47C0-A712-DB178FE9901E}"/>
          </ac:spMkLst>
        </pc:spChg>
      </pc:sldChg>
      <pc:sldChg chg="addSp delSp modSp mod">
        <pc:chgData name="Alfred Smith" userId="3c60a3631c0db8ad" providerId="LiveId" clId="{7BF4BBEE-9BB0-49B0-B01F-B8D21F1A2315}" dt="2025-04-08T05:51:26.736" v="8"/>
        <pc:sldMkLst>
          <pc:docMk/>
          <pc:sldMk cId="2422728137" sldId="447"/>
        </pc:sldMkLst>
        <pc:spChg chg="add mod">
          <ac:chgData name="Alfred Smith" userId="3c60a3631c0db8ad" providerId="LiveId" clId="{7BF4BBEE-9BB0-49B0-B01F-B8D21F1A2315}" dt="2025-04-08T05:51:26.736" v="8"/>
          <ac:spMkLst>
            <pc:docMk/>
            <pc:sldMk cId="2422728137" sldId="447"/>
            <ac:spMk id="2" creationId="{044ACD29-3149-16DC-6A93-3BFB273C478D}"/>
          </ac:spMkLst>
        </pc:spChg>
        <pc:spChg chg="add mod">
          <ac:chgData name="Alfred Smith" userId="3c60a3631c0db8ad" providerId="LiveId" clId="{7BF4BBEE-9BB0-49B0-B01F-B8D21F1A2315}" dt="2025-04-08T05:51:26.736" v="8"/>
          <ac:spMkLst>
            <pc:docMk/>
            <pc:sldMk cId="2422728137" sldId="447"/>
            <ac:spMk id="3" creationId="{50EFA71F-7576-67B6-3CB0-0D2F2237A0EE}"/>
          </ac:spMkLst>
        </pc:spChg>
        <pc:spChg chg="del">
          <ac:chgData name="Alfred Smith" userId="3c60a3631c0db8ad" providerId="LiveId" clId="{7BF4BBEE-9BB0-49B0-B01F-B8D21F1A2315}" dt="2025-04-08T05:51:25.972" v="7" actId="478"/>
          <ac:spMkLst>
            <pc:docMk/>
            <pc:sldMk cId="2422728137" sldId="447"/>
            <ac:spMk id="4" creationId="{9A13E2D8-2F59-44C1-B1D2-79C300C26DD4}"/>
          </ac:spMkLst>
        </pc:spChg>
        <pc:spChg chg="del">
          <ac:chgData name="Alfred Smith" userId="3c60a3631c0db8ad" providerId="LiveId" clId="{7BF4BBEE-9BB0-49B0-B01F-B8D21F1A2315}" dt="2025-04-08T05:51:25.972" v="7" actId="478"/>
          <ac:spMkLst>
            <pc:docMk/>
            <pc:sldMk cId="2422728137" sldId="447"/>
            <ac:spMk id="6" creationId="{416C064E-628E-47C0-A712-DB178FE9901E}"/>
          </ac:spMkLst>
        </pc:spChg>
      </pc:sldChg>
      <pc:sldChg chg="addSp delSp modSp mod">
        <pc:chgData name="Alfred Smith" userId="3c60a3631c0db8ad" providerId="LiveId" clId="{7BF4BBEE-9BB0-49B0-B01F-B8D21F1A2315}" dt="2025-04-08T05:52:00.149" v="10"/>
        <pc:sldMkLst>
          <pc:docMk/>
          <pc:sldMk cId="4160448636" sldId="449"/>
        </pc:sldMkLst>
        <pc:spChg chg="add mod">
          <ac:chgData name="Alfred Smith" userId="3c60a3631c0db8ad" providerId="LiveId" clId="{7BF4BBEE-9BB0-49B0-B01F-B8D21F1A2315}" dt="2025-04-08T05:52:00.149" v="10"/>
          <ac:spMkLst>
            <pc:docMk/>
            <pc:sldMk cId="4160448636" sldId="449"/>
            <ac:spMk id="3" creationId="{C19FC8CC-953F-8716-AD72-C9BC1DCECE1A}"/>
          </ac:spMkLst>
        </pc:spChg>
        <pc:spChg chg="del">
          <ac:chgData name="Alfred Smith" userId="3c60a3631c0db8ad" providerId="LiveId" clId="{7BF4BBEE-9BB0-49B0-B01F-B8D21F1A2315}" dt="2025-04-08T05:51:59.589" v="9" actId="478"/>
          <ac:spMkLst>
            <pc:docMk/>
            <pc:sldMk cId="4160448636" sldId="449"/>
            <ac:spMk id="4" creationId="{9A13E2D8-2F59-44C1-B1D2-79C300C26DD4}"/>
          </ac:spMkLst>
        </pc:spChg>
        <pc:spChg chg="add mod">
          <ac:chgData name="Alfred Smith" userId="3c60a3631c0db8ad" providerId="LiveId" clId="{7BF4BBEE-9BB0-49B0-B01F-B8D21F1A2315}" dt="2025-04-08T05:52:00.149" v="10"/>
          <ac:spMkLst>
            <pc:docMk/>
            <pc:sldMk cId="4160448636" sldId="449"/>
            <ac:spMk id="5" creationId="{D9FC5937-2ECD-3BCF-2308-9917F4E5B3D5}"/>
          </ac:spMkLst>
        </pc:spChg>
        <pc:spChg chg="del">
          <ac:chgData name="Alfred Smith" userId="3c60a3631c0db8ad" providerId="LiveId" clId="{7BF4BBEE-9BB0-49B0-B01F-B8D21F1A2315}" dt="2025-04-08T05:51:59.589" v="9" actId="478"/>
          <ac:spMkLst>
            <pc:docMk/>
            <pc:sldMk cId="4160448636" sldId="449"/>
            <ac:spMk id="6" creationId="{416C064E-628E-47C0-A712-DB178FE9901E}"/>
          </ac:spMkLst>
        </pc:spChg>
      </pc:sldChg>
      <pc:sldChg chg="addSp delSp modSp mod">
        <pc:chgData name="Alfred Smith" userId="3c60a3631c0db8ad" providerId="LiveId" clId="{7BF4BBEE-9BB0-49B0-B01F-B8D21F1A2315}" dt="2025-04-08T05:52:09.976" v="12"/>
        <pc:sldMkLst>
          <pc:docMk/>
          <pc:sldMk cId="3386340796" sldId="451"/>
        </pc:sldMkLst>
        <pc:spChg chg="add mod">
          <ac:chgData name="Alfred Smith" userId="3c60a3631c0db8ad" providerId="LiveId" clId="{7BF4BBEE-9BB0-49B0-B01F-B8D21F1A2315}" dt="2025-04-08T05:52:09.976" v="12"/>
          <ac:spMkLst>
            <pc:docMk/>
            <pc:sldMk cId="3386340796" sldId="451"/>
            <ac:spMk id="2" creationId="{020D98BE-4953-6D9A-423C-64C2580A9A86}"/>
          </ac:spMkLst>
        </pc:spChg>
        <pc:spChg chg="add mod">
          <ac:chgData name="Alfred Smith" userId="3c60a3631c0db8ad" providerId="LiveId" clId="{7BF4BBEE-9BB0-49B0-B01F-B8D21F1A2315}" dt="2025-04-08T05:52:09.976" v="12"/>
          <ac:spMkLst>
            <pc:docMk/>
            <pc:sldMk cId="3386340796" sldId="451"/>
            <ac:spMk id="3" creationId="{0A34BFF1-1669-9D7C-9939-CF36C4EF1480}"/>
          </ac:spMkLst>
        </pc:spChg>
        <pc:spChg chg="del">
          <ac:chgData name="Alfred Smith" userId="3c60a3631c0db8ad" providerId="LiveId" clId="{7BF4BBEE-9BB0-49B0-B01F-B8D21F1A2315}" dt="2025-04-08T05:52:09.489" v="11" actId="478"/>
          <ac:spMkLst>
            <pc:docMk/>
            <pc:sldMk cId="3386340796" sldId="451"/>
            <ac:spMk id="4" creationId="{9A13E2D8-2F59-44C1-B1D2-79C300C26DD4}"/>
          </ac:spMkLst>
        </pc:spChg>
        <pc:spChg chg="del">
          <ac:chgData name="Alfred Smith" userId="3c60a3631c0db8ad" providerId="LiveId" clId="{7BF4BBEE-9BB0-49B0-B01F-B8D21F1A2315}" dt="2025-04-08T05:52:09.489" v="11" actId="478"/>
          <ac:spMkLst>
            <pc:docMk/>
            <pc:sldMk cId="3386340796" sldId="451"/>
            <ac:spMk id="6" creationId="{416C064E-628E-47C0-A712-DB178FE9901E}"/>
          </ac:spMkLst>
        </pc:spChg>
      </pc:sldChg>
      <pc:sldChg chg="addSp delSp modSp mod">
        <pc:chgData name="Alfred Smith" userId="3c60a3631c0db8ad" providerId="LiveId" clId="{7BF4BBEE-9BB0-49B0-B01F-B8D21F1A2315}" dt="2025-04-08T05:52:22.020" v="14"/>
        <pc:sldMkLst>
          <pc:docMk/>
          <pc:sldMk cId="283334129" sldId="453"/>
        </pc:sldMkLst>
        <pc:spChg chg="add mod">
          <ac:chgData name="Alfred Smith" userId="3c60a3631c0db8ad" providerId="LiveId" clId="{7BF4BBEE-9BB0-49B0-B01F-B8D21F1A2315}" dt="2025-04-08T05:52:22.020" v="14"/>
          <ac:spMkLst>
            <pc:docMk/>
            <pc:sldMk cId="283334129" sldId="453"/>
            <ac:spMk id="2" creationId="{A70197E0-E897-149E-4C20-E50882BF78F3}"/>
          </ac:spMkLst>
        </pc:spChg>
        <pc:spChg chg="add mod">
          <ac:chgData name="Alfred Smith" userId="3c60a3631c0db8ad" providerId="LiveId" clId="{7BF4BBEE-9BB0-49B0-B01F-B8D21F1A2315}" dt="2025-04-08T05:52:22.020" v="14"/>
          <ac:spMkLst>
            <pc:docMk/>
            <pc:sldMk cId="283334129" sldId="453"/>
            <ac:spMk id="3" creationId="{0437E05D-CBC1-6305-35DE-AA4E2D0B3DC2}"/>
          </ac:spMkLst>
        </pc:spChg>
        <pc:spChg chg="del">
          <ac:chgData name="Alfred Smith" userId="3c60a3631c0db8ad" providerId="LiveId" clId="{7BF4BBEE-9BB0-49B0-B01F-B8D21F1A2315}" dt="2025-04-08T05:52:21.143" v="13" actId="478"/>
          <ac:spMkLst>
            <pc:docMk/>
            <pc:sldMk cId="283334129" sldId="453"/>
            <ac:spMk id="4" creationId="{9A13E2D8-2F59-44C1-B1D2-79C300C26DD4}"/>
          </ac:spMkLst>
        </pc:spChg>
        <pc:spChg chg="del">
          <ac:chgData name="Alfred Smith" userId="3c60a3631c0db8ad" providerId="LiveId" clId="{7BF4BBEE-9BB0-49B0-B01F-B8D21F1A2315}" dt="2025-04-08T05:52:21.143" v="13" actId="478"/>
          <ac:spMkLst>
            <pc:docMk/>
            <pc:sldMk cId="283334129" sldId="453"/>
            <ac:spMk id="6" creationId="{416C064E-628E-47C0-A712-DB178FE9901E}"/>
          </ac:spMkLst>
        </pc:spChg>
      </pc:sldChg>
      <pc:sldChg chg="addSp delSp modSp mod">
        <pc:chgData name="Alfred Smith" userId="3c60a3631c0db8ad" providerId="LiveId" clId="{7BF4BBEE-9BB0-49B0-B01F-B8D21F1A2315}" dt="2025-04-08T05:52:32.968" v="16"/>
        <pc:sldMkLst>
          <pc:docMk/>
          <pc:sldMk cId="1799939013" sldId="455"/>
        </pc:sldMkLst>
        <pc:spChg chg="add mod">
          <ac:chgData name="Alfred Smith" userId="3c60a3631c0db8ad" providerId="LiveId" clId="{7BF4BBEE-9BB0-49B0-B01F-B8D21F1A2315}" dt="2025-04-08T05:52:32.968" v="16"/>
          <ac:spMkLst>
            <pc:docMk/>
            <pc:sldMk cId="1799939013" sldId="455"/>
            <ac:spMk id="2" creationId="{5FCBD4BC-AE7D-5467-6A30-6D961EF0D007}"/>
          </ac:spMkLst>
        </pc:spChg>
        <pc:spChg chg="add mod">
          <ac:chgData name="Alfred Smith" userId="3c60a3631c0db8ad" providerId="LiveId" clId="{7BF4BBEE-9BB0-49B0-B01F-B8D21F1A2315}" dt="2025-04-08T05:52:32.968" v="16"/>
          <ac:spMkLst>
            <pc:docMk/>
            <pc:sldMk cId="1799939013" sldId="455"/>
            <ac:spMk id="3" creationId="{54E2BBED-BD60-30A0-CD05-774525879D63}"/>
          </ac:spMkLst>
        </pc:spChg>
        <pc:spChg chg="del">
          <ac:chgData name="Alfred Smith" userId="3c60a3631c0db8ad" providerId="LiveId" clId="{7BF4BBEE-9BB0-49B0-B01F-B8D21F1A2315}" dt="2025-04-08T05:52:32.453" v="15" actId="478"/>
          <ac:spMkLst>
            <pc:docMk/>
            <pc:sldMk cId="1799939013" sldId="455"/>
            <ac:spMk id="4" creationId="{9A13E2D8-2F59-44C1-B1D2-79C300C26DD4}"/>
          </ac:spMkLst>
        </pc:spChg>
        <pc:spChg chg="del">
          <ac:chgData name="Alfred Smith" userId="3c60a3631c0db8ad" providerId="LiveId" clId="{7BF4BBEE-9BB0-49B0-B01F-B8D21F1A2315}" dt="2025-04-08T05:52:32.453" v="15" actId="478"/>
          <ac:spMkLst>
            <pc:docMk/>
            <pc:sldMk cId="1799939013" sldId="455"/>
            <ac:spMk id="6" creationId="{416C064E-628E-47C0-A712-DB178FE9901E}"/>
          </ac:spMkLst>
        </pc:spChg>
      </pc:sldChg>
      <pc:sldChg chg="addSp delSp modSp mod">
        <pc:chgData name="Alfred Smith" userId="3c60a3631c0db8ad" providerId="LiveId" clId="{7BF4BBEE-9BB0-49B0-B01F-B8D21F1A2315}" dt="2025-04-08T05:52:42.333" v="18"/>
        <pc:sldMkLst>
          <pc:docMk/>
          <pc:sldMk cId="2618424304" sldId="457"/>
        </pc:sldMkLst>
        <pc:spChg chg="add mod">
          <ac:chgData name="Alfred Smith" userId="3c60a3631c0db8ad" providerId="LiveId" clId="{7BF4BBEE-9BB0-49B0-B01F-B8D21F1A2315}" dt="2025-04-08T05:52:42.333" v="18"/>
          <ac:spMkLst>
            <pc:docMk/>
            <pc:sldMk cId="2618424304" sldId="457"/>
            <ac:spMk id="3" creationId="{B40D6CCF-CA8A-49DA-F218-BF95EF6702E5}"/>
          </ac:spMkLst>
        </pc:spChg>
        <pc:spChg chg="del">
          <ac:chgData name="Alfred Smith" userId="3c60a3631c0db8ad" providerId="LiveId" clId="{7BF4BBEE-9BB0-49B0-B01F-B8D21F1A2315}" dt="2025-04-08T05:52:41.779" v="17" actId="478"/>
          <ac:spMkLst>
            <pc:docMk/>
            <pc:sldMk cId="2618424304" sldId="457"/>
            <ac:spMk id="4" creationId="{9A13E2D8-2F59-44C1-B1D2-79C300C26DD4}"/>
          </ac:spMkLst>
        </pc:spChg>
        <pc:spChg chg="add mod">
          <ac:chgData name="Alfred Smith" userId="3c60a3631c0db8ad" providerId="LiveId" clId="{7BF4BBEE-9BB0-49B0-B01F-B8D21F1A2315}" dt="2025-04-08T05:52:42.333" v="18"/>
          <ac:spMkLst>
            <pc:docMk/>
            <pc:sldMk cId="2618424304" sldId="457"/>
            <ac:spMk id="5" creationId="{BC061ED3-20B9-9543-5D2C-2EC1749605E4}"/>
          </ac:spMkLst>
        </pc:spChg>
        <pc:spChg chg="del">
          <ac:chgData name="Alfred Smith" userId="3c60a3631c0db8ad" providerId="LiveId" clId="{7BF4BBEE-9BB0-49B0-B01F-B8D21F1A2315}" dt="2025-04-08T05:52:41.779" v="17" actId="478"/>
          <ac:spMkLst>
            <pc:docMk/>
            <pc:sldMk cId="2618424304" sldId="457"/>
            <ac:spMk id="6" creationId="{416C064E-628E-47C0-A712-DB178FE9901E}"/>
          </ac:spMkLst>
        </pc:spChg>
      </pc:sldChg>
      <pc:sldChg chg="addSp delSp modSp mod">
        <pc:chgData name="Alfred Smith" userId="3c60a3631c0db8ad" providerId="LiveId" clId="{7BF4BBEE-9BB0-49B0-B01F-B8D21F1A2315}" dt="2025-04-08T05:52:56.892" v="20"/>
        <pc:sldMkLst>
          <pc:docMk/>
          <pc:sldMk cId="783514268" sldId="459"/>
        </pc:sldMkLst>
        <pc:spChg chg="add mod">
          <ac:chgData name="Alfred Smith" userId="3c60a3631c0db8ad" providerId="LiveId" clId="{7BF4BBEE-9BB0-49B0-B01F-B8D21F1A2315}" dt="2025-04-08T05:52:56.892" v="20"/>
          <ac:spMkLst>
            <pc:docMk/>
            <pc:sldMk cId="783514268" sldId="459"/>
            <ac:spMk id="2" creationId="{BD7B39A3-DEFC-FA06-0D88-90359B69BBB9}"/>
          </ac:spMkLst>
        </pc:spChg>
        <pc:spChg chg="add mod">
          <ac:chgData name="Alfred Smith" userId="3c60a3631c0db8ad" providerId="LiveId" clId="{7BF4BBEE-9BB0-49B0-B01F-B8D21F1A2315}" dt="2025-04-08T05:52:56.892" v="20"/>
          <ac:spMkLst>
            <pc:docMk/>
            <pc:sldMk cId="783514268" sldId="459"/>
            <ac:spMk id="3" creationId="{505146DB-C35E-E32C-BB64-9EDA467785BD}"/>
          </ac:spMkLst>
        </pc:spChg>
        <pc:spChg chg="del">
          <ac:chgData name="Alfred Smith" userId="3c60a3631c0db8ad" providerId="LiveId" clId="{7BF4BBEE-9BB0-49B0-B01F-B8D21F1A2315}" dt="2025-04-08T05:52:56.254" v="19" actId="478"/>
          <ac:spMkLst>
            <pc:docMk/>
            <pc:sldMk cId="783514268" sldId="459"/>
            <ac:spMk id="4" creationId="{9A13E2D8-2F59-44C1-B1D2-79C300C26DD4}"/>
          </ac:spMkLst>
        </pc:spChg>
        <pc:spChg chg="del">
          <ac:chgData name="Alfred Smith" userId="3c60a3631c0db8ad" providerId="LiveId" clId="{7BF4BBEE-9BB0-49B0-B01F-B8D21F1A2315}" dt="2025-04-08T05:52:56.254" v="19" actId="478"/>
          <ac:spMkLst>
            <pc:docMk/>
            <pc:sldMk cId="783514268" sldId="459"/>
            <ac:spMk id="6" creationId="{416C064E-628E-47C0-A712-DB178FE9901E}"/>
          </ac:spMkLst>
        </pc:spChg>
      </pc:sldChg>
      <pc:sldChg chg="addSp delSp modSp mod">
        <pc:chgData name="Alfred Smith" userId="3c60a3631c0db8ad" providerId="LiveId" clId="{7BF4BBEE-9BB0-49B0-B01F-B8D21F1A2315}" dt="2025-04-08T05:53:06.686" v="22"/>
        <pc:sldMkLst>
          <pc:docMk/>
          <pc:sldMk cId="3868250199" sldId="461"/>
        </pc:sldMkLst>
        <pc:spChg chg="add mod">
          <ac:chgData name="Alfred Smith" userId="3c60a3631c0db8ad" providerId="LiveId" clId="{7BF4BBEE-9BB0-49B0-B01F-B8D21F1A2315}" dt="2025-04-08T05:53:06.686" v="22"/>
          <ac:spMkLst>
            <pc:docMk/>
            <pc:sldMk cId="3868250199" sldId="461"/>
            <ac:spMk id="2" creationId="{3357FE4F-47FA-3EFE-30EC-5150A4B8D8DE}"/>
          </ac:spMkLst>
        </pc:spChg>
        <pc:spChg chg="add mod">
          <ac:chgData name="Alfred Smith" userId="3c60a3631c0db8ad" providerId="LiveId" clId="{7BF4BBEE-9BB0-49B0-B01F-B8D21F1A2315}" dt="2025-04-08T05:53:06.686" v="22"/>
          <ac:spMkLst>
            <pc:docMk/>
            <pc:sldMk cId="3868250199" sldId="461"/>
            <ac:spMk id="3" creationId="{F43BCDE1-D1E4-A731-1757-F52C5EEA7439}"/>
          </ac:spMkLst>
        </pc:spChg>
        <pc:spChg chg="del">
          <ac:chgData name="Alfred Smith" userId="3c60a3631c0db8ad" providerId="LiveId" clId="{7BF4BBEE-9BB0-49B0-B01F-B8D21F1A2315}" dt="2025-04-08T05:53:06.151" v="21" actId="478"/>
          <ac:spMkLst>
            <pc:docMk/>
            <pc:sldMk cId="3868250199" sldId="461"/>
            <ac:spMk id="4" creationId="{9A13E2D8-2F59-44C1-B1D2-79C300C26DD4}"/>
          </ac:spMkLst>
        </pc:spChg>
        <pc:spChg chg="del">
          <ac:chgData name="Alfred Smith" userId="3c60a3631c0db8ad" providerId="LiveId" clId="{7BF4BBEE-9BB0-49B0-B01F-B8D21F1A2315}" dt="2025-04-08T05:53:06.151" v="21" actId="478"/>
          <ac:spMkLst>
            <pc:docMk/>
            <pc:sldMk cId="3868250199" sldId="461"/>
            <ac:spMk id="6" creationId="{416C064E-628E-47C0-A712-DB178FE9901E}"/>
          </ac:spMkLst>
        </pc:spChg>
      </pc:sldChg>
      <pc:sldChg chg="addSp delSp modSp mod">
        <pc:chgData name="Alfred Smith" userId="3c60a3631c0db8ad" providerId="LiveId" clId="{7BF4BBEE-9BB0-49B0-B01F-B8D21F1A2315}" dt="2025-04-08T05:53:27.487" v="26"/>
        <pc:sldMkLst>
          <pc:docMk/>
          <pc:sldMk cId="2982327576" sldId="463"/>
        </pc:sldMkLst>
        <pc:spChg chg="add mod">
          <ac:chgData name="Alfred Smith" userId="3c60a3631c0db8ad" providerId="LiveId" clId="{7BF4BBEE-9BB0-49B0-B01F-B8D21F1A2315}" dt="2025-04-08T05:53:27.487" v="26"/>
          <ac:spMkLst>
            <pc:docMk/>
            <pc:sldMk cId="2982327576" sldId="463"/>
            <ac:spMk id="2" creationId="{0152D047-6DEB-7710-FC75-13A568EA7E82}"/>
          </ac:spMkLst>
        </pc:spChg>
        <pc:spChg chg="add mod">
          <ac:chgData name="Alfred Smith" userId="3c60a3631c0db8ad" providerId="LiveId" clId="{7BF4BBEE-9BB0-49B0-B01F-B8D21F1A2315}" dt="2025-04-08T05:53:27.487" v="26"/>
          <ac:spMkLst>
            <pc:docMk/>
            <pc:sldMk cId="2982327576" sldId="463"/>
            <ac:spMk id="3" creationId="{8026925E-121A-0B96-A49E-506C03BCD68E}"/>
          </ac:spMkLst>
        </pc:spChg>
        <pc:spChg chg="del">
          <ac:chgData name="Alfred Smith" userId="3c60a3631c0db8ad" providerId="LiveId" clId="{7BF4BBEE-9BB0-49B0-B01F-B8D21F1A2315}" dt="2025-04-08T05:53:26.739" v="25" actId="478"/>
          <ac:spMkLst>
            <pc:docMk/>
            <pc:sldMk cId="2982327576" sldId="463"/>
            <ac:spMk id="4" creationId="{9A13E2D8-2F59-44C1-B1D2-79C300C26DD4}"/>
          </ac:spMkLst>
        </pc:spChg>
        <pc:spChg chg="del">
          <ac:chgData name="Alfred Smith" userId="3c60a3631c0db8ad" providerId="LiveId" clId="{7BF4BBEE-9BB0-49B0-B01F-B8D21F1A2315}" dt="2025-04-08T05:53:26.739" v="25" actId="478"/>
          <ac:spMkLst>
            <pc:docMk/>
            <pc:sldMk cId="2982327576" sldId="463"/>
            <ac:spMk id="6" creationId="{416C064E-628E-47C0-A712-DB178FE9901E}"/>
          </ac:spMkLst>
        </pc:spChg>
      </pc:sldChg>
      <pc:sldChg chg="addSp delSp modSp mod">
        <pc:chgData name="Alfred Smith" userId="3c60a3631c0db8ad" providerId="LiveId" clId="{7BF4BBEE-9BB0-49B0-B01F-B8D21F1A2315}" dt="2025-04-08T05:50:49.577" v="1"/>
        <pc:sldMkLst>
          <pc:docMk/>
          <pc:sldMk cId="3596600315" sldId="468"/>
        </pc:sldMkLst>
        <pc:spChg chg="del">
          <ac:chgData name="Alfred Smith" userId="3c60a3631c0db8ad" providerId="LiveId" clId="{7BF4BBEE-9BB0-49B0-B01F-B8D21F1A2315}" dt="2025-04-08T05:50:48.967" v="0" actId="478"/>
          <ac:spMkLst>
            <pc:docMk/>
            <pc:sldMk cId="3596600315" sldId="468"/>
            <ac:spMk id="3" creationId="{0162BEE1-134B-8B70-2BB8-9226F1DF1614}"/>
          </ac:spMkLst>
        </pc:spChg>
        <pc:spChg chg="add mod">
          <ac:chgData name="Alfred Smith" userId="3c60a3631c0db8ad" providerId="LiveId" clId="{7BF4BBEE-9BB0-49B0-B01F-B8D21F1A2315}" dt="2025-04-08T05:50:49.577" v="1"/>
          <ac:spMkLst>
            <pc:docMk/>
            <pc:sldMk cId="3596600315" sldId="468"/>
            <ac:spMk id="5" creationId="{01CCFC54-4C70-D0BC-7948-72D49444C1C8}"/>
          </ac:spMkLst>
        </pc:spChg>
      </pc:sldChg>
      <pc:sldChg chg="addSp delSp modSp mod">
        <pc:chgData name="Alfred Smith" userId="3c60a3631c0db8ad" providerId="LiveId" clId="{7BF4BBEE-9BB0-49B0-B01F-B8D21F1A2315}" dt="2025-04-08T05:53:15.546" v="24"/>
        <pc:sldMkLst>
          <pc:docMk/>
          <pc:sldMk cId="2102502962" sldId="470"/>
        </pc:sldMkLst>
        <pc:spChg chg="add mod">
          <ac:chgData name="Alfred Smith" userId="3c60a3631c0db8ad" providerId="LiveId" clId="{7BF4BBEE-9BB0-49B0-B01F-B8D21F1A2315}" dt="2025-04-08T05:53:15.546" v="24"/>
          <ac:spMkLst>
            <pc:docMk/>
            <pc:sldMk cId="2102502962" sldId="470"/>
            <ac:spMk id="2" creationId="{F74850B1-0284-3157-0E2D-893F1DA6865B}"/>
          </ac:spMkLst>
        </pc:spChg>
        <pc:spChg chg="add mod">
          <ac:chgData name="Alfred Smith" userId="3c60a3631c0db8ad" providerId="LiveId" clId="{7BF4BBEE-9BB0-49B0-B01F-B8D21F1A2315}" dt="2025-04-08T05:53:15.546" v="24"/>
          <ac:spMkLst>
            <pc:docMk/>
            <pc:sldMk cId="2102502962" sldId="470"/>
            <ac:spMk id="3" creationId="{C99C787E-C591-B4C7-0C2D-6284C2874C65}"/>
          </ac:spMkLst>
        </pc:spChg>
        <pc:spChg chg="del">
          <ac:chgData name="Alfred Smith" userId="3c60a3631c0db8ad" providerId="LiveId" clId="{7BF4BBEE-9BB0-49B0-B01F-B8D21F1A2315}" dt="2025-04-08T05:53:14.958" v="23" actId="478"/>
          <ac:spMkLst>
            <pc:docMk/>
            <pc:sldMk cId="2102502962" sldId="470"/>
            <ac:spMk id="4" creationId="{9A13E2D8-2F59-44C1-B1D2-79C300C26DD4}"/>
          </ac:spMkLst>
        </pc:spChg>
        <pc:spChg chg="del">
          <ac:chgData name="Alfred Smith" userId="3c60a3631c0db8ad" providerId="LiveId" clId="{7BF4BBEE-9BB0-49B0-B01F-B8D21F1A2315}" dt="2025-04-08T05:53:14.958" v="23" actId="478"/>
          <ac:spMkLst>
            <pc:docMk/>
            <pc:sldMk cId="2102502962" sldId="470"/>
            <ac:spMk id="6" creationId="{416C064E-628E-47C0-A712-DB178FE9901E}"/>
          </ac:spMkLst>
        </pc:spChg>
      </pc:sldChg>
    </pc:docChg>
  </pc:docChgLst>
  <pc:docChgLst>
    <pc:chgData name="Leonie Smith" userId="fed1330f33f5650e" providerId="LiveId" clId="{1EA38B85-CADF-4ADA-A79C-731E132B19FA}"/>
    <pc:docChg chg="custSel delSld modSld">
      <pc:chgData name="Leonie Smith" userId="fed1330f33f5650e" providerId="LiveId" clId="{1EA38B85-CADF-4ADA-A79C-731E132B19FA}" dt="2022-07-04T09:10:18.123" v="145" actId="20577"/>
      <pc:docMkLst>
        <pc:docMk/>
      </pc:docMkLst>
      <pc:sldChg chg="addSp delSp modSp mod">
        <pc:chgData name="Leonie Smith" userId="fed1330f33f5650e" providerId="LiveId" clId="{1EA38B85-CADF-4ADA-A79C-731E132B19FA}" dt="2022-07-04T09:06:22.010" v="105" actId="21"/>
        <pc:sldMkLst>
          <pc:docMk/>
          <pc:sldMk cId="3261377596" sldId="438"/>
        </pc:sldMkLst>
      </pc:sldChg>
      <pc:sldChg chg="addSp delSp modSp modTransition modAnim">
        <pc:chgData name="Leonie Smith" userId="fed1330f33f5650e" providerId="LiveId" clId="{1EA38B85-CADF-4ADA-A79C-731E132B19FA}" dt="2022-06-30T05:29:37.500" v="5"/>
        <pc:sldMkLst>
          <pc:docMk/>
          <pc:sldMk cId="3759221820" sldId="439"/>
        </pc:sldMkLst>
      </pc:sldChg>
      <pc:sldChg chg="addSp delSp modSp mod">
        <pc:chgData name="Leonie Smith" userId="fed1330f33f5650e" providerId="LiveId" clId="{1EA38B85-CADF-4ADA-A79C-731E132B19FA}" dt="2022-07-04T09:05:54.609" v="101" actId="14100"/>
        <pc:sldMkLst>
          <pc:docMk/>
          <pc:sldMk cId="923867738" sldId="440"/>
        </pc:sldMkLst>
      </pc:sldChg>
      <pc:sldChg chg="addSp delSp modSp del modTransition modAnim">
        <pc:chgData name="Leonie Smith" userId="fed1330f33f5650e" providerId="LiveId" clId="{1EA38B85-CADF-4ADA-A79C-731E132B19FA}" dt="2022-06-30T05:35:46.841" v="9" actId="47"/>
        <pc:sldMkLst>
          <pc:docMk/>
          <pc:sldMk cId="3676245138" sldId="441"/>
        </pc:sldMkLst>
      </pc:sldChg>
      <pc:sldChg chg="del">
        <pc:chgData name="Leonie Smith" userId="fed1330f33f5650e" providerId="LiveId" clId="{1EA38B85-CADF-4ADA-A79C-731E132B19FA}" dt="2022-07-04T09:06:55.326" v="106" actId="2696"/>
        <pc:sldMkLst>
          <pc:docMk/>
          <pc:sldMk cId="2180228365" sldId="442"/>
        </pc:sldMkLst>
      </pc:sldChg>
      <pc:sldChg chg="addSp delSp modSp modTransition modAnim">
        <pc:chgData name="Leonie Smith" userId="fed1330f33f5650e" providerId="LiveId" clId="{1EA38B85-CADF-4ADA-A79C-731E132B19FA}" dt="2022-06-30T05:42:21.991" v="14"/>
        <pc:sldMkLst>
          <pc:docMk/>
          <pc:sldMk cId="3095902142" sldId="443"/>
        </pc:sldMkLst>
      </pc:sldChg>
      <pc:sldChg chg="addSp modSp mod">
        <pc:chgData name="Leonie Smith" userId="fed1330f33f5650e" providerId="LiveId" clId="{1EA38B85-CADF-4ADA-A79C-731E132B19FA}" dt="2022-07-04T09:08:53.183" v="128" actId="20577"/>
        <pc:sldMkLst>
          <pc:docMk/>
          <pc:sldMk cId="1718612039" sldId="444"/>
        </pc:sldMkLst>
      </pc:sldChg>
      <pc:sldChg chg="addSp delSp modSp modTransition modAnim">
        <pc:chgData name="Leonie Smith" userId="fed1330f33f5650e" providerId="LiveId" clId="{1EA38B85-CADF-4ADA-A79C-731E132B19FA}" dt="2022-06-30T05:54:47.134" v="33"/>
        <pc:sldMkLst>
          <pc:docMk/>
          <pc:sldMk cId="2166098122" sldId="445"/>
        </pc:sldMkLst>
      </pc:sldChg>
      <pc:sldChg chg="addSp modSp mod">
        <pc:chgData name="Leonie Smith" userId="fed1330f33f5650e" providerId="LiveId" clId="{1EA38B85-CADF-4ADA-A79C-731E132B19FA}" dt="2022-07-04T09:08:59.994" v="129" actId="20577"/>
        <pc:sldMkLst>
          <pc:docMk/>
          <pc:sldMk cId="665805102" sldId="446"/>
        </pc:sldMkLst>
      </pc:sldChg>
      <pc:sldChg chg="addSp delSp modSp modTransition modAnim">
        <pc:chgData name="Leonie Smith" userId="fed1330f33f5650e" providerId="LiveId" clId="{1EA38B85-CADF-4ADA-A79C-731E132B19FA}" dt="2022-06-30T05:58:21.203" v="42"/>
        <pc:sldMkLst>
          <pc:docMk/>
          <pc:sldMk cId="2422728137" sldId="447"/>
        </pc:sldMkLst>
      </pc:sldChg>
      <pc:sldChg chg="addSp modSp mod">
        <pc:chgData name="Leonie Smith" userId="fed1330f33f5650e" providerId="LiveId" clId="{1EA38B85-CADF-4ADA-A79C-731E132B19FA}" dt="2022-07-04T09:09:06.487" v="130" actId="20577"/>
        <pc:sldMkLst>
          <pc:docMk/>
          <pc:sldMk cId="843663555" sldId="448"/>
        </pc:sldMkLst>
      </pc:sldChg>
      <pc:sldChg chg="addSp modSp">
        <pc:chgData name="Leonie Smith" userId="fed1330f33f5650e" providerId="LiveId" clId="{1EA38B85-CADF-4ADA-A79C-731E132B19FA}" dt="2022-06-30T06:01:40.792" v="43"/>
        <pc:sldMkLst>
          <pc:docMk/>
          <pc:sldMk cId="4160448636" sldId="449"/>
        </pc:sldMkLst>
      </pc:sldChg>
      <pc:sldChg chg="addSp modSp mod">
        <pc:chgData name="Leonie Smith" userId="fed1330f33f5650e" providerId="LiveId" clId="{1EA38B85-CADF-4ADA-A79C-731E132B19FA}" dt="2022-07-04T09:09:13.572" v="131" actId="20577"/>
        <pc:sldMkLst>
          <pc:docMk/>
          <pc:sldMk cId="538051216" sldId="450"/>
        </pc:sldMkLst>
      </pc:sldChg>
      <pc:sldChg chg="addSp delSp modSp modTransition modAnim">
        <pc:chgData name="Leonie Smith" userId="fed1330f33f5650e" providerId="LiveId" clId="{1EA38B85-CADF-4ADA-A79C-731E132B19FA}" dt="2022-06-30T06:04:26.575" v="48"/>
        <pc:sldMkLst>
          <pc:docMk/>
          <pc:sldMk cId="3386340796" sldId="451"/>
        </pc:sldMkLst>
      </pc:sldChg>
      <pc:sldChg chg="addSp modSp mod">
        <pc:chgData name="Leonie Smith" userId="fed1330f33f5650e" providerId="LiveId" clId="{1EA38B85-CADF-4ADA-A79C-731E132B19FA}" dt="2022-07-04T09:09:18.668" v="132" actId="20577"/>
        <pc:sldMkLst>
          <pc:docMk/>
          <pc:sldMk cId="4002949039" sldId="452"/>
        </pc:sldMkLst>
      </pc:sldChg>
      <pc:sldChg chg="addSp delSp modSp modTransition modAnim">
        <pc:chgData name="Leonie Smith" userId="fed1330f33f5650e" providerId="LiveId" clId="{1EA38B85-CADF-4ADA-A79C-731E132B19FA}" dt="2022-06-30T06:09:12.943" v="53"/>
        <pc:sldMkLst>
          <pc:docMk/>
          <pc:sldMk cId="283334129" sldId="453"/>
        </pc:sldMkLst>
      </pc:sldChg>
      <pc:sldChg chg="addSp modSp mod">
        <pc:chgData name="Leonie Smith" userId="fed1330f33f5650e" providerId="LiveId" clId="{1EA38B85-CADF-4ADA-A79C-731E132B19FA}" dt="2022-07-04T09:09:23.866" v="133" actId="20577"/>
        <pc:sldMkLst>
          <pc:docMk/>
          <pc:sldMk cId="2511564658" sldId="454"/>
        </pc:sldMkLst>
      </pc:sldChg>
      <pc:sldChg chg="addSp delSp modSp modTransition modAnim">
        <pc:chgData name="Leonie Smith" userId="fed1330f33f5650e" providerId="LiveId" clId="{1EA38B85-CADF-4ADA-A79C-731E132B19FA}" dt="2022-06-30T06:14:10.497" v="62"/>
        <pc:sldMkLst>
          <pc:docMk/>
          <pc:sldMk cId="1799939013" sldId="455"/>
        </pc:sldMkLst>
      </pc:sldChg>
      <pc:sldChg chg="addSp modSp mod">
        <pc:chgData name="Leonie Smith" userId="fed1330f33f5650e" providerId="LiveId" clId="{1EA38B85-CADF-4ADA-A79C-731E132B19FA}" dt="2022-07-04T09:09:30.206" v="134" actId="20577"/>
        <pc:sldMkLst>
          <pc:docMk/>
          <pc:sldMk cId="4049696417" sldId="456"/>
        </pc:sldMkLst>
      </pc:sldChg>
      <pc:sldChg chg="addSp modSp">
        <pc:chgData name="Leonie Smith" userId="fed1330f33f5650e" providerId="LiveId" clId="{1EA38B85-CADF-4ADA-A79C-731E132B19FA}" dt="2022-06-30T06:18:02.474" v="63"/>
        <pc:sldMkLst>
          <pc:docMk/>
          <pc:sldMk cId="2618424304" sldId="457"/>
        </pc:sldMkLst>
      </pc:sldChg>
      <pc:sldChg chg="addSp modSp mod">
        <pc:chgData name="Leonie Smith" userId="fed1330f33f5650e" providerId="LiveId" clId="{1EA38B85-CADF-4ADA-A79C-731E132B19FA}" dt="2022-07-04T09:09:48.170" v="137" actId="1076"/>
        <pc:sldMkLst>
          <pc:docMk/>
          <pc:sldMk cId="2789980734" sldId="458"/>
        </pc:sldMkLst>
      </pc:sldChg>
      <pc:sldChg chg="addSp delSp modSp modTransition modAnim">
        <pc:chgData name="Leonie Smith" userId="fed1330f33f5650e" providerId="LiveId" clId="{1EA38B85-CADF-4ADA-A79C-731E132B19FA}" dt="2022-06-30T06:24:03.580" v="70"/>
        <pc:sldMkLst>
          <pc:docMk/>
          <pc:sldMk cId="783514268" sldId="459"/>
        </pc:sldMkLst>
      </pc:sldChg>
      <pc:sldChg chg="addSp modSp mod">
        <pc:chgData name="Leonie Smith" userId="fed1330f33f5650e" providerId="LiveId" clId="{1EA38B85-CADF-4ADA-A79C-731E132B19FA}" dt="2022-07-04T09:09:57.812" v="139" actId="20577"/>
        <pc:sldMkLst>
          <pc:docMk/>
          <pc:sldMk cId="2691432836" sldId="460"/>
        </pc:sldMkLst>
      </pc:sldChg>
      <pc:sldChg chg="addSp delSp modSp modTransition modAnim">
        <pc:chgData name="Leonie Smith" userId="fed1330f33f5650e" providerId="LiveId" clId="{1EA38B85-CADF-4ADA-A79C-731E132B19FA}" dt="2022-06-30T06:31:40.138" v="75"/>
        <pc:sldMkLst>
          <pc:docMk/>
          <pc:sldMk cId="3868250199" sldId="461"/>
        </pc:sldMkLst>
      </pc:sldChg>
      <pc:sldChg chg="addSp modSp mod">
        <pc:chgData name="Leonie Smith" userId="fed1330f33f5650e" providerId="LiveId" clId="{1EA38B85-CADF-4ADA-A79C-731E132B19FA}" dt="2022-07-04T09:10:03.703" v="141" actId="20577"/>
        <pc:sldMkLst>
          <pc:docMk/>
          <pc:sldMk cId="3941201962" sldId="462"/>
        </pc:sldMkLst>
      </pc:sldChg>
      <pc:sldChg chg="addSp delSp modSp modTransition modAnim">
        <pc:chgData name="Leonie Smith" userId="fed1330f33f5650e" providerId="LiveId" clId="{1EA38B85-CADF-4ADA-A79C-731E132B19FA}" dt="2022-06-30T06:40:12.931" v="91"/>
        <pc:sldMkLst>
          <pc:docMk/>
          <pc:sldMk cId="2982327576" sldId="463"/>
        </pc:sldMkLst>
      </pc:sldChg>
      <pc:sldChg chg="addSp modSp modNotesTx">
        <pc:chgData name="Leonie Smith" userId="fed1330f33f5650e" providerId="LiveId" clId="{1EA38B85-CADF-4ADA-A79C-731E132B19FA}" dt="2022-07-01T05:25:42.044" v="95" actId="5793"/>
        <pc:sldMkLst>
          <pc:docMk/>
          <pc:sldMk cId="3596600315" sldId="468"/>
        </pc:sldMkLst>
      </pc:sldChg>
      <pc:sldChg chg="addSp modSp mod">
        <pc:chgData name="Leonie Smith" userId="fed1330f33f5650e" providerId="LiveId" clId="{1EA38B85-CADF-4ADA-A79C-731E132B19FA}" dt="2022-07-04T09:10:09.387" v="143" actId="20577"/>
        <pc:sldMkLst>
          <pc:docMk/>
          <pc:sldMk cId="1687438226" sldId="469"/>
        </pc:sldMkLst>
      </pc:sldChg>
      <pc:sldChg chg="addSp delSp modSp modTransition modAnim">
        <pc:chgData name="Leonie Smith" userId="fed1330f33f5650e" providerId="LiveId" clId="{1EA38B85-CADF-4ADA-A79C-731E132B19FA}" dt="2022-06-30T06:37:48.007" v="84"/>
        <pc:sldMkLst>
          <pc:docMk/>
          <pc:sldMk cId="2102502962" sldId="470"/>
        </pc:sldMkLst>
      </pc:sldChg>
      <pc:sldChg chg="addSp delSp modSp mod">
        <pc:chgData name="Leonie Smith" userId="fed1330f33f5650e" providerId="LiveId" clId="{1EA38B85-CADF-4ADA-A79C-731E132B19FA}" dt="2022-07-04T09:10:18.123" v="145" actId="20577"/>
        <pc:sldMkLst>
          <pc:docMk/>
          <pc:sldMk cId="600615171" sldId="4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24-7</a:t>
            </a:r>
          </a:p>
        </p:txBody>
      </p:sp>
      <p:pic>
        <p:nvPicPr>
          <p:cNvPr id="4" name="Audio 3">
            <a:hlinkClick r:id="" action="ppaction://media"/>
            <a:extLst>
              <a:ext uri="{FF2B5EF4-FFF2-40B4-BE49-F238E27FC236}">
                <a16:creationId xmlns:a16="http://schemas.microsoft.com/office/drawing/2014/main" id="{DBF6F415-1604-E7F9-E368-4A81544201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01CCFC54-4C70-D0BC-7948-72D49444C1C8}"/>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53"/>
    </mc:Choice>
    <mc:Fallback xmlns="">
      <p:transition spd="slow" advTm="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2E056-0438-A3D0-1DCF-9CE1DFE57D5C}"/>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D9F5E51-3F0C-E7B6-70BB-D5E8C5E8C8E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9358530-2DC4-6229-FCC6-17F50DB993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19FC8CC-953F-8716-AD72-C9BC1DCECE1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5But He was pierced for our transgressions,</a:t>
            </a:r>
          </a:p>
          <a:p>
            <a:r>
              <a:rPr lang="en-US" sz="4000" dirty="0">
                <a:solidFill>
                  <a:srgbClr val="121212"/>
                </a:solidFill>
                <a:latin typeface="ArialMT"/>
              </a:rPr>
              <a:t>He was crushed for our iniquities;</a:t>
            </a:r>
          </a:p>
          <a:p>
            <a:r>
              <a:rPr lang="en-US" sz="4000" dirty="0">
                <a:solidFill>
                  <a:srgbClr val="121212"/>
                </a:solidFill>
                <a:latin typeface="ArialMT"/>
              </a:rPr>
              <a:t>the punishment that brought us peace was upon Him,</a:t>
            </a:r>
          </a:p>
          <a:p>
            <a:r>
              <a:rPr lang="en-US" sz="4000" dirty="0">
                <a:solidFill>
                  <a:srgbClr val="121212"/>
                </a:solidFill>
                <a:latin typeface="ArialMT"/>
              </a:rPr>
              <a:t>and by His stripes we are healed.</a:t>
            </a:r>
            <a:endParaRPr lang="en-ZA" dirty="0"/>
          </a:p>
        </p:txBody>
      </p:sp>
      <p:sp>
        <p:nvSpPr>
          <p:cNvPr id="5" name="TextBox 4">
            <a:extLst>
              <a:ext uri="{FF2B5EF4-FFF2-40B4-BE49-F238E27FC236}">
                <a16:creationId xmlns:a16="http://schemas.microsoft.com/office/drawing/2014/main" id="{D9FC5937-2ECD-3BCF-2308-9917F4E5B3D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5ཡིན་ཡང་ང་ཚོའི་ཉེས་པའི་ཕྱིར་དུ་ཁོང་ལ་རྨ་ཁ་བཏོད་ཅིང་། ང་ཚོའི་སྡིག་པའི་ཕྱིར་དུ་མནན་ཞིང་རྨས། ཁོང་གིས་ཉེས་ཆད་བཞེས་པས་ང་ཚོར་ཞི་བདེ་ཐོབ། ཁོང་གིས་གཅར་རྡུང་མྱངས་པས་ང་ཚོ་དྲག་པར་གྱུར།</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7959"/>
    </mc:Choice>
    <mc:Fallback xmlns="">
      <p:transition spd="slow" advTm="1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5406A-51CE-EC6A-108A-D16EFB6B41A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FDE0F04-3509-D0EE-57CC-A4E9260C487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E5CC5A4-ACAC-BC4F-610C-E1D8BB23A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20D98BE-4953-6D9A-423C-64C2580A9A8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6We all like sheep have gone astray,</a:t>
            </a:r>
          </a:p>
          <a:p>
            <a:r>
              <a:rPr lang="en-US" sz="4400" dirty="0">
                <a:solidFill>
                  <a:srgbClr val="121212"/>
                </a:solidFill>
                <a:latin typeface="ArialMT"/>
              </a:rPr>
              <a:t>each one has turned to his own way;</a:t>
            </a:r>
          </a:p>
          <a:p>
            <a:r>
              <a:rPr lang="en-US" sz="4400" dirty="0">
                <a:solidFill>
                  <a:srgbClr val="121212"/>
                </a:solidFill>
                <a:latin typeface="ArialMT"/>
              </a:rPr>
              <a:t>and the Lord has laid upon Him</a:t>
            </a:r>
          </a:p>
          <a:p>
            <a:r>
              <a:rPr lang="en-US" sz="4400" dirty="0">
                <a:solidFill>
                  <a:srgbClr val="121212"/>
                </a:solidFill>
                <a:latin typeface="ArialMT"/>
              </a:rPr>
              <a:t>the iniquity of us all.</a:t>
            </a:r>
            <a:endParaRPr lang="en-ZA" dirty="0"/>
          </a:p>
        </p:txBody>
      </p:sp>
      <p:sp>
        <p:nvSpPr>
          <p:cNvPr id="3" name="TextBox 2">
            <a:extLst>
              <a:ext uri="{FF2B5EF4-FFF2-40B4-BE49-F238E27FC236}">
                <a16:creationId xmlns:a16="http://schemas.microsoft.com/office/drawing/2014/main" id="{0A34BFF1-1669-9D7C-9939-CF36C4EF148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6ང་ཚོ་ཚང་མ་ལམ་བོར་བའི་ལུག་བཞིན་རང་རང་གི་ལམ་དུ་ཞུགས། ཡིན་ཡང་དཀོན་མཆོག་ཡ་ཝཱེས་ང་ཚོའི་སྡིག་པ་ཐམས་ཅད་ཁོང་གི་སྟེང་ལ་བཀལ།</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219"/>
    </mc:Choice>
    <mc:Fallback xmlns="">
      <p:transition spd="slow" advTm="1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209A59-FED0-8AAB-6FFC-D7144537EC99}"/>
              </a:ext>
            </a:extLst>
          </p:cNvPr>
          <p:cNvPicPr>
            <a:picLocks noChangeAspect="1"/>
          </p:cNvPicPr>
          <p:nvPr/>
        </p:nvPicPr>
        <p:blipFill rotWithShape="1">
          <a:blip r:embed="rId2"/>
          <a:srcRect b="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D07407-0085-ACD3-B98F-BCC76A4B3C0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E52B989-5AB1-7773-403D-A96EBB01E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0197E0-E897-149E-4C20-E50882BF78F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7He was oppressed and afflicted,</a:t>
            </a:r>
          </a:p>
          <a:p>
            <a:r>
              <a:rPr lang="en-US" sz="4000" dirty="0">
                <a:solidFill>
                  <a:srgbClr val="121212"/>
                </a:solidFill>
                <a:latin typeface="ArialMT"/>
              </a:rPr>
              <a:t>yet He did not open His mouth.</a:t>
            </a:r>
          </a:p>
          <a:p>
            <a:r>
              <a:rPr lang="en-US" sz="4000" dirty="0">
                <a:solidFill>
                  <a:srgbClr val="121212"/>
                </a:solidFill>
                <a:latin typeface="ArialMT"/>
              </a:rPr>
              <a:t>He was led like a lamb to the slaughter,</a:t>
            </a:r>
          </a:p>
          <a:p>
            <a:r>
              <a:rPr lang="en-US" sz="4000" dirty="0">
                <a:solidFill>
                  <a:srgbClr val="121212"/>
                </a:solidFill>
                <a:latin typeface="ArialMT"/>
              </a:rPr>
              <a:t>and as a sheep before her shearers is silent,</a:t>
            </a:r>
          </a:p>
          <a:p>
            <a:r>
              <a:rPr lang="en-US" sz="4000" dirty="0">
                <a:solidFill>
                  <a:srgbClr val="121212"/>
                </a:solidFill>
                <a:latin typeface="ArialMT"/>
              </a:rPr>
              <a:t>so He did not open His mouth.</a:t>
            </a:r>
            <a:endParaRPr lang="en-ZA" dirty="0"/>
          </a:p>
        </p:txBody>
      </p:sp>
      <p:sp>
        <p:nvSpPr>
          <p:cNvPr id="3" name="TextBox 2">
            <a:extLst>
              <a:ext uri="{FF2B5EF4-FFF2-40B4-BE49-F238E27FC236}">
                <a16:creationId xmlns:a16="http://schemas.microsoft.com/office/drawing/2014/main" id="{0437E05D-CBC1-6305-35DE-AA4E2D0B3DC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7ཁོང་ལ་མནར་གཅོད་ཐེབས་ཤིང་སྡུག་བསྔལ་མྱོང་དུས་སྐད་མ་བཏོན། ཁོང་ནི་ཤན་པའི་མདུན་དུ་ཁྲིད་པའི་ལུ་གུ་དང་། བལ་འབྲེག་མཁན་མདུན་གྱི་གྲགས་འགུལ་མེད་པའི་ལུག་ཇི་བཞིན། ཁོང་གིས་ཀྱང་ཞལ་གསུང་མ་གནང་།</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193"/>
    </mc:Choice>
    <mc:Fallback xmlns="">
      <p:transition spd="slow" advTm="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5FFA5AC-804F-0536-1F9B-F7EDEE18971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A7B47B62-2373-8D94-CA16-A2AFAAA4D7A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5883171-6736-1E1B-F066-A5880790AF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FCBD4BC-AE7D-5467-6A30-6D961EF0D00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8By oppression and judgment He was taken away,</a:t>
            </a:r>
          </a:p>
          <a:p>
            <a:r>
              <a:rPr lang="en-US" sz="4000" dirty="0">
                <a:solidFill>
                  <a:srgbClr val="121212"/>
                </a:solidFill>
                <a:latin typeface="ArialMT"/>
              </a:rPr>
              <a:t>and who can recount His descendants?</a:t>
            </a:r>
          </a:p>
          <a:p>
            <a:r>
              <a:rPr lang="en-US" sz="4000" dirty="0">
                <a:solidFill>
                  <a:srgbClr val="121212"/>
                </a:solidFill>
                <a:latin typeface="ArialMT"/>
              </a:rPr>
              <a:t>For He was cut off from the land of the living;</a:t>
            </a:r>
          </a:p>
          <a:p>
            <a:r>
              <a:rPr lang="en-US" sz="4000" dirty="0">
                <a:solidFill>
                  <a:srgbClr val="121212"/>
                </a:solidFill>
                <a:latin typeface="ArialMT"/>
              </a:rPr>
              <a:t>He was stricken for the transgression of My people.</a:t>
            </a:r>
            <a:endParaRPr lang="en-ZA" dirty="0"/>
          </a:p>
        </p:txBody>
      </p:sp>
      <p:sp>
        <p:nvSpPr>
          <p:cNvPr id="3" name="TextBox 2">
            <a:extLst>
              <a:ext uri="{FF2B5EF4-FFF2-40B4-BE49-F238E27FC236}">
                <a16:creationId xmlns:a16="http://schemas.microsoft.com/office/drawing/2014/main" id="{54E2BBED-BD60-30A0-CD05-774525879D6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8ཁོང་འཛིན་བཟུང་བྱས་ནས་ཁྲིམས་ཐག་བཅད་རྗེས་ཁྲིད་པར་གྱུར། ཁོང་གི་དུས་རབས་དེའི་མི་ཡིས་ཁོང་གསོན་ཡུལ་ལས་ཚར་དུ་བཅད་ཅིང་། རྡུང་རྡེག་བཏང་བ་ང་ཡི་མི་སྡེའི་སྡིག་པའི་ཕྱིར་ཡིན་པ་སུ་ཡིས་ཤེས།</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2943"/>
    </mc:Choice>
    <mc:Fallback xmlns="">
      <p:transition spd="slow" advTm="1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4D2939-36B9-7E37-5D7A-B7F0518B2C26}"/>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F2B4BB2-28A8-8ECB-9FD5-00949A14940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1C5F567-11A4-31F5-D8B7-6610192405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40D6CCF-CA8A-49DA-F218-BF95EF6702E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9He was assigned a grave with the wicked,</a:t>
            </a:r>
          </a:p>
          <a:p>
            <a:r>
              <a:rPr lang="en-US" sz="4000" dirty="0">
                <a:solidFill>
                  <a:srgbClr val="121212"/>
                </a:solidFill>
                <a:latin typeface="ArialMT"/>
              </a:rPr>
              <a:t>and with a rich man in His death,</a:t>
            </a:r>
          </a:p>
          <a:p>
            <a:r>
              <a:rPr lang="en-US" sz="4000" dirty="0">
                <a:solidFill>
                  <a:srgbClr val="121212"/>
                </a:solidFill>
                <a:latin typeface="ArialMT"/>
              </a:rPr>
              <a:t>although He had done no violence,</a:t>
            </a:r>
          </a:p>
          <a:p>
            <a:r>
              <a:rPr lang="en-US" sz="4000" dirty="0">
                <a:solidFill>
                  <a:srgbClr val="121212"/>
                </a:solidFill>
                <a:latin typeface="ArialMT"/>
              </a:rPr>
              <a:t>nor was any deceit in His mouth.</a:t>
            </a:r>
            <a:endParaRPr lang="en-ZA" dirty="0"/>
          </a:p>
        </p:txBody>
      </p:sp>
      <p:sp>
        <p:nvSpPr>
          <p:cNvPr id="5" name="TextBox 4">
            <a:extLst>
              <a:ext uri="{FF2B5EF4-FFF2-40B4-BE49-F238E27FC236}">
                <a16:creationId xmlns:a16="http://schemas.microsoft.com/office/drawing/2014/main" id="{BC061ED3-20B9-9543-5D2C-2EC1749605E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9ཁོང་གིས་དྲག་སྤྱོད་མ་སྤེལ་ཞིང་ཞལ་ནས་གཡོ་སྒྱུ་ཅི་ཡང་མེད་ནའང་། མི་ཡིས་ཁོང་ཉིད་སྡིག་ཅན་མཉམ་དུ་དུར་ལ་སྦས་ཤིང་། སྐུ་གཤེགས་དུས་ཕྱུག་བདག་དང་མཉམ་དུ་དུར་ལ་སྦས།</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4684"/>
    </mc:Choice>
    <mc:Fallback xmlns="">
      <p:transition spd="slow" advTm="1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565375-D666-C359-B5EA-7DB0CCE926B7}"/>
              </a:ext>
            </a:extLst>
          </p:cNvPr>
          <p:cNvPicPr>
            <a:picLocks noChangeAspect="1"/>
          </p:cNvPicPr>
          <p:nvPr/>
        </p:nvPicPr>
        <p:blipFill rotWithShape="1">
          <a:blip r:embed="rId2"/>
          <a:srcRect t="4921" b="558"/>
          <a:stretch/>
        </p:blipFill>
        <p:spPr>
          <a:xfrm>
            <a:off x="19" y="1282"/>
            <a:ext cx="14088865" cy="7923518"/>
          </a:xfrm>
          <a:prstGeom prst="rect">
            <a:avLst/>
          </a:prstGeom>
        </p:spPr>
      </p:pic>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74BFD61-FF0D-5B88-6104-970EC0B039AF}"/>
              </a:ext>
            </a:extLst>
          </p:cNvPr>
          <p:cNvSpPr txBox="1"/>
          <p:nvPr/>
        </p:nvSpPr>
        <p:spPr>
          <a:xfrm>
            <a:off x="527270" y="220133"/>
            <a:ext cx="5975129" cy="6858000"/>
          </a:xfrm>
          <a:prstGeom prst="rect">
            <a:avLst/>
          </a:prstGeom>
          <a:noFill/>
        </p:spPr>
        <p:txBody>
          <a:bodyPr wrap="square" rtlCol="0">
            <a:noAutofit/>
          </a:bodyPr>
          <a:lstStyle/>
          <a:p>
            <a:r>
              <a:rPr lang="bo-CN" sz="8000" b="1" i="0" cap="all" dirty="0">
                <a:solidFill>
                  <a:schemeClr val="bg1"/>
                </a:solidFill>
                <a:effectLst/>
                <a:latin typeface="ArialMT"/>
              </a:rPr>
              <a:t>ཡེ་ཤ་ཡཱ 53</a:t>
            </a:r>
          </a:p>
          <a:p>
            <a:r>
              <a:rPr lang="bo-CN" sz="8000" b="1" dirty="0">
                <a:solidFill>
                  <a:schemeClr val="bg1"/>
                </a:solidFill>
                <a:latin typeface="ArialMT"/>
              </a:rPr>
              <a:t>སྡུག་བསྔལ་མྱོང་མཁན་ཞབས་ཕྱི།</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9F6EFF6-C755-063D-1020-C1F3A077999A}"/>
              </a:ext>
            </a:extLst>
          </p:cNvPr>
          <p:cNvPicPr>
            <a:picLocks noChangeAspect="1"/>
          </p:cNvPicPr>
          <p:nvPr/>
        </p:nvPicPr>
        <p:blipFill>
          <a:blip r:embed="rId2"/>
          <a:stretch>
            <a:fillRect/>
          </a:stretch>
        </p:blipFill>
        <p:spPr>
          <a:xfrm>
            <a:off x="0" y="0"/>
            <a:ext cx="12227228" cy="7187184"/>
          </a:xfrm>
          <a:prstGeom prst="rect">
            <a:avLst/>
          </a:prstGeom>
        </p:spPr>
      </p:pic>
      <p:sp>
        <p:nvSpPr>
          <p:cNvPr id="5" name="TextBox 4">
            <a:extLst>
              <a:ext uri="{FF2B5EF4-FFF2-40B4-BE49-F238E27FC236}">
                <a16:creationId xmlns:a16="http://schemas.microsoft.com/office/drawing/2014/main" id="{9D007EEA-E5B7-F643-3A22-765CDCC20F73}"/>
              </a:ext>
            </a:extLst>
          </p:cNvPr>
          <p:cNvSpPr txBox="1"/>
          <p:nvPr/>
        </p:nvSpPr>
        <p:spPr>
          <a:xfrm>
            <a:off x="8873066" y="486993"/>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4EF2C10-A59A-91DB-408B-D09137B6D7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D7B39A3-DEFC-FA06-0D88-90359B69BBB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10Yet it was the Lord’s will to crush Him</a:t>
            </a:r>
          </a:p>
          <a:p>
            <a:r>
              <a:rPr lang="en-US" sz="3600" dirty="0">
                <a:solidFill>
                  <a:srgbClr val="121212"/>
                </a:solidFill>
                <a:latin typeface="ArialMT"/>
              </a:rPr>
              <a:t>and to cause Him to suffer;</a:t>
            </a:r>
          </a:p>
          <a:p>
            <a:r>
              <a:rPr lang="en-US" sz="3600" dirty="0">
                <a:solidFill>
                  <a:srgbClr val="121212"/>
                </a:solidFill>
                <a:latin typeface="ArialMT"/>
              </a:rPr>
              <a:t>and when His soul is made a guilt offering,</a:t>
            </a:r>
          </a:p>
          <a:p>
            <a:r>
              <a:rPr lang="en-US" sz="3600" dirty="0">
                <a:solidFill>
                  <a:srgbClr val="121212"/>
                </a:solidFill>
                <a:latin typeface="ArialMT"/>
              </a:rPr>
              <a:t>He will see His offspring, He will prolong His days,</a:t>
            </a:r>
          </a:p>
          <a:p>
            <a:r>
              <a:rPr lang="en-US" sz="3600" dirty="0">
                <a:solidFill>
                  <a:srgbClr val="121212"/>
                </a:solidFill>
                <a:latin typeface="ArialMT"/>
              </a:rPr>
              <a:t>and the good pleasure of the Lord will prosper in His hand.</a:t>
            </a:r>
            <a:endParaRPr lang="en-ZA" dirty="0"/>
          </a:p>
        </p:txBody>
      </p:sp>
      <p:sp>
        <p:nvSpPr>
          <p:cNvPr id="3" name="TextBox 2">
            <a:extLst>
              <a:ext uri="{FF2B5EF4-FFF2-40B4-BE49-F238E27FC236}">
                <a16:creationId xmlns:a16="http://schemas.microsoft.com/office/drawing/2014/main" id="{505146DB-C35E-E32C-BB64-9EDA467785BD}"/>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10ཁོང་ལ་མནར་གཅོད་ཐེབས་ཤིང་སྡུག་བསྔལ་མྱོང་བ་ནི་དཀོན་མཆོག་ཡ་ཝཱེའི་ཐུགས་དགོངས་ཡིན་ཞིང་། དཀོན་མཆོག་ཡ་ཝཱེས་ཁོང་གི་ཚེ་སྲོག་སྡིག་བཤགས་མཆོད་པར་ཕུལ་ན། ཁོང་གིས་རང་གི་བུ་རྒྱུད་གཟིགས་ཤིང་སྐུ་ཚེ་རིང་བར་འགྱུར། དཀོན་མཆོག་ཡ་ཝཱེ་ཐུགས་དགྱེས་པའི་དོན་ཐམས་ཅད་ཁོང་གི་ཕྱག་ནས་འགྲུབ་པར་འགྱུར།</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0722"/>
    </mc:Choice>
    <mc:Fallback xmlns="">
      <p:transition spd="slow"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A65966-91CB-36B6-3AFE-F8F48B3E76CB}"/>
              </a:ext>
            </a:extLst>
          </p:cNvPr>
          <p:cNvPicPr>
            <a:picLocks noChangeAspect="1"/>
          </p:cNvPicPr>
          <p:nvPr/>
        </p:nvPicPr>
        <p:blipFill rotWithShape="1">
          <a:blip r:embed="rId2"/>
          <a:srcRect b="7042"/>
          <a:stretch/>
        </p:blipFill>
        <p:spPr>
          <a:xfrm>
            <a:off x="20" y="-1828800"/>
            <a:ext cx="15446062" cy="86868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E9E2CE4-78DD-8AC6-6457-8A7AF979102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8FEBA78-062E-482F-87AA-5A94D118BB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57FE4F-47FA-3EFE-30EC-5150A4B8D8D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11After the anguish of His soul,</a:t>
            </a:r>
          </a:p>
          <a:p>
            <a:r>
              <a:rPr lang="en-US" sz="4000" dirty="0">
                <a:solidFill>
                  <a:srgbClr val="121212"/>
                </a:solidFill>
                <a:latin typeface="ArialMT"/>
              </a:rPr>
              <a:t>He will see the light of life  and be satisfied.</a:t>
            </a:r>
          </a:p>
          <a:p>
            <a:r>
              <a:rPr lang="en-US" sz="4000" dirty="0">
                <a:solidFill>
                  <a:srgbClr val="121212"/>
                </a:solidFill>
                <a:latin typeface="ArialMT"/>
              </a:rPr>
              <a:t>By His knowledge My righteous Servant will justify many,</a:t>
            </a:r>
          </a:p>
          <a:p>
            <a:r>
              <a:rPr lang="en-US" sz="4000" dirty="0">
                <a:solidFill>
                  <a:srgbClr val="121212"/>
                </a:solidFill>
                <a:latin typeface="ArialMT"/>
              </a:rPr>
              <a:t>and He will bear their iniquities.</a:t>
            </a:r>
            <a:endParaRPr lang="en-ZA" dirty="0"/>
          </a:p>
        </p:txBody>
      </p:sp>
      <p:sp>
        <p:nvSpPr>
          <p:cNvPr id="3" name="TextBox 2">
            <a:extLst>
              <a:ext uri="{FF2B5EF4-FFF2-40B4-BE49-F238E27FC236}">
                <a16:creationId xmlns:a16="http://schemas.microsoft.com/office/drawing/2014/main" id="{F43BCDE1-D1E4-A731-1757-F52C5EEA743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11ཁོང་གིས་ཚེ་སྲོག་གི་སྡུག་བསྔལ་མྱངས་རྗེས་འོད་གཟིགས་ཤིང་ཡིད་ཚིམ་པར་འགྱུར། བདག་གི་ཞབས་ཕྱི་ཡིས་ཁོང་གི་ཤེས་ཡོན་ལ་བརྟེན་ནས་མི་མང་པོ་དྲང་བདེན་དུ་བརྩི་ཐུབ་པར་མཛད་ཅིང་། ཡང་ཁོང་གིས་དེ་རྣམས་ཀྱི་ཉེས་པ་འཁུར་བར་འགྱུར།</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5139"/>
    </mc:Choice>
    <mc:Fallback xmlns="">
      <p:transition spd="slow" advTm="1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E9240D-1660-156B-F297-42BF2DEE23BF}"/>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0848DA2-2033-0F44-2EFB-C414FE09847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ADFE494-7936-C36B-2CFD-44BE293778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74850B1-0284-3157-0E2D-893F1DA6865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12Therefore I will allot Him a portion with the great,</a:t>
            </a:r>
          </a:p>
          <a:p>
            <a:r>
              <a:rPr lang="en-US" sz="3600" dirty="0">
                <a:solidFill>
                  <a:srgbClr val="121212"/>
                </a:solidFill>
                <a:latin typeface="ArialMT"/>
              </a:rPr>
              <a:t>and He will divide the spoils with the strong,</a:t>
            </a:r>
          </a:p>
          <a:p>
            <a:r>
              <a:rPr lang="en-US" sz="3600" dirty="0">
                <a:solidFill>
                  <a:srgbClr val="121212"/>
                </a:solidFill>
                <a:latin typeface="ArialMT"/>
              </a:rPr>
              <a:t>because He has poured out His life unto death,</a:t>
            </a:r>
          </a:p>
          <a:p>
            <a:r>
              <a:rPr lang="en-US" sz="3600" dirty="0">
                <a:solidFill>
                  <a:srgbClr val="121212"/>
                </a:solidFill>
                <a:latin typeface="ArialMT"/>
              </a:rPr>
              <a:t>and He was numbered with the transgressors…</a:t>
            </a:r>
            <a:endParaRPr lang="en-ZA" sz="2000" dirty="0"/>
          </a:p>
        </p:txBody>
      </p:sp>
      <p:sp>
        <p:nvSpPr>
          <p:cNvPr id="3" name="TextBox 2">
            <a:extLst>
              <a:ext uri="{FF2B5EF4-FFF2-40B4-BE49-F238E27FC236}">
                <a16:creationId xmlns:a16="http://schemas.microsoft.com/office/drawing/2014/main" id="{C99C787E-C591-B4C7-0C2D-6284C2874C6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12དེ་བས་བདག་གིས་ཁོང་ལ་མི་རླབས་ཆེན་མཉམ་དུ་ནོར་སྐལ་ཐོབ་ཏུ་འཇུག་ཅིང་། སྟོབས་ཆེན་རྣམས་དང་ལྷན་དུ་བཅོམ་ནོར་བགོ་བར་བྱ། ཅིའི་ཕྱིར་ཞེ་ན། ཁོང་གིས་རང་གི་ཚེ་སྲོག་འཆི་བའི་ཕྱོགས་སུ་ལྡུག་ཅིང་།</a:t>
            </a:r>
            <a:r>
              <a:rPr lang="en-IN" sz="6000" dirty="0">
                <a:solidFill>
                  <a:srgbClr val="121212"/>
                </a:solidFill>
                <a:latin typeface="ArialMT"/>
              </a:rPr>
              <a:t>…</a:t>
            </a:r>
            <a:endParaRPr lang="en-ZA" sz="2400" dirty="0"/>
          </a:p>
        </p:txBody>
      </p:sp>
    </p:spTree>
    <p:extLst>
      <p:ext uri="{BB962C8B-B14F-4D97-AF65-F5344CB8AC3E}">
        <p14:creationId xmlns:p14="http://schemas.microsoft.com/office/powerpoint/2010/main" val="2102502962"/>
      </p:ext>
    </p:extLst>
  </p:cSld>
  <p:clrMapOvr>
    <a:masterClrMapping/>
  </p:clrMapOvr>
  <mc:AlternateContent xmlns:mc="http://schemas.openxmlformats.org/markup-compatibility/2006" xmlns:p14="http://schemas.microsoft.com/office/powerpoint/2010/main">
    <mc:Choice Requires="p14">
      <p:transition spd="slow" p14:dur="2000" advTm="13407"/>
    </mc:Choice>
    <mc:Fallback xmlns="">
      <p:transition spd="slow" advTm="1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4A823-DD92-D3CC-89B1-0CF1108AD340}"/>
              </a:ext>
            </a:extLst>
          </p:cNvPr>
          <p:cNvPicPr>
            <a:picLocks noChangeAspect="1"/>
          </p:cNvPicPr>
          <p:nvPr/>
        </p:nvPicPr>
        <p:blipFill rotWithShape="1">
          <a:blip r:embed="rId2"/>
          <a:srcRect t="4921" b="558"/>
          <a:stretch/>
        </p:blipFill>
        <p:spPr>
          <a:xfrm>
            <a:off x="-2481619" y="-3894667"/>
            <a:ext cx="21601033" cy="12148329"/>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4" name="TextBox 3">
            <a:extLst>
              <a:ext uri="{FF2B5EF4-FFF2-40B4-BE49-F238E27FC236}">
                <a16:creationId xmlns:a16="http://schemas.microsoft.com/office/drawing/2014/main" id="{0A0D7799-726A-74E8-624B-59CD06F37B5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7438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B12D115-DC79-F9B6-2F7C-523737AC33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52D047-6DEB-7710-FC75-13A568EA7E82}"/>
              </a:ext>
            </a:extLst>
          </p:cNvPr>
          <p:cNvSpPr txBox="1"/>
          <p:nvPr/>
        </p:nvSpPr>
        <p:spPr>
          <a:xfrm>
            <a:off x="0" y="-42333"/>
            <a:ext cx="5975131" cy="6858000"/>
          </a:xfrm>
          <a:prstGeom prst="rect">
            <a:avLst/>
          </a:prstGeom>
          <a:noFill/>
        </p:spPr>
        <p:txBody>
          <a:bodyPr wrap="square" rtlCol="0">
            <a:noAutofit/>
          </a:bodyPr>
          <a:lstStyle/>
          <a:p>
            <a:r>
              <a:rPr lang="en-US" sz="4400" dirty="0">
                <a:solidFill>
                  <a:srgbClr val="121212"/>
                </a:solidFill>
                <a:latin typeface="ArialMT"/>
              </a:rPr>
              <a:t>Yet He bore the sin of many</a:t>
            </a:r>
          </a:p>
          <a:p>
            <a:r>
              <a:rPr lang="en-US" sz="4400" dirty="0">
                <a:solidFill>
                  <a:srgbClr val="121212"/>
                </a:solidFill>
                <a:latin typeface="ArialMT"/>
              </a:rPr>
              <a:t>and made intercession for the transgressors.</a:t>
            </a:r>
            <a:endParaRPr lang="en-ZA" dirty="0"/>
          </a:p>
        </p:txBody>
      </p:sp>
      <p:sp>
        <p:nvSpPr>
          <p:cNvPr id="3" name="TextBox 2">
            <a:extLst>
              <a:ext uri="{FF2B5EF4-FFF2-40B4-BE49-F238E27FC236}">
                <a16:creationId xmlns:a16="http://schemas.microsoft.com/office/drawing/2014/main" id="{8026925E-121A-0B96-A49E-506C03BCD68E}"/>
              </a:ext>
            </a:extLst>
          </p:cNvPr>
          <p:cNvSpPr txBox="1"/>
          <p:nvPr/>
        </p:nvSpPr>
        <p:spPr>
          <a:xfrm>
            <a:off x="6216870" y="-42333"/>
            <a:ext cx="5975129" cy="6858000"/>
          </a:xfrm>
          <a:prstGeom prst="rect">
            <a:avLst/>
          </a:prstGeom>
          <a:noFill/>
        </p:spPr>
        <p:txBody>
          <a:bodyPr wrap="square" rtlCol="0">
            <a:noAutofit/>
          </a:bodyPr>
          <a:lstStyle/>
          <a:p>
            <a:r>
              <a:rPr lang="bo-CN" sz="6600">
                <a:solidFill>
                  <a:srgbClr val="121212"/>
                </a:solidFill>
                <a:latin typeface="ArialMT"/>
              </a:rPr>
              <a:t>ཉེས་ཅན་དུ་བརྩིས་ཀྱང་མི་མང་པོའི་སྡིག་པ་ཁུར་དུ་བཞེས། ཡང་ཉེས་ཅན་རྣམས་ཀྱི་ཕྱིར་དུ་གསོལ་བ་བཏབ་པའོ། །</a:t>
            </a:r>
            <a:endParaRPr lang="bo-CN" sz="6600" dirty="0">
              <a:solidFill>
                <a:srgbClr val="121212"/>
              </a:solidFill>
              <a:latin typeface="ArialMT"/>
            </a:endParaRPr>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0157"/>
    </mc:Choice>
    <mc:Fallback xmlns="">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4A823-DD92-D3CC-89B1-0CF1108AD340}"/>
              </a:ext>
            </a:extLst>
          </p:cNvPr>
          <p:cNvPicPr>
            <a:picLocks noChangeAspect="1"/>
          </p:cNvPicPr>
          <p:nvPr/>
        </p:nvPicPr>
        <p:blipFill rotWithShape="1">
          <a:blip r:embed="rId2"/>
          <a:srcRect t="4921" b="558"/>
          <a:stretch/>
        </p:blipFill>
        <p:spPr>
          <a:xfrm>
            <a:off x="20" y="1281"/>
            <a:ext cx="13968428" cy="7855785"/>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7B6CCFF-742D-AC95-98F6-B2F3F8847EF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0061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u="none" strike="noStrike" baseline="0" dirty="0">
                <a:latin typeface="TimesNewRomanPSMT"/>
              </a:rPr>
              <a:t>7. “Like a lamb that is led to slaughter” - Isaiah 53:1-12 (Center Bottom)</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ཡེ་ཤ་ཡཱ 53</a:t>
            </a:r>
          </a:p>
          <a:p>
            <a:r>
              <a:rPr lang="bo-CN" sz="8000" b="1" dirty="0">
                <a:solidFill>
                  <a:srgbClr val="121212"/>
                </a:solidFill>
                <a:latin typeface="ArialMT"/>
              </a:rPr>
              <a:t>སྡུག་བསྔལ་མྱོང་མཁན་ཞབས་ཕྱི།</a:t>
            </a:r>
            <a:endParaRPr lang="en-ZA" sz="8000" dirty="0"/>
          </a:p>
        </p:txBody>
      </p:sp>
      <p:pic>
        <p:nvPicPr>
          <p:cNvPr id="5" name="Audio 4">
            <a:hlinkClick r:id="" action="ppaction://media"/>
            <a:extLst>
              <a:ext uri="{FF2B5EF4-FFF2-40B4-BE49-F238E27FC236}">
                <a16:creationId xmlns:a16="http://schemas.microsoft.com/office/drawing/2014/main" id="{04F002C4-BEB5-D66E-DA9B-2E0B2A382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0E8BB-AA2C-BAB8-0DB0-5F2A1529DF5D}"/>
              </a:ext>
            </a:extLst>
          </p:cNvPr>
          <p:cNvPicPr>
            <a:picLocks noChangeAspect="1"/>
          </p:cNvPicPr>
          <p:nvPr/>
        </p:nvPicPr>
        <p:blipFill rotWithShape="1">
          <a:blip r:embed="rId2"/>
          <a:srcRect t="4921" b="558"/>
          <a:stretch/>
        </p:blipFill>
        <p:spPr>
          <a:xfrm>
            <a:off x="19" y="1282"/>
            <a:ext cx="14088865" cy="79235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D1EDB9-64C2-BE7B-62A0-D9C00A32669B}"/>
              </a:ext>
            </a:extLst>
          </p:cNvPr>
          <p:cNvSpPr txBox="1"/>
          <p:nvPr/>
        </p:nvSpPr>
        <p:spPr>
          <a:xfrm>
            <a:off x="527270" y="220133"/>
            <a:ext cx="5975129" cy="6858000"/>
          </a:xfrm>
          <a:prstGeom prst="rect">
            <a:avLst/>
          </a:prstGeom>
          <a:noFill/>
        </p:spPr>
        <p:txBody>
          <a:bodyPr wrap="square" rtlCol="0">
            <a:noAutofit/>
          </a:bodyPr>
          <a:lstStyle/>
          <a:p>
            <a:r>
              <a:rPr lang="bo-CN" sz="8000" b="1" i="0" cap="all" dirty="0">
                <a:solidFill>
                  <a:schemeClr val="bg1"/>
                </a:solidFill>
                <a:effectLst/>
                <a:latin typeface="ArialMT"/>
              </a:rPr>
              <a:t>ཡེ་ཤ་ཡཱ 53</a:t>
            </a:r>
          </a:p>
          <a:p>
            <a:r>
              <a:rPr lang="bo-CN" sz="8000" b="1" dirty="0">
                <a:solidFill>
                  <a:schemeClr val="bg1"/>
                </a:solidFill>
                <a:latin typeface="ArialMT"/>
              </a:rPr>
              <a:t>སྡུག་བསྔལ་མྱོང་མཁན་ཞབས་ཕྱི།</a:t>
            </a:r>
            <a:endParaRPr lang="en-ZA" sz="8000" dirty="0">
              <a:solidFill>
                <a:schemeClr val="bg1"/>
              </a:solidFill>
            </a:endParaRPr>
          </a:p>
        </p:txBody>
      </p:sp>
      <p:sp>
        <p:nvSpPr>
          <p:cNvPr id="2" name="TextBox 2">
            <a:extLst>
              <a:ext uri="{FF2B5EF4-FFF2-40B4-BE49-F238E27FC236}">
                <a16:creationId xmlns:a16="http://schemas.microsoft.com/office/drawing/2014/main" id="{98C89130-1ACF-D875-C287-9441036EA337}"/>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43883E0-C346-9117-B644-462E360717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FCA65D-4B08-F6DA-CB0D-11CB26DE816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2He grew up before Him like a tender shoot,</a:t>
            </a:r>
          </a:p>
          <a:p>
            <a:r>
              <a:rPr lang="en-US" sz="3600" dirty="0">
                <a:solidFill>
                  <a:srgbClr val="121212"/>
                </a:solidFill>
                <a:latin typeface="ArialMT"/>
              </a:rPr>
              <a:t>and like a root out of dry ground.</a:t>
            </a:r>
          </a:p>
          <a:p>
            <a:r>
              <a:rPr lang="en-US" sz="3600" dirty="0">
                <a:solidFill>
                  <a:srgbClr val="121212"/>
                </a:solidFill>
                <a:latin typeface="ArialMT"/>
              </a:rPr>
              <a:t>He had no stately form or majesty to attract us,</a:t>
            </a:r>
          </a:p>
          <a:p>
            <a:r>
              <a:rPr lang="en-US" sz="3600" dirty="0">
                <a:solidFill>
                  <a:srgbClr val="121212"/>
                </a:solidFill>
                <a:latin typeface="ArialMT"/>
              </a:rPr>
              <a:t>no beauty that we should desire Him.</a:t>
            </a:r>
            <a:endParaRPr lang="en-ZA" dirty="0"/>
          </a:p>
        </p:txBody>
      </p:sp>
      <p:sp>
        <p:nvSpPr>
          <p:cNvPr id="3" name="TextBox 2">
            <a:extLst>
              <a:ext uri="{FF2B5EF4-FFF2-40B4-BE49-F238E27FC236}">
                <a16:creationId xmlns:a16="http://schemas.microsoft.com/office/drawing/2014/main" id="{F639A249-6AAA-4D10-2236-AFD07E8392E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2ཁོང་ནི་དཀོན་མཆོག་ཡ་ཝཱེའི་དྲུང་དུ་རྩི་ཤིང་གསར་བ་འབུས་པ་དང་། རྩ་བ་སྐམ་ས་ནས་རྒྱས་པ་བཞིན། ང་ཚོས་ཡིད་སྨོན་འཆོར་བའི་གཟུགས་མཛེས་དང་རྔམ་བརྗིད་དེ་ལ་མེད་ཅིང་། ང་ཚོ་འགུག་པར་འགྱུར་བའི་མཛེས་སྡུག་ཀྱང་དེ་ལ་མེད།</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523"/>
    </mc:Choice>
    <mc:Fallback xmlns="">
      <p:transition spd="slow" advTm="1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85E6B5-4142-22F2-1190-D9CC821B867B}"/>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9267EC6-1CFC-39F8-555A-1F68DEE5978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1815038-820E-5E4A-3399-3B5CC37F77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1CC133-97C8-4916-8658-550F2EFFE32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3He was despised and rejected by men,</a:t>
            </a:r>
          </a:p>
          <a:p>
            <a:r>
              <a:rPr lang="en-US" sz="4000" dirty="0">
                <a:solidFill>
                  <a:srgbClr val="121212"/>
                </a:solidFill>
                <a:latin typeface="ArialMT"/>
              </a:rPr>
              <a:t>a man of sorrows, acquainted with grief.</a:t>
            </a:r>
          </a:p>
          <a:p>
            <a:r>
              <a:rPr lang="en-US" sz="4000" dirty="0">
                <a:solidFill>
                  <a:srgbClr val="121212"/>
                </a:solidFill>
                <a:latin typeface="ArialMT"/>
              </a:rPr>
              <a:t>Like one from whom men hide their faces,</a:t>
            </a:r>
          </a:p>
          <a:p>
            <a:r>
              <a:rPr lang="en-US" sz="4000" dirty="0">
                <a:solidFill>
                  <a:srgbClr val="121212"/>
                </a:solidFill>
                <a:latin typeface="ArialMT"/>
              </a:rPr>
              <a:t>He was despised, and we esteemed Him not.</a:t>
            </a:r>
            <a:endParaRPr lang="en-ZA" dirty="0"/>
          </a:p>
        </p:txBody>
      </p:sp>
      <p:sp>
        <p:nvSpPr>
          <p:cNvPr id="3" name="TextBox 2">
            <a:extLst>
              <a:ext uri="{FF2B5EF4-FFF2-40B4-BE49-F238E27FC236}">
                <a16:creationId xmlns:a16="http://schemas.microsoft.com/office/drawing/2014/main" id="{C901ECEB-BC29-E446-FC34-6BC3E5E25F9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3མི་རྣམས་ཀྱིས་ཁོང་ལ་མཐོང་ཆུང་བྱས་ནས་ཁས་མི་ལེན་ཞིང་། ཁོང་ནི་དཀའ་སྡུག་མང་དུ་མྱངས་ཤིང་སེམས་སྡུག་ཤེས་པའི་མི་ཞིག་སྟེ། མི་རྣམས་ཀྱིས་མིག་ནང་མི་འཇོག་པའི་མི་བཞིན་ཡིན། ཁོང་ལ་བརྙས་བཅོས་ཐེབས་ཏེ། ང་ཚོས་ཀྱང་བཀུར་བར་མི་བྱའོ། །</a:t>
            </a:r>
            <a:endParaRPr lang="en-ZA" sz="14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59825A-C160-8105-F7D5-C7DC44E909E9}"/>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F35BFB8-A226-4595-642E-C7C0FDFF6F4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24A2C3C-78F8-7E12-6474-B33C4984C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44ACD29-3149-16DC-6A93-3BFB273C478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4Surely He took on our infirmities</a:t>
            </a:r>
          </a:p>
          <a:p>
            <a:r>
              <a:rPr lang="en-US" sz="4000" dirty="0">
                <a:solidFill>
                  <a:srgbClr val="121212"/>
                </a:solidFill>
                <a:latin typeface="ArialMT"/>
              </a:rPr>
              <a:t>and carried our sorrows;</a:t>
            </a:r>
          </a:p>
          <a:p>
            <a:r>
              <a:rPr lang="en-US" sz="4000" dirty="0">
                <a:solidFill>
                  <a:srgbClr val="121212"/>
                </a:solidFill>
                <a:latin typeface="ArialMT"/>
              </a:rPr>
              <a:t>yet we considered Him stricken by God,</a:t>
            </a:r>
          </a:p>
          <a:p>
            <a:r>
              <a:rPr lang="en-US" sz="4000" dirty="0">
                <a:solidFill>
                  <a:srgbClr val="121212"/>
                </a:solidFill>
                <a:latin typeface="ArialMT"/>
              </a:rPr>
              <a:t>struck down and afflicted.</a:t>
            </a:r>
            <a:endParaRPr lang="en-ZA" dirty="0"/>
          </a:p>
        </p:txBody>
      </p:sp>
      <p:sp>
        <p:nvSpPr>
          <p:cNvPr id="3" name="TextBox 2">
            <a:extLst>
              <a:ext uri="{FF2B5EF4-FFF2-40B4-BE49-F238E27FC236}">
                <a16:creationId xmlns:a16="http://schemas.microsoft.com/office/drawing/2014/main" id="{50EFA71F-7576-67B6-3CB0-0D2F2237A0E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4ཁོང་གིས་རང་ཅག་གི་ན་ཚ་ཉིད་ཀྱི་སྟེང་དུ་བླངས་ཤིང་། རང་ཅག་གི་སྡུག་བསྔལ་ཁུར་དུ་བཞེས། འོན་ཀྱང་རང་ཅག་གིས་ཁོང་ལ་ཉེས་རྡུང་ཐེབས་ཤིང་། དཀོན་མཆོག་གིས་བརྡེགས་ནས་སྡུག་ལ་སྦྱར་བར་འདོད།</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7727"/>
    </mc:Choice>
    <mc:Fallback xmlns="">
      <p:transition spd="slow" advTm="1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1432</Words>
  <Application>Microsoft Office PowerPoint</Application>
  <PresentationFormat>Widescreen</PresentationFormat>
  <Paragraphs>104</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24-7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2025-04-08T05:53:35Z</dcterms:modified>
</cp:coreProperties>
</file>