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68" r:id="rId2"/>
    <p:sldId id="438" r:id="rId3"/>
    <p:sldId id="439" r:id="rId4"/>
    <p:sldId id="440" r:id="rId5"/>
    <p:sldId id="441" r:id="rId6"/>
    <p:sldId id="442" r:id="rId7"/>
    <p:sldId id="443" r:id="rId8"/>
    <p:sldId id="444" r:id="rId9"/>
    <p:sldId id="445" r:id="rId10"/>
    <p:sldId id="446" r:id="rId11"/>
    <p:sldId id="447" r:id="rId12"/>
    <p:sldId id="448" r:id="rId13"/>
    <p:sldId id="449" r:id="rId14"/>
    <p:sldId id="450" r:id="rId15"/>
    <p:sldId id="451" r:id="rId16"/>
    <p:sldId id="4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12215-004F-459D-8817-A701845AC522}" v="8" dt="2025-04-08T05:55:35.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3969" autoAdjust="0"/>
  </p:normalViewPr>
  <p:slideViewPr>
    <p:cSldViewPr snapToGrid="0">
      <p:cViewPr varScale="1">
        <p:scale>
          <a:sx n="57" d="100"/>
          <a:sy n="57" d="100"/>
        </p:scale>
        <p:origin x="72"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88C12215-004F-459D-8817-A701845AC522}"/>
    <pc:docChg chg="custSel modSld">
      <pc:chgData name="Alfred Smith" userId="3c60a3631c0db8ad" providerId="LiveId" clId="{88C12215-004F-459D-8817-A701845AC522}" dt="2025-04-08T05:55:35.142" v="14"/>
      <pc:docMkLst>
        <pc:docMk/>
      </pc:docMkLst>
      <pc:sldChg chg="addSp modSp">
        <pc:chgData name="Alfred Smith" userId="3c60a3631c0db8ad" providerId="LiveId" clId="{88C12215-004F-459D-8817-A701845AC522}" dt="2025-04-08T05:54:34.197" v="2"/>
        <pc:sldMkLst>
          <pc:docMk/>
          <pc:sldMk cId="923867738" sldId="440"/>
        </pc:sldMkLst>
        <pc:spChg chg="add mod">
          <ac:chgData name="Alfred Smith" userId="3c60a3631c0db8ad" providerId="LiveId" clId="{88C12215-004F-459D-8817-A701845AC522}" dt="2025-04-08T05:54:34.197" v="2"/>
          <ac:spMkLst>
            <pc:docMk/>
            <pc:sldMk cId="923867738" sldId="440"/>
            <ac:spMk id="2" creationId="{6E4FAEBC-A733-2EB4-9781-13776C93FA62}"/>
          </ac:spMkLst>
        </pc:spChg>
      </pc:sldChg>
      <pc:sldChg chg="addSp delSp modSp mod">
        <pc:chgData name="Alfred Smith" userId="3c60a3631c0db8ad" providerId="LiveId" clId="{88C12215-004F-459D-8817-A701845AC522}" dt="2025-04-08T05:54:44.362" v="4"/>
        <pc:sldMkLst>
          <pc:docMk/>
          <pc:sldMk cId="3676245138" sldId="441"/>
        </pc:sldMkLst>
        <pc:spChg chg="add mod">
          <ac:chgData name="Alfred Smith" userId="3c60a3631c0db8ad" providerId="LiveId" clId="{88C12215-004F-459D-8817-A701845AC522}" dt="2025-04-08T05:54:44.362" v="4"/>
          <ac:spMkLst>
            <pc:docMk/>
            <pc:sldMk cId="3676245138" sldId="441"/>
            <ac:spMk id="2" creationId="{BCDF223A-6B00-0002-772A-F0AFC6F2CA02}"/>
          </ac:spMkLst>
        </pc:spChg>
        <pc:spChg chg="add mod">
          <ac:chgData name="Alfred Smith" userId="3c60a3631c0db8ad" providerId="LiveId" clId="{88C12215-004F-459D-8817-A701845AC522}" dt="2025-04-08T05:54:44.362" v="4"/>
          <ac:spMkLst>
            <pc:docMk/>
            <pc:sldMk cId="3676245138" sldId="441"/>
            <ac:spMk id="3" creationId="{FD135BDC-9F0E-AA71-FDC4-4D66333435C4}"/>
          </ac:spMkLst>
        </pc:spChg>
        <pc:spChg chg="del">
          <ac:chgData name="Alfred Smith" userId="3c60a3631c0db8ad" providerId="LiveId" clId="{88C12215-004F-459D-8817-A701845AC522}" dt="2025-04-08T05:54:43.827" v="3" actId="478"/>
          <ac:spMkLst>
            <pc:docMk/>
            <pc:sldMk cId="3676245138" sldId="441"/>
            <ac:spMk id="4" creationId="{9A13E2D8-2F59-44C1-B1D2-79C300C26DD4}"/>
          </ac:spMkLst>
        </pc:spChg>
        <pc:spChg chg="del">
          <ac:chgData name="Alfred Smith" userId="3c60a3631c0db8ad" providerId="LiveId" clId="{88C12215-004F-459D-8817-A701845AC522}" dt="2025-04-08T05:54:43.827" v="3" actId="478"/>
          <ac:spMkLst>
            <pc:docMk/>
            <pc:sldMk cId="3676245138" sldId="441"/>
            <ac:spMk id="6" creationId="{416C064E-628E-47C0-A712-DB178FE9901E}"/>
          </ac:spMkLst>
        </pc:spChg>
      </pc:sldChg>
      <pc:sldChg chg="addSp delSp modSp mod">
        <pc:chgData name="Alfred Smith" userId="3c60a3631c0db8ad" providerId="LiveId" clId="{88C12215-004F-459D-8817-A701845AC522}" dt="2025-04-08T05:54:56.364" v="6"/>
        <pc:sldMkLst>
          <pc:docMk/>
          <pc:sldMk cId="3095902142" sldId="443"/>
        </pc:sldMkLst>
        <pc:spChg chg="add mod">
          <ac:chgData name="Alfred Smith" userId="3c60a3631c0db8ad" providerId="LiveId" clId="{88C12215-004F-459D-8817-A701845AC522}" dt="2025-04-08T05:54:56.364" v="6"/>
          <ac:spMkLst>
            <pc:docMk/>
            <pc:sldMk cId="3095902142" sldId="443"/>
            <ac:spMk id="2" creationId="{0F49B17A-CE2E-8FBB-9FD1-AFAEF0950009}"/>
          </ac:spMkLst>
        </pc:spChg>
        <pc:spChg chg="add mod">
          <ac:chgData name="Alfred Smith" userId="3c60a3631c0db8ad" providerId="LiveId" clId="{88C12215-004F-459D-8817-A701845AC522}" dt="2025-04-08T05:54:56.364" v="6"/>
          <ac:spMkLst>
            <pc:docMk/>
            <pc:sldMk cId="3095902142" sldId="443"/>
            <ac:spMk id="3" creationId="{A97D794C-5351-23EE-38C1-7EA31F90FD88}"/>
          </ac:spMkLst>
        </pc:spChg>
        <pc:spChg chg="del">
          <ac:chgData name="Alfred Smith" userId="3c60a3631c0db8ad" providerId="LiveId" clId="{88C12215-004F-459D-8817-A701845AC522}" dt="2025-04-08T05:54:55.853" v="5" actId="478"/>
          <ac:spMkLst>
            <pc:docMk/>
            <pc:sldMk cId="3095902142" sldId="443"/>
            <ac:spMk id="4" creationId="{9A13E2D8-2F59-44C1-B1D2-79C300C26DD4}"/>
          </ac:spMkLst>
        </pc:spChg>
        <pc:spChg chg="del">
          <ac:chgData name="Alfred Smith" userId="3c60a3631c0db8ad" providerId="LiveId" clId="{88C12215-004F-459D-8817-A701845AC522}" dt="2025-04-08T05:54:55.853" v="5" actId="478"/>
          <ac:spMkLst>
            <pc:docMk/>
            <pc:sldMk cId="3095902142" sldId="443"/>
            <ac:spMk id="6" creationId="{416C064E-628E-47C0-A712-DB178FE9901E}"/>
          </ac:spMkLst>
        </pc:spChg>
      </pc:sldChg>
      <pc:sldChg chg="addSp delSp modSp mod">
        <pc:chgData name="Alfred Smith" userId="3c60a3631c0db8ad" providerId="LiveId" clId="{88C12215-004F-459D-8817-A701845AC522}" dt="2025-04-08T05:55:06.064" v="8"/>
        <pc:sldMkLst>
          <pc:docMk/>
          <pc:sldMk cId="2166098122" sldId="445"/>
        </pc:sldMkLst>
        <pc:spChg chg="add mod">
          <ac:chgData name="Alfred Smith" userId="3c60a3631c0db8ad" providerId="LiveId" clId="{88C12215-004F-459D-8817-A701845AC522}" dt="2025-04-08T05:55:06.064" v="8"/>
          <ac:spMkLst>
            <pc:docMk/>
            <pc:sldMk cId="2166098122" sldId="445"/>
            <ac:spMk id="2" creationId="{727BEA32-E58C-D1AF-3C6D-2A5F4499A17C}"/>
          </ac:spMkLst>
        </pc:spChg>
        <pc:spChg chg="add mod">
          <ac:chgData name="Alfred Smith" userId="3c60a3631c0db8ad" providerId="LiveId" clId="{88C12215-004F-459D-8817-A701845AC522}" dt="2025-04-08T05:55:06.064" v="8"/>
          <ac:spMkLst>
            <pc:docMk/>
            <pc:sldMk cId="2166098122" sldId="445"/>
            <ac:spMk id="3" creationId="{AE0A2777-38A7-170A-F36E-EBA415A676CB}"/>
          </ac:spMkLst>
        </pc:spChg>
        <pc:spChg chg="del">
          <ac:chgData name="Alfred Smith" userId="3c60a3631c0db8ad" providerId="LiveId" clId="{88C12215-004F-459D-8817-A701845AC522}" dt="2025-04-08T05:55:05.572" v="7" actId="478"/>
          <ac:spMkLst>
            <pc:docMk/>
            <pc:sldMk cId="2166098122" sldId="445"/>
            <ac:spMk id="4" creationId="{9A13E2D8-2F59-44C1-B1D2-79C300C26DD4}"/>
          </ac:spMkLst>
        </pc:spChg>
        <pc:spChg chg="del">
          <ac:chgData name="Alfred Smith" userId="3c60a3631c0db8ad" providerId="LiveId" clId="{88C12215-004F-459D-8817-A701845AC522}" dt="2025-04-08T05:55:05.572" v="7" actId="478"/>
          <ac:spMkLst>
            <pc:docMk/>
            <pc:sldMk cId="2166098122" sldId="445"/>
            <ac:spMk id="6" creationId="{416C064E-628E-47C0-A712-DB178FE9901E}"/>
          </ac:spMkLst>
        </pc:spChg>
      </pc:sldChg>
      <pc:sldChg chg="addSp delSp modSp mod">
        <pc:chgData name="Alfred Smith" userId="3c60a3631c0db8ad" providerId="LiveId" clId="{88C12215-004F-459D-8817-A701845AC522}" dt="2025-04-08T05:55:18.378" v="10"/>
        <pc:sldMkLst>
          <pc:docMk/>
          <pc:sldMk cId="2422728137" sldId="447"/>
        </pc:sldMkLst>
        <pc:spChg chg="add mod">
          <ac:chgData name="Alfred Smith" userId="3c60a3631c0db8ad" providerId="LiveId" clId="{88C12215-004F-459D-8817-A701845AC522}" dt="2025-04-08T05:55:18.378" v="10"/>
          <ac:spMkLst>
            <pc:docMk/>
            <pc:sldMk cId="2422728137" sldId="447"/>
            <ac:spMk id="2" creationId="{D1581263-86FE-D386-382C-0DF020D0CD8F}"/>
          </ac:spMkLst>
        </pc:spChg>
        <pc:spChg chg="del">
          <ac:chgData name="Alfred Smith" userId="3c60a3631c0db8ad" providerId="LiveId" clId="{88C12215-004F-459D-8817-A701845AC522}" dt="2025-04-08T05:55:17.962" v="9" actId="478"/>
          <ac:spMkLst>
            <pc:docMk/>
            <pc:sldMk cId="2422728137" sldId="447"/>
            <ac:spMk id="4" creationId="{9A13E2D8-2F59-44C1-B1D2-79C300C26DD4}"/>
          </ac:spMkLst>
        </pc:spChg>
        <pc:spChg chg="add mod">
          <ac:chgData name="Alfred Smith" userId="3c60a3631c0db8ad" providerId="LiveId" clId="{88C12215-004F-459D-8817-A701845AC522}" dt="2025-04-08T05:55:18.378" v="10"/>
          <ac:spMkLst>
            <pc:docMk/>
            <pc:sldMk cId="2422728137" sldId="447"/>
            <ac:spMk id="5" creationId="{E93912BE-5BB7-3CDE-3434-D7F060732641}"/>
          </ac:spMkLst>
        </pc:spChg>
        <pc:spChg chg="del">
          <ac:chgData name="Alfred Smith" userId="3c60a3631c0db8ad" providerId="LiveId" clId="{88C12215-004F-459D-8817-A701845AC522}" dt="2025-04-08T05:55:17.962" v="9" actId="478"/>
          <ac:spMkLst>
            <pc:docMk/>
            <pc:sldMk cId="2422728137" sldId="447"/>
            <ac:spMk id="6" creationId="{416C064E-628E-47C0-A712-DB178FE9901E}"/>
          </ac:spMkLst>
        </pc:spChg>
      </pc:sldChg>
      <pc:sldChg chg="addSp delSp modSp mod">
        <pc:chgData name="Alfred Smith" userId="3c60a3631c0db8ad" providerId="LiveId" clId="{88C12215-004F-459D-8817-A701845AC522}" dt="2025-04-08T05:55:26.078" v="12"/>
        <pc:sldMkLst>
          <pc:docMk/>
          <pc:sldMk cId="4160448636" sldId="449"/>
        </pc:sldMkLst>
        <pc:spChg chg="add mod">
          <ac:chgData name="Alfred Smith" userId="3c60a3631c0db8ad" providerId="LiveId" clId="{88C12215-004F-459D-8817-A701845AC522}" dt="2025-04-08T05:55:26.078" v="12"/>
          <ac:spMkLst>
            <pc:docMk/>
            <pc:sldMk cId="4160448636" sldId="449"/>
            <ac:spMk id="2" creationId="{C989001F-2F38-6DC2-83B7-162BF2AFBEC3}"/>
          </ac:spMkLst>
        </pc:spChg>
        <pc:spChg chg="add mod">
          <ac:chgData name="Alfred Smith" userId="3c60a3631c0db8ad" providerId="LiveId" clId="{88C12215-004F-459D-8817-A701845AC522}" dt="2025-04-08T05:55:26.078" v="12"/>
          <ac:spMkLst>
            <pc:docMk/>
            <pc:sldMk cId="4160448636" sldId="449"/>
            <ac:spMk id="3" creationId="{47F2CA0A-40B8-769E-D4B3-D2D101FF05EF}"/>
          </ac:spMkLst>
        </pc:spChg>
        <pc:spChg chg="del">
          <ac:chgData name="Alfred Smith" userId="3c60a3631c0db8ad" providerId="LiveId" clId="{88C12215-004F-459D-8817-A701845AC522}" dt="2025-04-08T05:55:25.562" v="11" actId="478"/>
          <ac:spMkLst>
            <pc:docMk/>
            <pc:sldMk cId="4160448636" sldId="449"/>
            <ac:spMk id="4" creationId="{9A13E2D8-2F59-44C1-B1D2-79C300C26DD4}"/>
          </ac:spMkLst>
        </pc:spChg>
        <pc:spChg chg="del">
          <ac:chgData name="Alfred Smith" userId="3c60a3631c0db8ad" providerId="LiveId" clId="{88C12215-004F-459D-8817-A701845AC522}" dt="2025-04-08T05:55:25.562" v="11" actId="478"/>
          <ac:spMkLst>
            <pc:docMk/>
            <pc:sldMk cId="4160448636" sldId="449"/>
            <ac:spMk id="6" creationId="{416C064E-628E-47C0-A712-DB178FE9901E}"/>
          </ac:spMkLst>
        </pc:spChg>
      </pc:sldChg>
      <pc:sldChg chg="addSp delSp modSp mod">
        <pc:chgData name="Alfred Smith" userId="3c60a3631c0db8ad" providerId="LiveId" clId="{88C12215-004F-459D-8817-A701845AC522}" dt="2025-04-08T05:55:35.142" v="14"/>
        <pc:sldMkLst>
          <pc:docMk/>
          <pc:sldMk cId="3386340796" sldId="451"/>
        </pc:sldMkLst>
        <pc:spChg chg="add mod">
          <ac:chgData name="Alfred Smith" userId="3c60a3631c0db8ad" providerId="LiveId" clId="{88C12215-004F-459D-8817-A701845AC522}" dt="2025-04-08T05:55:35.142" v="14"/>
          <ac:spMkLst>
            <pc:docMk/>
            <pc:sldMk cId="3386340796" sldId="451"/>
            <ac:spMk id="2" creationId="{F4A95971-DE52-8B96-36C0-ED457FD35F0C}"/>
          </ac:spMkLst>
        </pc:spChg>
        <pc:spChg chg="add mod">
          <ac:chgData name="Alfred Smith" userId="3c60a3631c0db8ad" providerId="LiveId" clId="{88C12215-004F-459D-8817-A701845AC522}" dt="2025-04-08T05:55:35.142" v="14"/>
          <ac:spMkLst>
            <pc:docMk/>
            <pc:sldMk cId="3386340796" sldId="451"/>
            <ac:spMk id="3" creationId="{48BBC6C1-7C44-0F76-26E9-AB587568C2E4}"/>
          </ac:spMkLst>
        </pc:spChg>
        <pc:spChg chg="del">
          <ac:chgData name="Alfred Smith" userId="3c60a3631c0db8ad" providerId="LiveId" clId="{88C12215-004F-459D-8817-A701845AC522}" dt="2025-04-08T05:55:34.709" v="13" actId="478"/>
          <ac:spMkLst>
            <pc:docMk/>
            <pc:sldMk cId="3386340796" sldId="451"/>
            <ac:spMk id="4" creationId="{9A13E2D8-2F59-44C1-B1D2-79C300C26DD4}"/>
          </ac:spMkLst>
        </pc:spChg>
        <pc:spChg chg="del">
          <ac:chgData name="Alfred Smith" userId="3c60a3631c0db8ad" providerId="LiveId" clId="{88C12215-004F-459D-8817-A701845AC522}" dt="2025-04-08T05:55:34.709" v="13" actId="478"/>
          <ac:spMkLst>
            <pc:docMk/>
            <pc:sldMk cId="3386340796" sldId="451"/>
            <ac:spMk id="6" creationId="{416C064E-628E-47C0-A712-DB178FE9901E}"/>
          </ac:spMkLst>
        </pc:spChg>
      </pc:sldChg>
      <pc:sldChg chg="addSp delSp modSp mod">
        <pc:chgData name="Alfred Smith" userId="3c60a3631c0db8ad" providerId="LiveId" clId="{88C12215-004F-459D-8817-A701845AC522}" dt="2025-04-08T05:54:26.095" v="1"/>
        <pc:sldMkLst>
          <pc:docMk/>
          <pc:sldMk cId="3596600315" sldId="468"/>
        </pc:sldMkLst>
        <pc:spChg chg="del">
          <ac:chgData name="Alfred Smith" userId="3c60a3631c0db8ad" providerId="LiveId" clId="{88C12215-004F-459D-8817-A701845AC522}" dt="2025-04-08T05:54:25.608" v="0" actId="478"/>
          <ac:spMkLst>
            <pc:docMk/>
            <pc:sldMk cId="3596600315" sldId="468"/>
            <ac:spMk id="3" creationId="{0162BEE1-134B-8B70-2BB8-9226F1DF1614}"/>
          </ac:spMkLst>
        </pc:spChg>
        <pc:spChg chg="add mod">
          <ac:chgData name="Alfred Smith" userId="3c60a3631c0db8ad" providerId="LiveId" clId="{88C12215-004F-459D-8817-A701845AC522}" dt="2025-04-08T05:54:26.095" v="1"/>
          <ac:spMkLst>
            <pc:docMk/>
            <pc:sldMk cId="3596600315" sldId="468"/>
            <ac:spMk id="5" creationId="{71627968-5F80-D311-61D0-DA6D2394C308}"/>
          </ac:spMkLst>
        </pc:spChg>
      </pc:sldChg>
    </pc:docChg>
  </pc:docChgLst>
  <pc:docChgLst>
    <pc:chgData name="Leonie Smith" userId="fed1330f33f5650e" providerId="LiveId" clId="{444100E9-0E28-460C-B162-7D72662BCBE2}"/>
    <pc:docChg chg="custSel modSld">
      <pc:chgData name="Leonie Smith" userId="fed1330f33f5650e" providerId="LiveId" clId="{444100E9-0E28-460C-B162-7D72662BCBE2}" dt="2022-07-04T09:29:23.961" v="87" actId="20577"/>
      <pc:docMkLst>
        <pc:docMk/>
      </pc:docMkLst>
      <pc:sldChg chg="addSp modSp mod">
        <pc:chgData name="Leonie Smith" userId="fed1330f33f5650e" providerId="LiveId" clId="{444100E9-0E28-460C-B162-7D72662BCBE2}" dt="2022-07-04T09:26:40.655" v="65" actId="207"/>
        <pc:sldMkLst>
          <pc:docMk/>
          <pc:sldMk cId="3261377596" sldId="438"/>
        </pc:sldMkLst>
      </pc:sldChg>
      <pc:sldChg chg="addSp modSp mod">
        <pc:chgData name="Leonie Smith" userId="fed1330f33f5650e" providerId="LiveId" clId="{444100E9-0E28-460C-B162-7D72662BCBE2}" dt="2022-07-04T09:25:09.588" v="60" actId="2711"/>
        <pc:sldMkLst>
          <pc:docMk/>
          <pc:sldMk cId="3759221820" sldId="439"/>
        </pc:sldMkLst>
      </pc:sldChg>
      <pc:sldChg chg="addSp modSp">
        <pc:chgData name="Leonie Smith" userId="fed1330f33f5650e" providerId="LiveId" clId="{444100E9-0E28-460C-B162-7D72662BCBE2}" dt="2022-07-04T09:26:48.705" v="66"/>
        <pc:sldMkLst>
          <pc:docMk/>
          <pc:sldMk cId="923867738" sldId="440"/>
        </pc:sldMkLst>
      </pc:sldChg>
      <pc:sldChg chg="addSp delSp modSp modTransition modAnim">
        <pc:chgData name="Leonie Smith" userId="fed1330f33f5650e" providerId="LiveId" clId="{444100E9-0E28-460C-B162-7D72662BCBE2}" dt="2022-06-30T07:20:53.877" v="55"/>
        <pc:sldMkLst>
          <pc:docMk/>
          <pc:sldMk cId="3676245138" sldId="441"/>
        </pc:sldMkLst>
      </pc:sldChg>
      <pc:sldChg chg="addSp modSp mod">
        <pc:chgData name="Leonie Smith" userId="fed1330f33f5650e" providerId="LiveId" clId="{444100E9-0E28-460C-B162-7D72662BCBE2}" dt="2022-07-04T09:28:33.057" v="81" actId="1076"/>
        <pc:sldMkLst>
          <pc:docMk/>
          <pc:sldMk cId="2180228365" sldId="442"/>
        </pc:sldMkLst>
      </pc:sldChg>
      <pc:sldChg chg="addSp delSp modSp modTransition modAnim">
        <pc:chgData name="Leonie Smith" userId="fed1330f33f5650e" providerId="LiveId" clId="{444100E9-0E28-460C-B162-7D72662BCBE2}" dt="2022-06-30T07:01:21.734" v="11"/>
        <pc:sldMkLst>
          <pc:docMk/>
          <pc:sldMk cId="3095902142" sldId="443"/>
        </pc:sldMkLst>
      </pc:sldChg>
      <pc:sldChg chg="addSp modSp mod">
        <pc:chgData name="Leonie Smith" userId="fed1330f33f5650e" providerId="LiveId" clId="{444100E9-0E28-460C-B162-7D72662BCBE2}" dt="2022-07-04T09:28:44.471" v="83" actId="20577"/>
        <pc:sldMkLst>
          <pc:docMk/>
          <pc:sldMk cId="1718612039" sldId="444"/>
        </pc:sldMkLst>
      </pc:sldChg>
      <pc:sldChg chg="addSp delSp modSp modTransition modAnim">
        <pc:chgData name="Leonie Smith" userId="fed1330f33f5650e" providerId="LiveId" clId="{444100E9-0E28-460C-B162-7D72662BCBE2}" dt="2022-06-30T07:06:25.716" v="18"/>
        <pc:sldMkLst>
          <pc:docMk/>
          <pc:sldMk cId="2166098122" sldId="445"/>
        </pc:sldMkLst>
      </pc:sldChg>
      <pc:sldChg chg="addSp modSp mod">
        <pc:chgData name="Leonie Smith" userId="fed1330f33f5650e" providerId="LiveId" clId="{444100E9-0E28-460C-B162-7D72662BCBE2}" dt="2022-07-04T09:28:59.235" v="84" actId="20577"/>
        <pc:sldMkLst>
          <pc:docMk/>
          <pc:sldMk cId="665805102" sldId="446"/>
        </pc:sldMkLst>
      </pc:sldChg>
      <pc:sldChg chg="addSp delSp modSp modTransition modAnim">
        <pc:chgData name="Leonie Smith" userId="fed1330f33f5650e" providerId="LiveId" clId="{444100E9-0E28-460C-B162-7D72662BCBE2}" dt="2022-06-30T07:07:48.930" v="21"/>
        <pc:sldMkLst>
          <pc:docMk/>
          <pc:sldMk cId="2422728137" sldId="447"/>
        </pc:sldMkLst>
      </pc:sldChg>
      <pc:sldChg chg="addSp modSp mod">
        <pc:chgData name="Leonie Smith" userId="fed1330f33f5650e" providerId="LiveId" clId="{444100E9-0E28-460C-B162-7D72662BCBE2}" dt="2022-07-04T09:29:05.165" v="85" actId="20577"/>
        <pc:sldMkLst>
          <pc:docMk/>
          <pc:sldMk cId="843663555" sldId="448"/>
        </pc:sldMkLst>
      </pc:sldChg>
      <pc:sldChg chg="addSp delSp modSp modTransition modAnim">
        <pc:chgData name="Leonie Smith" userId="fed1330f33f5650e" providerId="LiveId" clId="{444100E9-0E28-460C-B162-7D72662BCBE2}" dt="2022-06-30T07:16:05.272" v="46"/>
        <pc:sldMkLst>
          <pc:docMk/>
          <pc:sldMk cId="4160448636" sldId="449"/>
        </pc:sldMkLst>
      </pc:sldChg>
      <pc:sldChg chg="addSp modSp mod">
        <pc:chgData name="Leonie Smith" userId="fed1330f33f5650e" providerId="LiveId" clId="{444100E9-0E28-460C-B162-7D72662BCBE2}" dt="2022-07-04T09:29:17.294" v="86" actId="20577"/>
        <pc:sldMkLst>
          <pc:docMk/>
          <pc:sldMk cId="538051216" sldId="450"/>
        </pc:sldMkLst>
      </pc:sldChg>
      <pc:sldChg chg="addSp delSp modSp modTransition modAnim">
        <pc:chgData name="Leonie Smith" userId="fed1330f33f5650e" providerId="LiveId" clId="{444100E9-0E28-460C-B162-7D72662BCBE2}" dt="2022-06-30T07:18:29.705" v="51"/>
        <pc:sldMkLst>
          <pc:docMk/>
          <pc:sldMk cId="3386340796" sldId="451"/>
        </pc:sldMkLst>
      </pc:sldChg>
      <pc:sldChg chg="addSp modSp modNotesTx">
        <pc:chgData name="Leonie Smith" userId="fed1330f33f5650e" providerId="LiveId" clId="{444100E9-0E28-460C-B162-7D72662BCBE2}" dt="2022-07-01T05:29:49.869" v="59" actId="5793"/>
        <pc:sldMkLst>
          <pc:docMk/>
          <pc:sldMk cId="3596600315" sldId="468"/>
        </pc:sldMkLst>
      </pc:sldChg>
      <pc:sldChg chg="addSp modSp mod">
        <pc:chgData name="Leonie Smith" userId="fed1330f33f5650e" providerId="LiveId" clId="{444100E9-0E28-460C-B162-7D72662BCBE2}" dt="2022-07-04T09:29:23.961" v="87" actId="20577"/>
        <pc:sldMkLst>
          <pc:docMk/>
          <pc:sldMk cId="252911964" sldId="4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2025/04/08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24 </a:t>
            </a:r>
            <a:r>
              <a:rPr lang="en-IN" sz="1200" b="1" i="0" u="none" strike="noStrike" baseline="0" dirty="0">
                <a:latin typeface="TimesNewRomanPS-BoldMT"/>
              </a:rPr>
              <a:t>Isaiah</a:t>
            </a:r>
          </a:p>
          <a:p>
            <a:pPr algn="l"/>
            <a:r>
              <a:rPr lang="fr-FR" sz="1200" b="0" i="0" u="none" strike="noStrike" baseline="0" dirty="0">
                <a:latin typeface="TimesNewRomanPSMT"/>
              </a:rPr>
              <a:t>1. </a:t>
            </a:r>
            <a:r>
              <a:rPr lang="fr-FR" sz="1200" b="0" i="0" u="none" strike="noStrike" baseline="0" dirty="0" err="1">
                <a:latin typeface="TimesNewRomanPSMT"/>
              </a:rPr>
              <a:t>Isaiah’s</a:t>
            </a:r>
            <a:r>
              <a:rPr lang="fr-FR" sz="1200" b="0" i="0" u="none" strike="noStrike" baseline="0" dirty="0">
                <a:latin typeface="TimesNewRomanPSMT"/>
              </a:rPr>
              <a:t> commission - </a:t>
            </a:r>
            <a:r>
              <a:rPr lang="fr-FR" sz="1200" b="0" i="0" u="none" strike="noStrike" baseline="0" dirty="0" err="1">
                <a:latin typeface="TimesNewRomanPSMT"/>
              </a:rPr>
              <a:t>Isaiah</a:t>
            </a:r>
            <a:r>
              <a:rPr lang="fr-FR" sz="1200" b="0" i="0" u="none" strike="noStrike" baseline="0" dirty="0">
                <a:latin typeface="TimesNewRomanPSMT"/>
              </a:rPr>
              <a:t> 6:1-8 (Center)</a:t>
            </a:r>
          </a:p>
          <a:p>
            <a:pPr algn="l"/>
            <a:r>
              <a:rPr lang="en-US" sz="1200" b="0" i="0" u="none" strike="noStrike" baseline="0" dirty="0">
                <a:latin typeface="TimesNewRomanPSMT"/>
              </a:rPr>
              <a:t>2. “Bring your worthless offerings no longer” - Isaiah 1:1-20 (Left Top)</a:t>
            </a:r>
          </a:p>
          <a:p>
            <a:pPr algn="l"/>
            <a:r>
              <a:rPr lang="en-US" sz="1200" b="0" i="0" u="none" strike="noStrike" baseline="0" dirty="0">
                <a:latin typeface="TimesNewRomanPSMT"/>
              </a:rPr>
              <a:t>3. “Those who fashion a graven image are all of them futile” - Isaiah 44:9-20</a:t>
            </a:r>
          </a:p>
          <a:p>
            <a:pPr algn="l"/>
            <a:r>
              <a:rPr lang="en-IN" sz="1200" b="0" i="0" u="none" strike="noStrike" baseline="0" dirty="0">
                <a:latin typeface="TimesNewRomanPSMT"/>
              </a:rPr>
              <a:t>(</a:t>
            </a:r>
            <a:r>
              <a:rPr lang="en-IN" sz="1200" b="0" i="0" u="none" strike="noStrike" baseline="0" dirty="0" err="1">
                <a:latin typeface="TimesNewRomanPSMT"/>
              </a:rPr>
              <a:t>Center</a:t>
            </a:r>
            <a:r>
              <a:rPr lang="en-IN" sz="1200" b="0" i="0" u="none" strike="noStrike" baseline="0" dirty="0">
                <a:latin typeface="TimesNewRomanPSMT"/>
              </a:rPr>
              <a:t> Top)</a:t>
            </a:r>
          </a:p>
          <a:p>
            <a:pPr algn="l"/>
            <a:r>
              <a:rPr lang="en-US" sz="1200" b="0" i="0" u="none" strike="noStrike" baseline="0" dirty="0">
                <a:latin typeface="TimesNewRomanPSMT"/>
              </a:rPr>
              <a:t>4. “Comfort, oh comfort my people.” - Isaiah 40:1-31 (Right Top)</a:t>
            </a:r>
          </a:p>
          <a:p>
            <a:pPr algn="l"/>
            <a:r>
              <a:rPr lang="en-US" sz="1200" b="0" i="0" u="none" strike="noStrike" baseline="0" dirty="0">
                <a:latin typeface="TimesNewRomanPSMT"/>
              </a:rPr>
              <a:t>5. “The wolf will dwell with the lamb” - Isaiah 11:1-9, 12:1-6 (Right Center)</a:t>
            </a:r>
          </a:p>
          <a:p>
            <a:pPr algn="l"/>
            <a:r>
              <a:rPr lang="en-US" sz="1200" b="0" i="0" u="none" strike="noStrike" baseline="0" dirty="0">
                <a:latin typeface="TimesNewRomanPSMT"/>
              </a:rPr>
              <a:t>6. Immanuel - Isaiah 7:14, 9:1-7, 60:1-5, 61:1-3 (Right Bottom)</a:t>
            </a:r>
          </a:p>
          <a:p>
            <a:pPr algn="l"/>
            <a:r>
              <a:rPr lang="en-US" sz="1200" b="0" i="0" u="none" strike="noStrike" baseline="0" dirty="0">
                <a:latin typeface="TimesNewRomanPSMT"/>
              </a:rPr>
              <a:t>7. “Like a lamb that is led to slaughter” - Isaiah 53:1-12 (Center Bottom)</a:t>
            </a:r>
          </a:p>
          <a:p>
            <a:pPr algn="l"/>
            <a:r>
              <a:rPr lang="en-US" sz="1200" b="0" i="0" u="none" strike="noStrike" baseline="0" dirty="0">
                <a:latin typeface="TimesNewRomanPSMT"/>
              </a:rPr>
              <a:t>8. “The LORD of hosts will prepare a lavish banquet” - Isaiah 66:18-19, 25:6-9</a:t>
            </a:r>
          </a:p>
          <a:p>
            <a:pPr algn="l"/>
            <a:r>
              <a:rPr lang="en-IN" sz="1200" b="0" i="0" u="none" strike="noStrike" baseline="0" dirty="0">
                <a:latin typeface="TimesNewRomanPSMT"/>
              </a:rPr>
              <a:t>(Left Bottom)</a:t>
            </a:r>
          </a:p>
          <a:p>
            <a:pPr algn="l"/>
            <a:r>
              <a:rPr lang="en-US" sz="1200" b="0" i="0" u="none" strike="noStrike" baseline="0" dirty="0">
                <a:latin typeface="TimesNewRomanPSMT"/>
              </a:rPr>
              <a:t>9. "Ho! Every one who thirsts, come to the waters” - Isaiah 55:1-13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2025/04/08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2025/04/08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24-8</a:t>
            </a:r>
          </a:p>
        </p:txBody>
      </p:sp>
      <p:pic>
        <p:nvPicPr>
          <p:cNvPr id="4" name="Audio 3">
            <a:hlinkClick r:id="" action="ppaction://media"/>
            <a:extLst>
              <a:ext uri="{FF2B5EF4-FFF2-40B4-BE49-F238E27FC236}">
                <a16:creationId xmlns:a16="http://schemas.microsoft.com/office/drawing/2014/main" id="{784131C5-1EFE-095E-674F-A7D7D4E9C6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Content Placeholder 2">
            <a:extLst>
              <a:ext uri="{FF2B5EF4-FFF2-40B4-BE49-F238E27FC236}">
                <a16:creationId xmlns:a16="http://schemas.microsoft.com/office/drawing/2014/main" id="{71627968-5F80-D311-61D0-DA6D2394C308}"/>
              </a:ext>
            </a:extLst>
          </p:cNvPr>
          <p:cNvSpPr>
            <a:spLocks noGrp="1"/>
          </p:cNvSpPr>
          <p:nvPr>
            <p:ph idx="1"/>
          </p:nvPr>
        </p:nvSpPr>
        <p:spPr>
          <a:xfrm>
            <a:off x="838200" y="1825625"/>
            <a:ext cx="10515600" cy="4351338"/>
          </a:xfrm>
        </p:spPr>
        <p:txBody>
          <a:bodyPr>
            <a:normAutofit fontScale="700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a:t>
            </a:r>
            <a:r>
              <a:rPr lang="en-US" dirty="0" err="1"/>
              <a:t>The</a:t>
            </a:r>
            <a:r>
              <a:rPr lang="en-US" dirty="0"/>
              <a:t> Holy Bible in Modern Literary Tibetan, New Tibetan Bible translation.</a:t>
            </a:r>
          </a:p>
          <a:p>
            <a:pPr marL="0" indent="0">
              <a:buNone/>
            </a:pPr>
            <a:r>
              <a:rPr lang="en-US" dirty="0"/>
              <a:t>This translation is made available under the terms of the Creative Commons Attribution-</a:t>
            </a:r>
            <a:r>
              <a:rPr lang="en-US" dirty="0" err="1"/>
              <a:t>NonCommercial</a:t>
            </a:r>
            <a:r>
              <a:rPr lang="en-US" dirty="0"/>
              <a:t>-</a:t>
            </a:r>
            <a:r>
              <a:rPr lang="en-US" dirty="0" err="1"/>
              <a:t>NoDerivatives</a:t>
            </a:r>
            <a:r>
              <a:rPr lang="en-US" dirty="0"/>
              <a:t> 4.0 International license.</a:t>
            </a:r>
          </a:p>
          <a:p>
            <a:endParaRPr lang="en-IN" dirty="0"/>
          </a:p>
        </p:txBody>
      </p:sp>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562"/>
    </mc:Choice>
    <mc:Fallback xmlns="">
      <p:transition spd="slow" advTm="3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238AC7F-7DC2-D8F7-A902-1CE09AEB50E1}"/>
              </a:ext>
            </a:extLst>
          </p:cNvPr>
          <p:cNvPicPr>
            <a:picLocks noChangeAspect="1"/>
          </p:cNvPicPr>
          <p:nvPr/>
        </p:nvPicPr>
        <p:blipFill rotWithShape="1">
          <a:blip r:embed="rId2"/>
          <a:srcRect t="176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5EA5C33A-E1F1-2C09-B199-013C89084163}"/>
              </a:ext>
            </a:extLst>
          </p:cNvPr>
          <p:cNvSpPr txBox="1"/>
          <p:nvPr/>
        </p:nvSpPr>
        <p:spPr>
          <a:xfrm>
            <a:off x="0"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25:6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E068D4D7-B800-34EE-575B-87853CB0CC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1581263-86FE-D386-382C-0DF020D0CD8F}"/>
              </a:ext>
            </a:extLst>
          </p:cNvPr>
          <p:cNvSpPr txBox="1"/>
          <p:nvPr/>
        </p:nvSpPr>
        <p:spPr>
          <a:xfrm>
            <a:off x="0" y="0"/>
            <a:ext cx="5975131" cy="6858000"/>
          </a:xfrm>
          <a:prstGeom prst="rect">
            <a:avLst/>
          </a:prstGeom>
          <a:noFill/>
        </p:spPr>
        <p:txBody>
          <a:bodyPr wrap="square" rtlCol="0">
            <a:noAutofit/>
          </a:bodyPr>
          <a:lstStyle/>
          <a:p>
            <a:r>
              <a:rPr lang="en-US" sz="4800" dirty="0">
                <a:solidFill>
                  <a:srgbClr val="121212"/>
                </a:solidFill>
                <a:latin typeface="ArialMT"/>
              </a:rPr>
              <a:t>7On this mountain He will swallow up</a:t>
            </a:r>
          </a:p>
          <a:p>
            <a:r>
              <a:rPr lang="en-US" sz="4800" dirty="0">
                <a:solidFill>
                  <a:srgbClr val="121212"/>
                </a:solidFill>
                <a:latin typeface="ArialMT"/>
              </a:rPr>
              <a:t>the shroud that enfolds all peoples,</a:t>
            </a:r>
          </a:p>
          <a:p>
            <a:r>
              <a:rPr lang="en-US" sz="4800" dirty="0">
                <a:solidFill>
                  <a:srgbClr val="121212"/>
                </a:solidFill>
                <a:latin typeface="ArialMT"/>
              </a:rPr>
              <a:t>the sheet that covers all nations;</a:t>
            </a:r>
            <a:endParaRPr lang="en-ZA" dirty="0"/>
          </a:p>
        </p:txBody>
      </p:sp>
      <p:sp>
        <p:nvSpPr>
          <p:cNvPr id="5" name="TextBox 4">
            <a:extLst>
              <a:ext uri="{FF2B5EF4-FFF2-40B4-BE49-F238E27FC236}">
                <a16:creationId xmlns:a16="http://schemas.microsoft.com/office/drawing/2014/main" id="{E93912BE-5BB7-3CDE-3434-D7F060732641}"/>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7ཡང་ཁོང་གིས་རི་བོ་འདི་ནས་མི་ཐམས་ཅད་གཡོགས་པའི་ཡོལ་བ་དང་། རྒྱལ་ཁབ་ཀུན་ལ་བཀབ་པའི་རས་མེད་པར་མཛད་དེ།</a:t>
            </a:r>
            <a:endParaRPr lang="en-ZA" sz="1600" dirty="0"/>
          </a:p>
        </p:txBody>
      </p:sp>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2E031ED-9AF5-3AED-C609-1FAB83D818D3}"/>
              </a:ext>
            </a:extLst>
          </p:cNvPr>
          <p:cNvPicPr>
            <a:picLocks noChangeAspect="1"/>
          </p:cNvPicPr>
          <p:nvPr/>
        </p:nvPicPr>
        <p:blipFill rotWithShape="1">
          <a:blip r:embed="rId2"/>
          <a:srcRect t="261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911EFE14-9A2F-EB7A-3AB2-70561C78BEA6}"/>
              </a:ext>
            </a:extLst>
          </p:cNvPr>
          <p:cNvSpPr txBox="1"/>
          <p:nvPr/>
        </p:nvSpPr>
        <p:spPr>
          <a:xfrm>
            <a:off x="0"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25:7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udio 15">
            <a:hlinkClick r:id="" action="ppaction://media"/>
            <a:extLst>
              <a:ext uri="{FF2B5EF4-FFF2-40B4-BE49-F238E27FC236}">
                <a16:creationId xmlns:a16="http://schemas.microsoft.com/office/drawing/2014/main" id="{AB70C9CB-CD1B-A5F4-4629-26BCD73AB8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989001F-2F38-6DC2-83B7-162BF2AFBEC3}"/>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8He will swallow up death forever.</a:t>
            </a:r>
          </a:p>
          <a:p>
            <a:r>
              <a:rPr lang="en-US" sz="4400" dirty="0">
                <a:solidFill>
                  <a:srgbClr val="121212"/>
                </a:solidFill>
                <a:latin typeface="ArialMT"/>
              </a:rPr>
              <a:t>The Lord GOD will wipe away the tears from every face </a:t>
            </a:r>
          </a:p>
          <a:p>
            <a:r>
              <a:rPr lang="en-US" sz="4400" dirty="0">
                <a:solidFill>
                  <a:srgbClr val="121212"/>
                </a:solidFill>
                <a:latin typeface="ArialMT"/>
              </a:rPr>
              <a:t>and remove the disgrace of His people</a:t>
            </a:r>
          </a:p>
          <a:p>
            <a:r>
              <a:rPr lang="en-US" sz="4400" dirty="0">
                <a:solidFill>
                  <a:srgbClr val="121212"/>
                </a:solidFill>
                <a:latin typeface="ArialMT"/>
              </a:rPr>
              <a:t>from the whole earth.</a:t>
            </a:r>
          </a:p>
          <a:p>
            <a:r>
              <a:rPr lang="en-US" sz="4400" dirty="0">
                <a:solidFill>
                  <a:srgbClr val="121212"/>
                </a:solidFill>
                <a:latin typeface="ArialMT"/>
              </a:rPr>
              <a:t>For the Lord has spoken.</a:t>
            </a:r>
            <a:endParaRPr lang="en-ZA" dirty="0"/>
          </a:p>
        </p:txBody>
      </p:sp>
      <p:sp>
        <p:nvSpPr>
          <p:cNvPr id="3" name="TextBox 2">
            <a:extLst>
              <a:ext uri="{FF2B5EF4-FFF2-40B4-BE49-F238E27FC236}">
                <a16:creationId xmlns:a16="http://schemas.microsoft.com/office/drawing/2014/main" id="{47F2CA0A-40B8-769E-D4B3-D2D101FF05EF}"/>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8ཁོང་གིས་འཆི་བ་ནི་དུས་གཏན་དུ་ཁྱུར་མིད་བཏང་ཞིང་། གཙོ་བོ་ཡ་ཝཱེས་མི་རེ་རེའི་གདོང་གི་མཆི་མ་ཕྱིས་ནས། ཉིད་ཀྱི་མི་སྡེའི་ངོ་ཚ་ནི་ས་གཞི་ཡོངས་ནས་མེད་པར་མཛད་ཅེས་དཀོན་མཆོག་ཡ་ཝཱེས་གསུངས་སོ། ། </a:t>
            </a:r>
            <a:endParaRPr lang="en-ZA" dirty="0"/>
          </a:p>
        </p:txBody>
      </p:sp>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B7D018C-B4BE-1068-2B57-FFFBC731AA5C}"/>
              </a:ext>
            </a:extLst>
          </p:cNvPr>
          <p:cNvPicPr>
            <a:picLocks noChangeAspect="1"/>
          </p:cNvPicPr>
          <p:nvPr/>
        </p:nvPicPr>
        <p:blipFill rotWithShape="1">
          <a:blip r:embed="rId2"/>
          <a:srcRect r="131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CFFD322D-9B93-A5A1-25FF-CEA32D979604}"/>
              </a:ext>
            </a:extLst>
          </p:cNvPr>
          <p:cNvSpPr txBox="1"/>
          <p:nvPr/>
        </p:nvSpPr>
        <p:spPr>
          <a:xfrm>
            <a:off x="0"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25:8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894800D-84C4-602A-09A0-53E0631C55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F4A95971-DE52-8B96-36C0-ED457FD35F0C}"/>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9And in that day it will be said, “Surely this is our God;</a:t>
            </a:r>
          </a:p>
          <a:p>
            <a:r>
              <a:rPr lang="en-US" sz="4400" dirty="0">
                <a:solidFill>
                  <a:srgbClr val="121212"/>
                </a:solidFill>
                <a:latin typeface="ArialMT"/>
              </a:rPr>
              <a:t>we have waited for Him, and He has saved us.</a:t>
            </a:r>
          </a:p>
          <a:p>
            <a:r>
              <a:rPr lang="en-US" sz="4400" dirty="0">
                <a:solidFill>
                  <a:srgbClr val="121212"/>
                </a:solidFill>
                <a:latin typeface="ArialMT"/>
              </a:rPr>
              <a:t>This is the Lord for whom we have waited.</a:t>
            </a:r>
          </a:p>
          <a:p>
            <a:r>
              <a:rPr lang="en-US" sz="4400" dirty="0">
                <a:solidFill>
                  <a:srgbClr val="121212"/>
                </a:solidFill>
                <a:latin typeface="ArialMT"/>
              </a:rPr>
              <a:t>Let us rejoice and be glad in His salvation.”</a:t>
            </a:r>
            <a:endParaRPr lang="en-ZA" dirty="0"/>
          </a:p>
        </p:txBody>
      </p:sp>
      <p:sp>
        <p:nvSpPr>
          <p:cNvPr id="3" name="TextBox 2">
            <a:extLst>
              <a:ext uri="{FF2B5EF4-FFF2-40B4-BE49-F238E27FC236}">
                <a16:creationId xmlns:a16="http://schemas.microsoft.com/office/drawing/2014/main" id="{48BBC6C1-7C44-0F76-26E9-AB587568C2E4}"/>
              </a:ext>
            </a:extLst>
          </p:cNvPr>
          <p:cNvSpPr txBox="1"/>
          <p:nvPr/>
        </p:nvSpPr>
        <p:spPr>
          <a:xfrm>
            <a:off x="6216870" y="0"/>
            <a:ext cx="5975129" cy="6858000"/>
          </a:xfrm>
          <a:prstGeom prst="rect">
            <a:avLst/>
          </a:prstGeom>
          <a:noFill/>
        </p:spPr>
        <p:txBody>
          <a:bodyPr wrap="square" rtlCol="0">
            <a:noAutofit/>
          </a:bodyPr>
          <a:lstStyle/>
          <a:p>
            <a:r>
              <a:rPr lang="bo-CN" sz="4800">
                <a:solidFill>
                  <a:srgbClr val="121212"/>
                </a:solidFill>
                <a:latin typeface="ArialMT"/>
              </a:rPr>
              <a:t>9ཉིན་མོ་དེར་མི་ན་རེ། ལྟོས་དང་། འདི་ནི་ང་ཚོའི་དཀོན་མཆོག་ཡིན་ཏེ། ང་ཚོ་ཁོང་ལ་དད་ཅིང་བརྟེན་པ་ཡིན་ན་ཁོང་གིས་ང་ཚོ་སྐྱོབ་པར་འགྱུར། འདི་ནི་ང་ཚོ་བརྟེན་སའི་དཀོན་མཆོག་ཡ་ཝཱེ་ཡིན། ང་ཚོ་ནི་ཁོང་གི་ཐར་པའི་ལམ་ནས་དགའ་ཞིང་སྤྲོ་བར་བྱ་ཞེས་པའོ། །</a:t>
            </a:r>
            <a:endParaRPr lang="en-ZA" dirty="0"/>
          </a:p>
        </p:txBody>
      </p:sp>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19398"/>
    </mc:Choice>
    <mc:Fallback xmlns="">
      <p:transition spd="slow" advTm="19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2BEBA5-9BB8-A7BA-2654-EF1A8D9384C4}"/>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3DD3F934-0912-292C-332E-6EF3FABCCB99}"/>
              </a:ext>
            </a:extLst>
          </p:cNvPr>
          <p:cNvSpPr txBox="1"/>
          <p:nvPr/>
        </p:nvSpPr>
        <p:spPr>
          <a:xfrm>
            <a:off x="0"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25:9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2911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62BEBA5-9BB8-A7BA-2654-EF1A8D9384C4}"/>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FB1583E7-53A6-F9F6-0836-06143DB4BBD1}"/>
              </a:ext>
            </a:extLst>
          </p:cNvPr>
          <p:cNvSpPr txBox="1"/>
          <p:nvPr/>
        </p:nvSpPr>
        <p:spPr>
          <a:xfrm>
            <a:off x="240979" y="0"/>
            <a:ext cx="5975129" cy="6858000"/>
          </a:xfrm>
          <a:prstGeom prst="rect">
            <a:avLst/>
          </a:prstGeom>
          <a:noFill/>
        </p:spPr>
        <p:txBody>
          <a:bodyPr wrap="square" rtlCol="0">
            <a:noAutofit/>
          </a:bodyPr>
          <a:lstStyle/>
          <a:p>
            <a:r>
              <a:rPr lang="bo-CN" sz="8000" b="1" i="0" cap="all" dirty="0">
                <a:solidFill>
                  <a:schemeClr val="bg1"/>
                </a:solidFill>
                <a:effectLst/>
                <a:latin typeface="ArialMT"/>
              </a:rPr>
              <a:t>ཡེ་ཤ་ཡཱ </a:t>
            </a:r>
            <a:r>
              <a:rPr lang="en-IN" sz="8000" b="1" i="0" cap="all" dirty="0">
                <a:solidFill>
                  <a:schemeClr val="bg1"/>
                </a:solidFill>
                <a:effectLst/>
                <a:latin typeface="Microsoft Himalaya" panose="01010100010101010101" pitchFamily="2" charset="0"/>
                <a:ea typeface="Microsoft Himalaya" panose="01010100010101010101" pitchFamily="2" charset="0"/>
                <a:cs typeface="+mj-cs"/>
              </a:rPr>
              <a:t>66, </a:t>
            </a:r>
            <a:r>
              <a:rPr lang="bo-CN" sz="8000" b="1" i="0" cap="all" dirty="0">
                <a:solidFill>
                  <a:schemeClr val="bg1"/>
                </a:solidFill>
                <a:effectLst/>
                <a:latin typeface="ArialMT"/>
                <a:cs typeface="+mj-cs"/>
              </a:rPr>
              <a:t>25</a:t>
            </a:r>
          </a:p>
          <a:p>
            <a:r>
              <a:rPr lang="bo-CN" sz="8000" b="1" i="0" dirty="0">
                <a:solidFill>
                  <a:schemeClr val="bg1"/>
                </a:solidFill>
                <a:effectLst/>
                <a:latin typeface="ArialMT"/>
              </a:rPr>
              <a:t>དཀོན་མཆོག་གིས་</a:t>
            </a:r>
            <a:endParaRPr lang="en-IN" sz="8000" b="1" i="0" dirty="0">
              <a:solidFill>
                <a:schemeClr val="bg1"/>
              </a:solidFill>
              <a:effectLst/>
              <a:latin typeface="ArialMT"/>
            </a:endParaRPr>
          </a:p>
          <a:p>
            <a:r>
              <a:rPr lang="bo-CN" sz="8000" b="1" i="0" dirty="0">
                <a:solidFill>
                  <a:schemeClr val="bg1"/>
                </a:solidFill>
                <a:effectLst/>
                <a:latin typeface="ArialMT"/>
              </a:rPr>
              <a:t>མགྲོན་ཞིག་</a:t>
            </a:r>
            <a:endParaRPr lang="en-IN" sz="8000" b="1" i="0" dirty="0">
              <a:solidFill>
                <a:schemeClr val="bg1"/>
              </a:solidFill>
              <a:effectLst/>
              <a:latin typeface="ArialMT"/>
            </a:endParaRPr>
          </a:p>
          <a:p>
            <a:r>
              <a:rPr lang="bo-CN" sz="8000" b="1" i="0" dirty="0">
                <a:solidFill>
                  <a:schemeClr val="bg1"/>
                </a:solidFill>
                <a:effectLst/>
                <a:latin typeface="ArialMT"/>
              </a:rPr>
              <a:t>བཤམས་པ།</a:t>
            </a:r>
            <a:endParaRPr lang="en-ZA" sz="8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800" b="0" i="0" u="none" strike="noStrike" baseline="0" dirty="0">
                <a:latin typeface="TimesNewRomanPSMT"/>
              </a:rPr>
              <a:t>8. “The LORD of hosts will prepare a lavish banquet” - Isaiah 66:18-19, 25:6-9</a:t>
            </a:r>
          </a:p>
          <a:p>
            <a:pPr algn="l"/>
            <a:r>
              <a:rPr lang="en-IN" sz="4800" b="0" i="0" u="none" strike="noStrike" baseline="0" dirty="0">
                <a:latin typeface="TimesNewRomanPSMT"/>
              </a:rPr>
              <a:t>(Left Bottom)</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8000" b="1" i="0" cap="all" dirty="0">
                <a:solidFill>
                  <a:srgbClr val="121212"/>
                </a:solidFill>
                <a:effectLst/>
                <a:latin typeface="ArialMT"/>
              </a:rPr>
              <a:t>ཡེ་ཤ་ཡཱ </a:t>
            </a:r>
            <a:r>
              <a:rPr lang="en-IN" sz="8000" b="1" i="0" cap="all" dirty="0">
                <a:solidFill>
                  <a:srgbClr val="121212"/>
                </a:solidFill>
                <a:effectLst/>
                <a:latin typeface="Microsoft Himalaya" panose="01010100010101010101" pitchFamily="2" charset="0"/>
                <a:ea typeface="Microsoft Himalaya" panose="01010100010101010101" pitchFamily="2" charset="0"/>
                <a:cs typeface="+mj-cs"/>
              </a:rPr>
              <a:t>66, </a:t>
            </a:r>
            <a:r>
              <a:rPr lang="bo-CN" sz="8000" b="1" i="0" cap="all" dirty="0">
                <a:solidFill>
                  <a:srgbClr val="121212"/>
                </a:solidFill>
                <a:effectLst/>
                <a:latin typeface="ArialMT"/>
                <a:cs typeface="+mj-cs"/>
              </a:rPr>
              <a:t>25</a:t>
            </a:r>
          </a:p>
          <a:p>
            <a:r>
              <a:rPr lang="bo-CN" sz="8000" b="1" i="0" dirty="0">
                <a:solidFill>
                  <a:srgbClr val="121212"/>
                </a:solidFill>
                <a:effectLst/>
                <a:latin typeface="ArialMT"/>
              </a:rPr>
              <a:t>དཀོན་མཆོག་གིས་མགྲོན་ཞིག་བཤམས་པ།</a:t>
            </a:r>
            <a:endParaRPr lang="en-ZA" sz="8000" dirty="0"/>
          </a:p>
        </p:txBody>
      </p:sp>
      <p:pic>
        <p:nvPicPr>
          <p:cNvPr id="2" name="Audio 1">
            <a:hlinkClick r:id="" action="ppaction://media"/>
            <a:extLst>
              <a:ext uri="{FF2B5EF4-FFF2-40B4-BE49-F238E27FC236}">
                <a16:creationId xmlns:a16="http://schemas.microsoft.com/office/drawing/2014/main" id="{DC1A12CB-6DAA-C415-7164-B78D3B4DBD1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15BC2B4-9E29-832D-79DE-6FDAABB29BD3}"/>
              </a:ext>
            </a:extLst>
          </p:cNvPr>
          <p:cNvPicPr>
            <a:picLocks noChangeAspect="1"/>
          </p:cNvPicPr>
          <p:nvPr/>
        </p:nvPicPr>
        <p:blipFill rotWithShape="1">
          <a:blip r:embed="rId2"/>
          <a:srcRect r="42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49BCA53A-4373-E21F-7C0D-37D8E0574ECF}"/>
              </a:ext>
            </a:extLst>
          </p:cNvPr>
          <p:cNvSpPr txBox="1"/>
          <p:nvPr/>
        </p:nvSpPr>
        <p:spPr>
          <a:xfrm>
            <a:off x="240979" y="0"/>
            <a:ext cx="5975129" cy="6858000"/>
          </a:xfrm>
          <a:prstGeom prst="rect">
            <a:avLst/>
          </a:prstGeom>
          <a:noFill/>
        </p:spPr>
        <p:txBody>
          <a:bodyPr wrap="square" rtlCol="0">
            <a:noAutofit/>
          </a:bodyPr>
          <a:lstStyle/>
          <a:p>
            <a:r>
              <a:rPr lang="bo-CN" sz="8000" b="1" i="0" cap="all" dirty="0">
                <a:solidFill>
                  <a:schemeClr val="bg1"/>
                </a:solidFill>
                <a:effectLst/>
                <a:latin typeface="ArialMT"/>
              </a:rPr>
              <a:t>ཡེ་ཤ་ཡཱ </a:t>
            </a:r>
            <a:r>
              <a:rPr lang="en-IN" sz="8000" b="1" i="0" cap="all" dirty="0">
                <a:solidFill>
                  <a:schemeClr val="bg1"/>
                </a:solidFill>
                <a:effectLst/>
                <a:latin typeface="Microsoft Himalaya" panose="01010100010101010101" pitchFamily="2" charset="0"/>
                <a:ea typeface="Microsoft Himalaya" panose="01010100010101010101" pitchFamily="2" charset="0"/>
                <a:cs typeface="+mj-cs"/>
              </a:rPr>
              <a:t>66, </a:t>
            </a:r>
            <a:r>
              <a:rPr lang="bo-CN" sz="8000" b="1" i="0" cap="all" dirty="0">
                <a:solidFill>
                  <a:schemeClr val="bg1"/>
                </a:solidFill>
                <a:effectLst/>
                <a:latin typeface="ArialMT"/>
                <a:cs typeface="+mj-cs"/>
              </a:rPr>
              <a:t>25</a:t>
            </a:r>
          </a:p>
          <a:p>
            <a:r>
              <a:rPr lang="bo-CN" sz="8000" b="1" i="0" dirty="0">
                <a:solidFill>
                  <a:schemeClr val="bg1"/>
                </a:solidFill>
                <a:effectLst/>
                <a:latin typeface="ArialMT"/>
              </a:rPr>
              <a:t>དཀོན་མཆོག་གིས་</a:t>
            </a:r>
            <a:endParaRPr lang="en-IN" sz="8000" b="1" i="0" dirty="0">
              <a:solidFill>
                <a:schemeClr val="bg1"/>
              </a:solidFill>
              <a:effectLst/>
              <a:latin typeface="ArialMT"/>
            </a:endParaRPr>
          </a:p>
          <a:p>
            <a:r>
              <a:rPr lang="bo-CN" sz="8000" b="1" i="0" dirty="0">
                <a:solidFill>
                  <a:schemeClr val="bg1"/>
                </a:solidFill>
                <a:effectLst/>
                <a:latin typeface="ArialMT"/>
              </a:rPr>
              <a:t>མགྲོན་ཞིག་</a:t>
            </a:r>
            <a:endParaRPr lang="en-IN" sz="8000" b="1" i="0" dirty="0">
              <a:solidFill>
                <a:schemeClr val="bg1"/>
              </a:solidFill>
              <a:effectLst/>
              <a:latin typeface="ArialMT"/>
            </a:endParaRPr>
          </a:p>
          <a:p>
            <a:r>
              <a:rPr lang="bo-CN" sz="8000" b="1" i="0" dirty="0">
                <a:solidFill>
                  <a:schemeClr val="bg1"/>
                </a:solidFill>
                <a:effectLst/>
                <a:latin typeface="ArialMT"/>
              </a:rPr>
              <a:t>བཤམས་པ།</a:t>
            </a:r>
            <a:endParaRPr lang="en-ZA" sz="8000" dirty="0">
              <a:solidFill>
                <a:schemeClr val="bg1"/>
              </a:solidFill>
            </a:endParaRPr>
          </a:p>
        </p:txBody>
      </p:sp>
      <p:sp>
        <p:nvSpPr>
          <p:cNvPr id="2" name="TextBox 2">
            <a:extLst>
              <a:ext uri="{FF2B5EF4-FFF2-40B4-BE49-F238E27FC236}">
                <a16:creationId xmlns:a16="http://schemas.microsoft.com/office/drawing/2014/main" id="{6E4FAEBC-A733-2EB4-9781-13776C93FA62}"/>
              </a:ext>
            </a:extLst>
          </p:cNvPr>
          <p:cNvSpPr txBox="1"/>
          <p:nvPr/>
        </p:nvSpPr>
        <p:spPr>
          <a:xfrm>
            <a:off x="149860" y="6287146"/>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2386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 7">
            <a:hlinkClick r:id="" action="ppaction://media"/>
            <a:extLst>
              <a:ext uri="{FF2B5EF4-FFF2-40B4-BE49-F238E27FC236}">
                <a16:creationId xmlns:a16="http://schemas.microsoft.com/office/drawing/2014/main" id="{D32F6DC1-5A31-EC0B-53A1-6A3A7A6650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BCDF223A-6B00-0002-772A-F0AFC6F2CA02}"/>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18“And I, knowing their deeds and thoughts, am coming  to gather all nations and tongues, and they will come and see My glory.</a:t>
            </a:r>
            <a:endParaRPr lang="en-ZA" sz="4000" dirty="0"/>
          </a:p>
        </p:txBody>
      </p:sp>
      <p:sp>
        <p:nvSpPr>
          <p:cNvPr id="3" name="TextBox 2">
            <a:extLst>
              <a:ext uri="{FF2B5EF4-FFF2-40B4-BE49-F238E27FC236}">
                <a16:creationId xmlns:a16="http://schemas.microsoft.com/office/drawing/2014/main" id="{FD135BDC-9F0E-AA71-FDC4-4D66333435C4}"/>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18བདག་གིས་དེ་དག་གི་སྤྱོད་པ་དང་བསམ་བློ་རྟོགས་ཏེ། བདག་འོང་བ་ནི་རྒྱལ་ཕྲན་ཀུན་དང་མི་རིགས་ཐམས་ཅད་བསྡུ་བའི་ཕྱིར་ཡིན། དེ་དག་བདག་གི་གཟི་བརྗིད་ལ་བལྟ་རུ་འོང་བར་འགྱུར། </a:t>
            </a:r>
            <a:endParaRPr lang="en-ZA" dirty="0"/>
          </a:p>
        </p:txBody>
      </p:sp>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15613"/>
    </mc:Choice>
    <mc:Fallback xmlns="">
      <p:transition spd="slow" advTm="15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C695159-614A-8691-91B9-6EC7D3609EC0}"/>
              </a:ext>
            </a:extLst>
          </p:cNvPr>
          <p:cNvPicPr>
            <a:picLocks noChangeAspect="1"/>
          </p:cNvPicPr>
          <p:nvPr/>
        </p:nvPicPr>
        <p:blipFill rotWithShape="1">
          <a:blip r:embed="rId2"/>
          <a:srcRect l="1325" r="7545" b="-1"/>
          <a:stretch/>
        </p:blipFill>
        <p:spPr>
          <a:xfrm>
            <a:off x="-1195496" y="1281"/>
            <a:ext cx="13387496" cy="7529071"/>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EBE5F5CC-C1C0-5238-CF14-6213DD852632}"/>
              </a:ext>
            </a:extLst>
          </p:cNvPr>
          <p:cNvSpPr txBox="1"/>
          <p:nvPr/>
        </p:nvSpPr>
        <p:spPr>
          <a:xfrm>
            <a:off x="1300496"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66:18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E18F4DF-9871-3239-7A63-5810A2C6CE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0F49B17A-CE2E-8FBB-9FD1-AFAEF0950009}"/>
              </a:ext>
            </a:extLst>
          </p:cNvPr>
          <p:cNvSpPr txBox="1"/>
          <p:nvPr/>
        </p:nvSpPr>
        <p:spPr>
          <a:xfrm>
            <a:off x="0" y="0"/>
            <a:ext cx="5975131" cy="6858000"/>
          </a:xfrm>
          <a:prstGeom prst="rect">
            <a:avLst/>
          </a:prstGeom>
          <a:noFill/>
        </p:spPr>
        <p:txBody>
          <a:bodyPr wrap="square" rtlCol="0">
            <a:noAutofit/>
          </a:bodyPr>
          <a:lstStyle/>
          <a:p>
            <a:r>
              <a:rPr lang="en-US" sz="3600" dirty="0">
                <a:solidFill>
                  <a:srgbClr val="121212"/>
                </a:solidFill>
                <a:latin typeface="ArialMT"/>
              </a:rPr>
              <a:t>19I will establish a sign among them, and I will send survivors from among them to the nations—to Tarshish, Put, and the archers of Lud; to Tubal, Javan, and the islands  far away who have not heard of My fame or seen My glory.</a:t>
            </a:r>
          </a:p>
          <a:p>
            <a:r>
              <a:rPr lang="en-US" sz="3600" dirty="0">
                <a:solidFill>
                  <a:srgbClr val="121212"/>
                </a:solidFill>
                <a:latin typeface="ArialMT"/>
              </a:rPr>
              <a:t>So they will proclaim My glory among the nations.</a:t>
            </a:r>
            <a:endParaRPr lang="en-ZA" dirty="0"/>
          </a:p>
        </p:txBody>
      </p:sp>
      <p:sp>
        <p:nvSpPr>
          <p:cNvPr id="3" name="TextBox 2">
            <a:extLst>
              <a:ext uri="{FF2B5EF4-FFF2-40B4-BE49-F238E27FC236}">
                <a16:creationId xmlns:a16="http://schemas.microsoft.com/office/drawing/2014/main" id="{A97D794C-5351-23EE-38C1-7EA31F90FD88}"/>
              </a:ext>
            </a:extLst>
          </p:cNvPr>
          <p:cNvSpPr txBox="1"/>
          <p:nvPr/>
        </p:nvSpPr>
        <p:spPr>
          <a:xfrm>
            <a:off x="6216870" y="0"/>
            <a:ext cx="5975129" cy="6858000"/>
          </a:xfrm>
          <a:prstGeom prst="rect">
            <a:avLst/>
          </a:prstGeom>
          <a:noFill/>
        </p:spPr>
        <p:txBody>
          <a:bodyPr wrap="square" rtlCol="0">
            <a:noAutofit/>
          </a:bodyPr>
          <a:lstStyle/>
          <a:p>
            <a:r>
              <a:rPr lang="bo-CN" sz="4000" dirty="0">
                <a:solidFill>
                  <a:srgbClr val="121212"/>
                </a:solidFill>
                <a:latin typeface="ArialMT"/>
              </a:rPr>
              <a:t>19བདག་གིས་དེ་དག་གི་ཁྲོད་དུ་རྟགས་ཡ་མཚན་ཅན་བསྟན་ནས། ཁོ་ཚོའི་ནང་ནས་ཐར་བ་རྣམས་རྒྱལ་ཕྲན་ཀུན་ཏེ། ཐཱར་ཞིས་དང་ཕོལ། གཞུ་འཐེན་མཁན་གྱི་ལུ༌ཏི། ཐུ་བཱལ། ཡཱ་ཝན། བདག་གི་མིང་ཐོས་མེད་ལ་བདག་གི་གཟི་བརྗིད་ཀྱང་མཐོང་མེད་པའི་རྒྱང་རིང་གི་གླིང་ཕྲན་བཅས་ལ་གཏོང་བར་བྱ། དེ་དག་གིས་རྒྱལ་ཕྲན་ཀུན་ཏུ་བདག་གི་གཟི་བརྗིད་བསྒྲག་གོ །</a:t>
            </a:r>
            <a:endParaRPr lang="en-ZA" sz="1200" dirty="0"/>
          </a:p>
        </p:txBody>
      </p:sp>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5752"/>
    </mc:Choice>
    <mc:Fallback xmlns="">
      <p:transition spd="slow" advTm="15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19005A8-59A2-BD25-E869-726E6FF6B09E}"/>
              </a:ext>
            </a:extLst>
          </p:cNvPr>
          <p:cNvPicPr>
            <a:picLocks noChangeAspect="1"/>
          </p:cNvPicPr>
          <p:nvPr/>
        </p:nvPicPr>
        <p:blipFill rotWithShape="1">
          <a:blip r:embed="rId2"/>
          <a:srcRect l="1361" r="3955"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7" name="TextBox 6">
            <a:extLst>
              <a:ext uri="{FF2B5EF4-FFF2-40B4-BE49-F238E27FC236}">
                <a16:creationId xmlns:a16="http://schemas.microsoft.com/office/drawing/2014/main" id="{2A6A0FA8-B808-18B4-6F5B-028892E184BF}"/>
              </a:ext>
            </a:extLst>
          </p:cNvPr>
          <p:cNvSpPr txBox="1"/>
          <p:nvPr/>
        </p:nvSpPr>
        <p:spPr>
          <a:xfrm>
            <a:off x="0" y="503927"/>
            <a:ext cx="3116424" cy="584775"/>
          </a:xfrm>
          <a:prstGeom prst="rect">
            <a:avLst/>
          </a:prstGeom>
          <a:noFill/>
        </p:spPr>
        <p:txBody>
          <a:bodyPr wrap="square" rtlCol="0">
            <a:spAutoFit/>
          </a:bodyPr>
          <a:lstStyle/>
          <a:p>
            <a:pPr algn="ctr"/>
            <a:r>
              <a:rPr lang="bo-CN" sz="3200" b="1" cap="all" dirty="0">
                <a:solidFill>
                  <a:schemeClr val="bg1"/>
                </a:solidFill>
                <a:latin typeface="ArialMT"/>
              </a:rPr>
              <a:t>ཡེ་ཤ་ཡཱ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 66:19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CE8F0D00-2131-C804-2749-7F0FA28119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27BEA32-E58C-D1AF-3C6D-2A5F4499A17C}"/>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25:6On this mountain the Lord of Hosts</a:t>
            </a:r>
          </a:p>
          <a:p>
            <a:r>
              <a:rPr lang="en-US" sz="4400" dirty="0">
                <a:solidFill>
                  <a:srgbClr val="121212"/>
                </a:solidFill>
                <a:latin typeface="ArialMT"/>
              </a:rPr>
              <a:t>will prepare a banquet for all the peoples,</a:t>
            </a:r>
          </a:p>
          <a:p>
            <a:r>
              <a:rPr lang="en-US" sz="4400" dirty="0">
                <a:solidFill>
                  <a:srgbClr val="121212"/>
                </a:solidFill>
                <a:latin typeface="ArialMT"/>
              </a:rPr>
              <a:t>a feast of aged wine, of choice meat,</a:t>
            </a:r>
          </a:p>
          <a:p>
            <a:r>
              <a:rPr lang="en-US" sz="4400" dirty="0">
                <a:solidFill>
                  <a:srgbClr val="121212"/>
                </a:solidFill>
                <a:latin typeface="ArialMT"/>
              </a:rPr>
              <a:t>of finely aged wine.</a:t>
            </a:r>
            <a:endParaRPr lang="en-ZA" dirty="0"/>
          </a:p>
        </p:txBody>
      </p:sp>
      <p:sp>
        <p:nvSpPr>
          <p:cNvPr id="3" name="TextBox 2">
            <a:extLst>
              <a:ext uri="{FF2B5EF4-FFF2-40B4-BE49-F238E27FC236}">
                <a16:creationId xmlns:a16="http://schemas.microsoft.com/office/drawing/2014/main" id="{AE0A2777-38A7-170A-F36E-EBA415A676CB}"/>
              </a:ext>
            </a:extLst>
          </p:cNvPr>
          <p:cNvSpPr txBox="1"/>
          <p:nvPr/>
        </p:nvSpPr>
        <p:spPr>
          <a:xfrm>
            <a:off x="6216870" y="0"/>
            <a:ext cx="5975129" cy="6858000"/>
          </a:xfrm>
          <a:prstGeom prst="rect">
            <a:avLst/>
          </a:prstGeom>
          <a:noFill/>
        </p:spPr>
        <p:txBody>
          <a:bodyPr wrap="square" rtlCol="0">
            <a:noAutofit/>
          </a:bodyPr>
          <a:lstStyle/>
          <a:p>
            <a:r>
              <a:rPr lang="en-IN" sz="6000" dirty="0">
                <a:solidFill>
                  <a:srgbClr val="121212"/>
                </a:solidFill>
                <a:latin typeface="ArialMT"/>
              </a:rPr>
              <a:t>25:</a:t>
            </a:r>
            <a:r>
              <a:rPr lang="bo-CN" sz="6000" dirty="0">
                <a:solidFill>
                  <a:srgbClr val="121212"/>
                </a:solidFill>
                <a:latin typeface="ArialMT"/>
              </a:rPr>
              <a:t>6དཔུང་ཚོགས་ཀུན་གྱི་དཀོན་མཆོག་ཡ་ཝཱེས་རི་བོ་འདི་ནས་མི་ཐམས་ཅད་ཀྱི་ཕྱིར་དུ་ཕུན་སུམ་ཚོགས་པའི་གསོལ་སྟོན་བཤམས་ཤིང་། དེའི་ནང་དུ་ལོ་ཆང་དང་རྐང་མར་ཞིམ་པོ། བདུད་རྩི་མངར་མོ་བཅས་ཡོད།</a:t>
            </a:r>
            <a:endParaRPr lang="en-ZA" dirty="0"/>
          </a:p>
        </p:txBody>
      </p:sp>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14731"/>
    </mc:Choice>
    <mc:Fallback xmlns="">
      <p:transition spd="slow" advTm="14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982</Words>
  <Application>Microsoft Office PowerPoint</Application>
  <PresentationFormat>Widescreen</PresentationFormat>
  <Paragraphs>68</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24-8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2025-04-08T05:55:38Z</dcterms:modified>
</cp:coreProperties>
</file>