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70" r:id="rId15"/>
    <p:sldId id="469" r:id="rId16"/>
    <p:sldId id="450" r:id="rId17"/>
    <p:sldId id="451" r:id="rId18"/>
    <p:sldId id="452" r:id="rId19"/>
    <p:sldId id="453" r:id="rId20"/>
    <p:sldId id="454" r:id="rId21"/>
    <p:sldId id="455" r:id="rId22"/>
    <p:sldId id="458" r:id="rId23"/>
    <p:sldId id="459" r:id="rId24"/>
    <p:sldId id="460" r:id="rId25"/>
    <p:sldId id="461" r:id="rId26"/>
    <p:sldId id="462" r:id="rId27"/>
    <p:sldId id="463" r:id="rId28"/>
    <p:sldId id="4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47C06-3033-46D9-A909-4FF9C1ECC6F0}" v="14" dt="2025-04-08T05:58:58.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F9DD636-BF15-4400-BDF5-F527E281EE96}"/>
    <pc:docChg chg="addSld delSld modSld sldOrd">
      <pc:chgData name="Leonie Smith" userId="fed1330f33f5650e" providerId="LiveId" clId="{BF9DD636-BF15-4400-BDF5-F527E281EE96}" dt="2022-07-04T09:36:14.264" v="164" actId="20577"/>
      <pc:docMkLst>
        <pc:docMk/>
      </pc:docMkLst>
      <pc:sldChg chg="addSp modSp mod">
        <pc:chgData name="Leonie Smith" userId="fed1330f33f5650e" providerId="LiveId" clId="{BF9DD636-BF15-4400-BDF5-F527E281EE96}" dt="2022-07-04T09:33:07.883" v="130" actId="1076"/>
        <pc:sldMkLst>
          <pc:docMk/>
          <pc:sldMk cId="3261377596" sldId="438"/>
        </pc:sldMkLst>
      </pc:sldChg>
      <pc:sldChg chg="addSp delSp modSp modTransition modAnim">
        <pc:chgData name="Leonie Smith" userId="fed1330f33f5650e" providerId="LiveId" clId="{BF9DD636-BF15-4400-BDF5-F527E281EE96}" dt="2022-07-01T05:37:28.233" v="7"/>
        <pc:sldMkLst>
          <pc:docMk/>
          <pc:sldMk cId="3759221820" sldId="439"/>
        </pc:sldMkLst>
      </pc:sldChg>
      <pc:sldChg chg="addSp modSp">
        <pc:chgData name="Leonie Smith" userId="fed1330f33f5650e" providerId="LiveId" clId="{BF9DD636-BF15-4400-BDF5-F527E281EE96}" dt="2022-07-04T09:33:12.997" v="131"/>
        <pc:sldMkLst>
          <pc:docMk/>
          <pc:sldMk cId="923867738" sldId="440"/>
        </pc:sldMkLst>
      </pc:sldChg>
      <pc:sldChg chg="addSp delSp modSp modTransition modAnim">
        <pc:chgData name="Leonie Smith" userId="fed1330f33f5650e" providerId="LiveId" clId="{BF9DD636-BF15-4400-BDF5-F527E281EE96}" dt="2022-07-01T05:42:04.901" v="20"/>
        <pc:sldMkLst>
          <pc:docMk/>
          <pc:sldMk cId="3676245138" sldId="441"/>
        </pc:sldMkLst>
      </pc:sldChg>
      <pc:sldChg chg="addSp modSp mod">
        <pc:chgData name="Leonie Smith" userId="fed1330f33f5650e" providerId="LiveId" clId="{BF9DD636-BF15-4400-BDF5-F527E281EE96}" dt="2022-07-04T09:34:55.493" v="148" actId="20577"/>
        <pc:sldMkLst>
          <pc:docMk/>
          <pc:sldMk cId="2180228365" sldId="442"/>
        </pc:sldMkLst>
      </pc:sldChg>
      <pc:sldChg chg="addSp delSp modSp modTransition modAnim">
        <pc:chgData name="Leonie Smith" userId="fed1330f33f5650e" providerId="LiveId" clId="{BF9DD636-BF15-4400-BDF5-F527E281EE96}" dt="2022-07-01T05:45:44.862" v="25"/>
        <pc:sldMkLst>
          <pc:docMk/>
          <pc:sldMk cId="3095902142" sldId="443"/>
        </pc:sldMkLst>
      </pc:sldChg>
      <pc:sldChg chg="addSp modSp mod">
        <pc:chgData name="Leonie Smith" userId="fed1330f33f5650e" providerId="LiveId" clId="{BF9DD636-BF15-4400-BDF5-F527E281EE96}" dt="2022-07-04T09:35:00.241" v="149" actId="20577"/>
        <pc:sldMkLst>
          <pc:docMk/>
          <pc:sldMk cId="1718612039" sldId="444"/>
        </pc:sldMkLst>
      </pc:sldChg>
      <pc:sldChg chg="addSp delSp modSp modTransition modAnim">
        <pc:chgData name="Leonie Smith" userId="fed1330f33f5650e" providerId="LiveId" clId="{BF9DD636-BF15-4400-BDF5-F527E281EE96}" dt="2022-07-01T05:50:45.847" v="42"/>
        <pc:sldMkLst>
          <pc:docMk/>
          <pc:sldMk cId="2166098122" sldId="445"/>
        </pc:sldMkLst>
      </pc:sldChg>
      <pc:sldChg chg="addSp modSp mod">
        <pc:chgData name="Leonie Smith" userId="fed1330f33f5650e" providerId="LiveId" clId="{BF9DD636-BF15-4400-BDF5-F527E281EE96}" dt="2022-07-04T09:35:06.937" v="150" actId="20577"/>
        <pc:sldMkLst>
          <pc:docMk/>
          <pc:sldMk cId="665805102" sldId="446"/>
        </pc:sldMkLst>
      </pc:sldChg>
      <pc:sldChg chg="addSp modSp">
        <pc:chgData name="Leonie Smith" userId="fed1330f33f5650e" providerId="LiveId" clId="{BF9DD636-BF15-4400-BDF5-F527E281EE96}" dt="2022-07-01T05:52:25.169" v="43"/>
        <pc:sldMkLst>
          <pc:docMk/>
          <pc:sldMk cId="2422728137" sldId="447"/>
        </pc:sldMkLst>
      </pc:sldChg>
      <pc:sldChg chg="addSp modSp mod">
        <pc:chgData name="Leonie Smith" userId="fed1330f33f5650e" providerId="LiveId" clId="{BF9DD636-BF15-4400-BDF5-F527E281EE96}" dt="2022-07-04T09:35:12.194" v="151" actId="20577"/>
        <pc:sldMkLst>
          <pc:docMk/>
          <pc:sldMk cId="843663555" sldId="448"/>
        </pc:sldMkLst>
      </pc:sldChg>
      <pc:sldChg chg="addSp delSp modSp modTransition modAnim">
        <pc:chgData name="Leonie Smith" userId="fed1330f33f5650e" providerId="LiveId" clId="{BF9DD636-BF15-4400-BDF5-F527E281EE96}" dt="2022-07-01T05:57:40.062" v="68"/>
        <pc:sldMkLst>
          <pc:docMk/>
          <pc:sldMk cId="4160448636" sldId="449"/>
        </pc:sldMkLst>
      </pc:sldChg>
      <pc:sldChg chg="addSp modSp mod">
        <pc:chgData name="Leonie Smith" userId="fed1330f33f5650e" providerId="LiveId" clId="{BF9DD636-BF15-4400-BDF5-F527E281EE96}" dt="2022-07-04T09:35:25.560" v="153" actId="20577"/>
        <pc:sldMkLst>
          <pc:docMk/>
          <pc:sldMk cId="538051216" sldId="450"/>
        </pc:sldMkLst>
      </pc:sldChg>
      <pc:sldChg chg="addSp delSp modSp modTransition modAnim">
        <pc:chgData name="Leonie Smith" userId="fed1330f33f5650e" providerId="LiveId" clId="{BF9DD636-BF15-4400-BDF5-F527E281EE96}" dt="2022-07-01T06:08:06.216" v="90"/>
        <pc:sldMkLst>
          <pc:docMk/>
          <pc:sldMk cId="3386340796" sldId="451"/>
        </pc:sldMkLst>
      </pc:sldChg>
      <pc:sldChg chg="addSp modSp mod">
        <pc:chgData name="Leonie Smith" userId="fed1330f33f5650e" providerId="LiveId" clId="{BF9DD636-BF15-4400-BDF5-F527E281EE96}" dt="2022-07-04T09:35:31.837" v="154" actId="20577"/>
        <pc:sldMkLst>
          <pc:docMk/>
          <pc:sldMk cId="4002949039" sldId="452"/>
        </pc:sldMkLst>
      </pc:sldChg>
      <pc:sldChg chg="addSp delSp modSp modTransition modAnim">
        <pc:chgData name="Leonie Smith" userId="fed1330f33f5650e" providerId="LiveId" clId="{BF9DD636-BF15-4400-BDF5-F527E281EE96}" dt="2022-07-01T06:11:29.666" v="93"/>
        <pc:sldMkLst>
          <pc:docMk/>
          <pc:sldMk cId="283334129" sldId="453"/>
        </pc:sldMkLst>
      </pc:sldChg>
      <pc:sldChg chg="addSp modSp mod">
        <pc:chgData name="Leonie Smith" userId="fed1330f33f5650e" providerId="LiveId" clId="{BF9DD636-BF15-4400-BDF5-F527E281EE96}" dt="2022-07-04T09:35:38.587" v="155" actId="20577"/>
        <pc:sldMkLst>
          <pc:docMk/>
          <pc:sldMk cId="2511564658" sldId="454"/>
        </pc:sldMkLst>
      </pc:sldChg>
      <pc:sldChg chg="addSp delSp modSp modTransition modAnim">
        <pc:chgData name="Leonie Smith" userId="fed1330f33f5650e" providerId="LiveId" clId="{BF9DD636-BF15-4400-BDF5-F527E281EE96}" dt="2022-07-01T06:16:17.660" v="102"/>
        <pc:sldMkLst>
          <pc:docMk/>
          <pc:sldMk cId="1799939013" sldId="455"/>
        </pc:sldMkLst>
      </pc:sldChg>
      <pc:sldChg chg="addSp modSp mod">
        <pc:chgData name="Leonie Smith" userId="fed1330f33f5650e" providerId="LiveId" clId="{BF9DD636-BF15-4400-BDF5-F527E281EE96}" dt="2022-07-04T09:35:51.191" v="158" actId="20577"/>
        <pc:sldMkLst>
          <pc:docMk/>
          <pc:sldMk cId="2789980734" sldId="458"/>
        </pc:sldMkLst>
      </pc:sldChg>
      <pc:sldChg chg="addSp delSp modSp modTransition modAnim">
        <pc:chgData name="Leonie Smith" userId="fed1330f33f5650e" providerId="LiveId" clId="{BF9DD636-BF15-4400-BDF5-F527E281EE96}" dt="2022-07-01T06:23:55.502" v="111"/>
        <pc:sldMkLst>
          <pc:docMk/>
          <pc:sldMk cId="783514268" sldId="459"/>
        </pc:sldMkLst>
      </pc:sldChg>
      <pc:sldChg chg="addSp modSp mod">
        <pc:chgData name="Leonie Smith" userId="fed1330f33f5650e" providerId="LiveId" clId="{BF9DD636-BF15-4400-BDF5-F527E281EE96}" dt="2022-07-04T09:36:01.337" v="160" actId="20577"/>
        <pc:sldMkLst>
          <pc:docMk/>
          <pc:sldMk cId="2691432836" sldId="460"/>
        </pc:sldMkLst>
      </pc:sldChg>
      <pc:sldChg chg="addSp delSp modSp modTransition modAnim">
        <pc:chgData name="Leonie Smith" userId="fed1330f33f5650e" providerId="LiveId" clId="{BF9DD636-BF15-4400-BDF5-F527E281EE96}" dt="2022-07-01T06:27:00.036" v="118"/>
        <pc:sldMkLst>
          <pc:docMk/>
          <pc:sldMk cId="3868250199" sldId="461"/>
        </pc:sldMkLst>
      </pc:sldChg>
      <pc:sldChg chg="addSp modSp mod">
        <pc:chgData name="Leonie Smith" userId="fed1330f33f5650e" providerId="LiveId" clId="{BF9DD636-BF15-4400-BDF5-F527E281EE96}" dt="2022-07-04T09:36:08.067" v="162" actId="20577"/>
        <pc:sldMkLst>
          <pc:docMk/>
          <pc:sldMk cId="3941201962" sldId="462"/>
        </pc:sldMkLst>
      </pc:sldChg>
      <pc:sldChg chg="ord">
        <pc:chgData name="Leonie Smith" userId="fed1330f33f5650e" providerId="LiveId" clId="{BF9DD636-BF15-4400-BDF5-F527E281EE96}" dt="2022-07-01T06:34:58.590" v="124"/>
        <pc:sldMkLst>
          <pc:docMk/>
          <pc:sldMk cId="2982327576" sldId="463"/>
        </pc:sldMkLst>
      </pc:sldChg>
      <pc:sldChg chg="del">
        <pc:chgData name="Leonie Smith" userId="fed1330f33f5650e" providerId="LiveId" clId="{BF9DD636-BF15-4400-BDF5-F527E281EE96}" dt="2022-07-01T06:34:35.262" v="121" actId="2696"/>
        <pc:sldMkLst>
          <pc:docMk/>
          <pc:sldMk cId="3894174290" sldId="465"/>
        </pc:sldMkLst>
      </pc:sldChg>
      <pc:sldChg chg="del">
        <pc:chgData name="Leonie Smith" userId="fed1330f33f5650e" providerId="LiveId" clId="{BF9DD636-BF15-4400-BDF5-F527E281EE96}" dt="2022-07-01T06:34:33.424" v="120" actId="2696"/>
        <pc:sldMkLst>
          <pc:docMk/>
          <pc:sldMk cId="581074576" sldId="466"/>
        </pc:sldMkLst>
      </pc:sldChg>
      <pc:sldChg chg="del">
        <pc:chgData name="Leonie Smith" userId="fed1330f33f5650e" providerId="LiveId" clId="{BF9DD636-BF15-4400-BDF5-F527E281EE96}" dt="2022-07-01T06:34:37.259" v="122" actId="2696"/>
        <pc:sldMkLst>
          <pc:docMk/>
          <pc:sldMk cId="2711152741" sldId="467"/>
        </pc:sldMkLst>
      </pc:sldChg>
      <pc:sldChg chg="addSp modSp">
        <pc:chgData name="Leonie Smith" userId="fed1330f33f5650e" providerId="LiveId" clId="{BF9DD636-BF15-4400-BDF5-F527E281EE96}" dt="2022-07-01T05:35:46.159" v="0"/>
        <pc:sldMkLst>
          <pc:docMk/>
          <pc:sldMk cId="3596600315" sldId="468"/>
        </pc:sldMkLst>
      </pc:sldChg>
      <pc:sldChg chg="addSp delSp modSp modTransition modAnim">
        <pc:chgData name="Leonie Smith" userId="fed1330f33f5650e" providerId="LiveId" clId="{BF9DD636-BF15-4400-BDF5-F527E281EE96}" dt="2022-07-01T06:37:59.187" v="126"/>
        <pc:sldMkLst>
          <pc:docMk/>
          <pc:sldMk cId="2048031846" sldId="469"/>
        </pc:sldMkLst>
      </pc:sldChg>
      <pc:sldChg chg="addSp modSp mod">
        <pc:chgData name="Leonie Smith" userId="fed1330f33f5650e" providerId="LiveId" clId="{BF9DD636-BF15-4400-BDF5-F527E281EE96}" dt="2022-07-04T09:35:17.341" v="152" actId="20577"/>
        <pc:sldMkLst>
          <pc:docMk/>
          <pc:sldMk cId="2614296940" sldId="470"/>
        </pc:sldMkLst>
      </pc:sldChg>
      <pc:sldChg chg="addSp modSp add mod ord">
        <pc:chgData name="Leonie Smith" userId="fed1330f33f5650e" providerId="LiveId" clId="{BF9DD636-BF15-4400-BDF5-F527E281EE96}" dt="2022-07-04T09:36:14.264" v="164" actId="20577"/>
        <pc:sldMkLst>
          <pc:docMk/>
          <pc:sldMk cId="677205069" sldId="471"/>
        </pc:sldMkLst>
      </pc:sldChg>
    </pc:docChg>
  </pc:docChgLst>
  <pc:docChgLst>
    <pc:chgData name="Alfred Smith" userId="3c60a3631c0db8ad" providerId="LiveId" clId="{39147C06-3033-46D9-A909-4FF9C1ECC6F0}"/>
    <pc:docChg chg="custSel modSld">
      <pc:chgData name="Alfred Smith" userId="3c60a3631c0db8ad" providerId="LiveId" clId="{39147C06-3033-46D9-A909-4FF9C1ECC6F0}" dt="2025-04-08T05:58:58.388" v="27"/>
      <pc:docMkLst>
        <pc:docMk/>
      </pc:docMkLst>
      <pc:sldChg chg="addSp modSp">
        <pc:chgData name="Alfred Smith" userId="3c60a3631c0db8ad" providerId="LiveId" clId="{39147C06-3033-46D9-A909-4FF9C1ECC6F0}" dt="2025-04-08T05:56:52.594" v="2"/>
        <pc:sldMkLst>
          <pc:docMk/>
          <pc:sldMk cId="923867738" sldId="440"/>
        </pc:sldMkLst>
        <pc:spChg chg="add mod">
          <ac:chgData name="Alfred Smith" userId="3c60a3631c0db8ad" providerId="LiveId" clId="{39147C06-3033-46D9-A909-4FF9C1ECC6F0}" dt="2025-04-08T05:56:52.594" v="2"/>
          <ac:spMkLst>
            <pc:docMk/>
            <pc:sldMk cId="923867738" sldId="440"/>
            <ac:spMk id="2" creationId="{C77249B9-236F-B323-FB88-157CD57D94A7}"/>
          </ac:spMkLst>
        </pc:spChg>
      </pc:sldChg>
      <pc:sldChg chg="addSp delSp modSp mod">
        <pc:chgData name="Alfred Smith" userId="3c60a3631c0db8ad" providerId="LiveId" clId="{39147C06-3033-46D9-A909-4FF9C1ECC6F0}" dt="2025-04-08T05:57:03.008" v="4"/>
        <pc:sldMkLst>
          <pc:docMk/>
          <pc:sldMk cId="3676245138" sldId="441"/>
        </pc:sldMkLst>
        <pc:spChg chg="add mod">
          <ac:chgData name="Alfred Smith" userId="3c60a3631c0db8ad" providerId="LiveId" clId="{39147C06-3033-46D9-A909-4FF9C1ECC6F0}" dt="2025-04-08T05:57:03.008" v="4"/>
          <ac:spMkLst>
            <pc:docMk/>
            <pc:sldMk cId="3676245138" sldId="441"/>
            <ac:spMk id="2" creationId="{28D35236-86E2-53C9-A1D6-068C9B2988D2}"/>
          </ac:spMkLst>
        </pc:spChg>
        <pc:spChg chg="add mod">
          <ac:chgData name="Alfred Smith" userId="3c60a3631c0db8ad" providerId="LiveId" clId="{39147C06-3033-46D9-A909-4FF9C1ECC6F0}" dt="2025-04-08T05:57:03.008" v="4"/>
          <ac:spMkLst>
            <pc:docMk/>
            <pc:sldMk cId="3676245138" sldId="441"/>
            <ac:spMk id="3" creationId="{27C54049-C2D2-6E4B-61D8-A8CFCC43EE30}"/>
          </ac:spMkLst>
        </pc:spChg>
        <pc:spChg chg="del">
          <ac:chgData name="Alfred Smith" userId="3c60a3631c0db8ad" providerId="LiveId" clId="{39147C06-3033-46D9-A909-4FF9C1ECC6F0}" dt="2025-04-08T05:57:02.507" v="3" actId="478"/>
          <ac:spMkLst>
            <pc:docMk/>
            <pc:sldMk cId="3676245138" sldId="441"/>
            <ac:spMk id="4" creationId="{9A13E2D8-2F59-44C1-B1D2-79C300C26DD4}"/>
          </ac:spMkLst>
        </pc:spChg>
        <pc:spChg chg="del">
          <ac:chgData name="Alfred Smith" userId="3c60a3631c0db8ad" providerId="LiveId" clId="{39147C06-3033-46D9-A909-4FF9C1ECC6F0}" dt="2025-04-08T05:57:02.507" v="3" actId="478"/>
          <ac:spMkLst>
            <pc:docMk/>
            <pc:sldMk cId="3676245138" sldId="441"/>
            <ac:spMk id="6" creationId="{416C064E-628E-47C0-A712-DB178FE9901E}"/>
          </ac:spMkLst>
        </pc:spChg>
      </pc:sldChg>
      <pc:sldChg chg="addSp delSp modSp mod">
        <pc:chgData name="Alfred Smith" userId="3c60a3631c0db8ad" providerId="LiveId" clId="{39147C06-3033-46D9-A909-4FF9C1ECC6F0}" dt="2025-04-08T05:57:11.940" v="6"/>
        <pc:sldMkLst>
          <pc:docMk/>
          <pc:sldMk cId="3095902142" sldId="443"/>
        </pc:sldMkLst>
        <pc:spChg chg="add mod">
          <ac:chgData name="Alfred Smith" userId="3c60a3631c0db8ad" providerId="LiveId" clId="{39147C06-3033-46D9-A909-4FF9C1ECC6F0}" dt="2025-04-08T05:57:11.940" v="6"/>
          <ac:spMkLst>
            <pc:docMk/>
            <pc:sldMk cId="3095902142" sldId="443"/>
            <ac:spMk id="2" creationId="{36AAB5EE-F299-84FE-43B5-8CB3BF1813CA}"/>
          </ac:spMkLst>
        </pc:spChg>
        <pc:spChg chg="add mod">
          <ac:chgData name="Alfred Smith" userId="3c60a3631c0db8ad" providerId="LiveId" clId="{39147C06-3033-46D9-A909-4FF9C1ECC6F0}" dt="2025-04-08T05:57:11.940" v="6"/>
          <ac:spMkLst>
            <pc:docMk/>
            <pc:sldMk cId="3095902142" sldId="443"/>
            <ac:spMk id="3" creationId="{5ACF9B2A-2A7C-72C9-52D9-43C64485F195}"/>
          </ac:spMkLst>
        </pc:spChg>
        <pc:spChg chg="del">
          <ac:chgData name="Alfred Smith" userId="3c60a3631c0db8ad" providerId="LiveId" clId="{39147C06-3033-46D9-A909-4FF9C1ECC6F0}" dt="2025-04-08T05:57:11.426" v="5" actId="478"/>
          <ac:spMkLst>
            <pc:docMk/>
            <pc:sldMk cId="3095902142" sldId="443"/>
            <ac:spMk id="4" creationId="{9A13E2D8-2F59-44C1-B1D2-79C300C26DD4}"/>
          </ac:spMkLst>
        </pc:spChg>
        <pc:spChg chg="del">
          <ac:chgData name="Alfred Smith" userId="3c60a3631c0db8ad" providerId="LiveId" clId="{39147C06-3033-46D9-A909-4FF9C1ECC6F0}" dt="2025-04-08T05:57:11.426" v="5" actId="478"/>
          <ac:spMkLst>
            <pc:docMk/>
            <pc:sldMk cId="3095902142" sldId="443"/>
            <ac:spMk id="6" creationId="{416C064E-628E-47C0-A712-DB178FE9901E}"/>
          </ac:spMkLst>
        </pc:spChg>
      </pc:sldChg>
      <pc:sldChg chg="addSp delSp modSp mod">
        <pc:chgData name="Alfred Smith" userId="3c60a3631c0db8ad" providerId="LiveId" clId="{39147C06-3033-46D9-A909-4FF9C1ECC6F0}" dt="2025-04-08T05:57:21.763" v="8"/>
        <pc:sldMkLst>
          <pc:docMk/>
          <pc:sldMk cId="2166098122" sldId="445"/>
        </pc:sldMkLst>
        <pc:spChg chg="add mod">
          <ac:chgData name="Alfred Smith" userId="3c60a3631c0db8ad" providerId="LiveId" clId="{39147C06-3033-46D9-A909-4FF9C1ECC6F0}" dt="2025-04-08T05:57:21.763" v="8"/>
          <ac:spMkLst>
            <pc:docMk/>
            <pc:sldMk cId="2166098122" sldId="445"/>
            <ac:spMk id="2" creationId="{781957E2-FD47-930B-0996-0620C714EEF9}"/>
          </ac:spMkLst>
        </pc:spChg>
        <pc:spChg chg="add mod">
          <ac:chgData name="Alfred Smith" userId="3c60a3631c0db8ad" providerId="LiveId" clId="{39147C06-3033-46D9-A909-4FF9C1ECC6F0}" dt="2025-04-08T05:57:21.763" v="8"/>
          <ac:spMkLst>
            <pc:docMk/>
            <pc:sldMk cId="2166098122" sldId="445"/>
            <ac:spMk id="3" creationId="{269797EB-F0AF-D804-FFD6-5F0FB3D4D5A6}"/>
          </ac:spMkLst>
        </pc:spChg>
        <pc:spChg chg="del">
          <ac:chgData name="Alfred Smith" userId="3c60a3631c0db8ad" providerId="LiveId" clId="{39147C06-3033-46D9-A909-4FF9C1ECC6F0}" dt="2025-04-08T05:57:21.207" v="7" actId="478"/>
          <ac:spMkLst>
            <pc:docMk/>
            <pc:sldMk cId="2166098122" sldId="445"/>
            <ac:spMk id="4" creationId="{9A13E2D8-2F59-44C1-B1D2-79C300C26DD4}"/>
          </ac:spMkLst>
        </pc:spChg>
        <pc:spChg chg="del">
          <ac:chgData name="Alfred Smith" userId="3c60a3631c0db8ad" providerId="LiveId" clId="{39147C06-3033-46D9-A909-4FF9C1ECC6F0}" dt="2025-04-08T05:57:21.207" v="7" actId="478"/>
          <ac:spMkLst>
            <pc:docMk/>
            <pc:sldMk cId="2166098122" sldId="445"/>
            <ac:spMk id="6" creationId="{416C064E-628E-47C0-A712-DB178FE9901E}"/>
          </ac:spMkLst>
        </pc:spChg>
      </pc:sldChg>
      <pc:sldChg chg="addSp delSp modSp mod">
        <pc:chgData name="Alfred Smith" userId="3c60a3631c0db8ad" providerId="LiveId" clId="{39147C06-3033-46D9-A909-4FF9C1ECC6F0}" dt="2025-04-08T05:57:36.912" v="10"/>
        <pc:sldMkLst>
          <pc:docMk/>
          <pc:sldMk cId="2422728137" sldId="447"/>
        </pc:sldMkLst>
        <pc:spChg chg="add mod">
          <ac:chgData name="Alfred Smith" userId="3c60a3631c0db8ad" providerId="LiveId" clId="{39147C06-3033-46D9-A909-4FF9C1ECC6F0}" dt="2025-04-08T05:57:36.912" v="10"/>
          <ac:spMkLst>
            <pc:docMk/>
            <pc:sldMk cId="2422728137" sldId="447"/>
            <ac:spMk id="3" creationId="{3C8D92C2-6BE0-D8FB-6DAF-E7F56164DCAA}"/>
          </ac:spMkLst>
        </pc:spChg>
        <pc:spChg chg="del">
          <ac:chgData name="Alfred Smith" userId="3c60a3631c0db8ad" providerId="LiveId" clId="{39147C06-3033-46D9-A909-4FF9C1ECC6F0}" dt="2025-04-08T05:57:36.210" v="9" actId="478"/>
          <ac:spMkLst>
            <pc:docMk/>
            <pc:sldMk cId="2422728137" sldId="447"/>
            <ac:spMk id="4" creationId="{9A13E2D8-2F59-44C1-B1D2-79C300C26DD4}"/>
          </ac:spMkLst>
        </pc:spChg>
        <pc:spChg chg="add mod">
          <ac:chgData name="Alfred Smith" userId="3c60a3631c0db8ad" providerId="LiveId" clId="{39147C06-3033-46D9-A909-4FF9C1ECC6F0}" dt="2025-04-08T05:57:36.912" v="10"/>
          <ac:spMkLst>
            <pc:docMk/>
            <pc:sldMk cId="2422728137" sldId="447"/>
            <ac:spMk id="5" creationId="{F7400817-ACF0-757A-AD0D-178E116B0E17}"/>
          </ac:spMkLst>
        </pc:spChg>
        <pc:spChg chg="del">
          <ac:chgData name="Alfred Smith" userId="3c60a3631c0db8ad" providerId="LiveId" clId="{39147C06-3033-46D9-A909-4FF9C1ECC6F0}" dt="2025-04-08T05:57:36.210" v="9" actId="478"/>
          <ac:spMkLst>
            <pc:docMk/>
            <pc:sldMk cId="2422728137" sldId="447"/>
            <ac:spMk id="6" creationId="{416C064E-628E-47C0-A712-DB178FE9901E}"/>
          </ac:spMkLst>
        </pc:spChg>
      </pc:sldChg>
      <pc:sldChg chg="addSp delSp modSp mod">
        <pc:chgData name="Alfred Smith" userId="3c60a3631c0db8ad" providerId="LiveId" clId="{39147C06-3033-46D9-A909-4FF9C1ECC6F0}" dt="2025-04-08T05:57:44.909" v="12"/>
        <pc:sldMkLst>
          <pc:docMk/>
          <pc:sldMk cId="4160448636" sldId="449"/>
        </pc:sldMkLst>
        <pc:spChg chg="add mod">
          <ac:chgData name="Alfred Smith" userId="3c60a3631c0db8ad" providerId="LiveId" clId="{39147C06-3033-46D9-A909-4FF9C1ECC6F0}" dt="2025-04-08T05:57:44.909" v="12"/>
          <ac:spMkLst>
            <pc:docMk/>
            <pc:sldMk cId="4160448636" sldId="449"/>
            <ac:spMk id="2" creationId="{9594C15F-3DE2-6E05-4613-A1105F6FAEB6}"/>
          </ac:spMkLst>
        </pc:spChg>
        <pc:spChg chg="add mod">
          <ac:chgData name="Alfred Smith" userId="3c60a3631c0db8ad" providerId="LiveId" clId="{39147C06-3033-46D9-A909-4FF9C1ECC6F0}" dt="2025-04-08T05:57:44.909" v="12"/>
          <ac:spMkLst>
            <pc:docMk/>
            <pc:sldMk cId="4160448636" sldId="449"/>
            <ac:spMk id="3" creationId="{AF4B79E5-C00A-7FD9-5D47-E8359B6AEFCA}"/>
          </ac:spMkLst>
        </pc:spChg>
        <pc:spChg chg="del">
          <ac:chgData name="Alfred Smith" userId="3c60a3631c0db8ad" providerId="LiveId" clId="{39147C06-3033-46D9-A909-4FF9C1ECC6F0}" dt="2025-04-08T05:57:44.408" v="11" actId="478"/>
          <ac:spMkLst>
            <pc:docMk/>
            <pc:sldMk cId="4160448636" sldId="449"/>
            <ac:spMk id="4" creationId="{9A13E2D8-2F59-44C1-B1D2-79C300C26DD4}"/>
          </ac:spMkLst>
        </pc:spChg>
        <pc:spChg chg="del">
          <ac:chgData name="Alfred Smith" userId="3c60a3631c0db8ad" providerId="LiveId" clId="{39147C06-3033-46D9-A909-4FF9C1ECC6F0}" dt="2025-04-08T05:57:44.408" v="11" actId="478"/>
          <ac:spMkLst>
            <pc:docMk/>
            <pc:sldMk cId="4160448636" sldId="449"/>
            <ac:spMk id="6" creationId="{416C064E-628E-47C0-A712-DB178FE9901E}"/>
          </ac:spMkLst>
        </pc:spChg>
      </pc:sldChg>
      <pc:sldChg chg="addSp delSp modSp mod">
        <pc:chgData name="Alfred Smith" userId="3c60a3631c0db8ad" providerId="LiveId" clId="{39147C06-3033-46D9-A909-4FF9C1ECC6F0}" dt="2025-04-08T05:58:01.165" v="17"/>
        <pc:sldMkLst>
          <pc:docMk/>
          <pc:sldMk cId="3386340796" sldId="451"/>
        </pc:sldMkLst>
        <pc:spChg chg="add mod">
          <ac:chgData name="Alfred Smith" userId="3c60a3631c0db8ad" providerId="LiveId" clId="{39147C06-3033-46D9-A909-4FF9C1ECC6F0}" dt="2025-04-08T05:58:01.165" v="17"/>
          <ac:spMkLst>
            <pc:docMk/>
            <pc:sldMk cId="3386340796" sldId="451"/>
            <ac:spMk id="2" creationId="{7F18A3ED-CCB2-DD73-039D-64B71121E04E}"/>
          </ac:spMkLst>
        </pc:spChg>
        <pc:spChg chg="add mod">
          <ac:chgData name="Alfred Smith" userId="3c60a3631c0db8ad" providerId="LiveId" clId="{39147C06-3033-46D9-A909-4FF9C1ECC6F0}" dt="2025-04-08T05:58:01.165" v="17"/>
          <ac:spMkLst>
            <pc:docMk/>
            <pc:sldMk cId="3386340796" sldId="451"/>
            <ac:spMk id="3" creationId="{021AAC85-DD0D-8DE5-C5F8-5B88D907DB9D}"/>
          </ac:spMkLst>
        </pc:spChg>
        <pc:spChg chg="del">
          <ac:chgData name="Alfred Smith" userId="3c60a3631c0db8ad" providerId="LiveId" clId="{39147C06-3033-46D9-A909-4FF9C1ECC6F0}" dt="2025-04-08T05:58:00.640" v="16" actId="478"/>
          <ac:spMkLst>
            <pc:docMk/>
            <pc:sldMk cId="3386340796" sldId="451"/>
            <ac:spMk id="4" creationId="{9A13E2D8-2F59-44C1-B1D2-79C300C26DD4}"/>
          </ac:spMkLst>
        </pc:spChg>
        <pc:spChg chg="del">
          <ac:chgData name="Alfred Smith" userId="3c60a3631c0db8ad" providerId="LiveId" clId="{39147C06-3033-46D9-A909-4FF9C1ECC6F0}" dt="2025-04-08T05:58:00.640" v="16" actId="478"/>
          <ac:spMkLst>
            <pc:docMk/>
            <pc:sldMk cId="3386340796" sldId="451"/>
            <ac:spMk id="6" creationId="{416C064E-628E-47C0-A712-DB178FE9901E}"/>
          </ac:spMkLst>
        </pc:spChg>
      </pc:sldChg>
      <pc:sldChg chg="addSp delSp modSp mod">
        <pc:chgData name="Alfred Smith" userId="3c60a3631c0db8ad" providerId="LiveId" clId="{39147C06-3033-46D9-A909-4FF9C1ECC6F0}" dt="2025-04-08T05:58:09.050" v="19"/>
        <pc:sldMkLst>
          <pc:docMk/>
          <pc:sldMk cId="283334129" sldId="453"/>
        </pc:sldMkLst>
        <pc:spChg chg="add mod">
          <ac:chgData name="Alfred Smith" userId="3c60a3631c0db8ad" providerId="LiveId" clId="{39147C06-3033-46D9-A909-4FF9C1ECC6F0}" dt="2025-04-08T05:58:09.050" v="19"/>
          <ac:spMkLst>
            <pc:docMk/>
            <pc:sldMk cId="283334129" sldId="453"/>
            <ac:spMk id="2" creationId="{92171E53-F96A-1DF2-CA89-A686AF891FE2}"/>
          </ac:spMkLst>
        </pc:spChg>
        <pc:spChg chg="del">
          <ac:chgData name="Alfred Smith" userId="3c60a3631c0db8ad" providerId="LiveId" clId="{39147C06-3033-46D9-A909-4FF9C1ECC6F0}" dt="2025-04-08T05:58:08.498" v="18" actId="478"/>
          <ac:spMkLst>
            <pc:docMk/>
            <pc:sldMk cId="283334129" sldId="453"/>
            <ac:spMk id="4" creationId="{9A13E2D8-2F59-44C1-B1D2-79C300C26DD4}"/>
          </ac:spMkLst>
        </pc:spChg>
        <pc:spChg chg="add mod">
          <ac:chgData name="Alfred Smith" userId="3c60a3631c0db8ad" providerId="LiveId" clId="{39147C06-3033-46D9-A909-4FF9C1ECC6F0}" dt="2025-04-08T05:58:09.050" v="19"/>
          <ac:spMkLst>
            <pc:docMk/>
            <pc:sldMk cId="283334129" sldId="453"/>
            <ac:spMk id="5" creationId="{E5EF55BC-0D32-B4BC-030B-7C236C75347B}"/>
          </ac:spMkLst>
        </pc:spChg>
        <pc:spChg chg="del">
          <ac:chgData name="Alfred Smith" userId="3c60a3631c0db8ad" providerId="LiveId" clId="{39147C06-3033-46D9-A909-4FF9C1ECC6F0}" dt="2025-04-08T05:58:08.498" v="18" actId="478"/>
          <ac:spMkLst>
            <pc:docMk/>
            <pc:sldMk cId="283334129" sldId="453"/>
            <ac:spMk id="6" creationId="{416C064E-628E-47C0-A712-DB178FE9901E}"/>
          </ac:spMkLst>
        </pc:spChg>
      </pc:sldChg>
      <pc:sldChg chg="addSp delSp modSp mod">
        <pc:chgData name="Alfred Smith" userId="3c60a3631c0db8ad" providerId="LiveId" clId="{39147C06-3033-46D9-A909-4FF9C1ECC6F0}" dt="2025-04-08T05:58:25.021" v="21"/>
        <pc:sldMkLst>
          <pc:docMk/>
          <pc:sldMk cId="1799939013" sldId="455"/>
        </pc:sldMkLst>
        <pc:spChg chg="add mod">
          <ac:chgData name="Alfred Smith" userId="3c60a3631c0db8ad" providerId="LiveId" clId="{39147C06-3033-46D9-A909-4FF9C1ECC6F0}" dt="2025-04-08T05:58:25.021" v="21"/>
          <ac:spMkLst>
            <pc:docMk/>
            <pc:sldMk cId="1799939013" sldId="455"/>
            <ac:spMk id="2" creationId="{650D5BAF-865E-8EB1-31DC-92E1D51FDB3F}"/>
          </ac:spMkLst>
        </pc:spChg>
        <pc:spChg chg="add mod">
          <ac:chgData name="Alfred Smith" userId="3c60a3631c0db8ad" providerId="LiveId" clId="{39147C06-3033-46D9-A909-4FF9C1ECC6F0}" dt="2025-04-08T05:58:25.021" v="21"/>
          <ac:spMkLst>
            <pc:docMk/>
            <pc:sldMk cId="1799939013" sldId="455"/>
            <ac:spMk id="3" creationId="{EDF36E6F-080F-D8BD-705B-BCD9A32A5E0F}"/>
          </ac:spMkLst>
        </pc:spChg>
        <pc:spChg chg="del">
          <ac:chgData name="Alfred Smith" userId="3c60a3631c0db8ad" providerId="LiveId" clId="{39147C06-3033-46D9-A909-4FF9C1ECC6F0}" dt="2025-04-08T05:58:24.473" v="20" actId="478"/>
          <ac:spMkLst>
            <pc:docMk/>
            <pc:sldMk cId="1799939013" sldId="455"/>
            <ac:spMk id="4" creationId="{9A13E2D8-2F59-44C1-B1D2-79C300C26DD4}"/>
          </ac:spMkLst>
        </pc:spChg>
        <pc:spChg chg="del">
          <ac:chgData name="Alfred Smith" userId="3c60a3631c0db8ad" providerId="LiveId" clId="{39147C06-3033-46D9-A909-4FF9C1ECC6F0}" dt="2025-04-08T05:58:24.473" v="20" actId="478"/>
          <ac:spMkLst>
            <pc:docMk/>
            <pc:sldMk cId="1799939013" sldId="455"/>
            <ac:spMk id="6" creationId="{416C064E-628E-47C0-A712-DB178FE9901E}"/>
          </ac:spMkLst>
        </pc:spChg>
      </pc:sldChg>
      <pc:sldChg chg="addSp delSp modSp mod">
        <pc:chgData name="Alfred Smith" userId="3c60a3631c0db8ad" providerId="LiveId" clId="{39147C06-3033-46D9-A909-4FF9C1ECC6F0}" dt="2025-04-08T05:58:35.656" v="23"/>
        <pc:sldMkLst>
          <pc:docMk/>
          <pc:sldMk cId="783514268" sldId="459"/>
        </pc:sldMkLst>
        <pc:spChg chg="add mod">
          <ac:chgData name="Alfred Smith" userId="3c60a3631c0db8ad" providerId="LiveId" clId="{39147C06-3033-46D9-A909-4FF9C1ECC6F0}" dt="2025-04-08T05:58:35.656" v="23"/>
          <ac:spMkLst>
            <pc:docMk/>
            <pc:sldMk cId="783514268" sldId="459"/>
            <ac:spMk id="2" creationId="{B2AB8CCA-0CCE-D9B4-368D-D2954A63D587}"/>
          </ac:spMkLst>
        </pc:spChg>
        <pc:spChg chg="add mod">
          <ac:chgData name="Alfred Smith" userId="3c60a3631c0db8ad" providerId="LiveId" clId="{39147C06-3033-46D9-A909-4FF9C1ECC6F0}" dt="2025-04-08T05:58:35.656" v="23"/>
          <ac:spMkLst>
            <pc:docMk/>
            <pc:sldMk cId="783514268" sldId="459"/>
            <ac:spMk id="3" creationId="{C35513FF-DB2E-2974-5BC3-D7FCA85FAF5B}"/>
          </ac:spMkLst>
        </pc:spChg>
        <pc:spChg chg="del">
          <ac:chgData name="Alfred Smith" userId="3c60a3631c0db8ad" providerId="LiveId" clId="{39147C06-3033-46D9-A909-4FF9C1ECC6F0}" dt="2025-04-08T05:58:35.085" v="22" actId="478"/>
          <ac:spMkLst>
            <pc:docMk/>
            <pc:sldMk cId="783514268" sldId="459"/>
            <ac:spMk id="4" creationId="{9A13E2D8-2F59-44C1-B1D2-79C300C26DD4}"/>
          </ac:spMkLst>
        </pc:spChg>
        <pc:spChg chg="del">
          <ac:chgData name="Alfred Smith" userId="3c60a3631c0db8ad" providerId="LiveId" clId="{39147C06-3033-46D9-A909-4FF9C1ECC6F0}" dt="2025-04-08T05:58:35.085" v="22" actId="478"/>
          <ac:spMkLst>
            <pc:docMk/>
            <pc:sldMk cId="783514268" sldId="459"/>
            <ac:spMk id="6" creationId="{416C064E-628E-47C0-A712-DB178FE9901E}"/>
          </ac:spMkLst>
        </pc:spChg>
      </pc:sldChg>
      <pc:sldChg chg="addSp delSp modSp mod">
        <pc:chgData name="Alfred Smith" userId="3c60a3631c0db8ad" providerId="LiveId" clId="{39147C06-3033-46D9-A909-4FF9C1ECC6F0}" dt="2025-04-08T05:58:44.787" v="25"/>
        <pc:sldMkLst>
          <pc:docMk/>
          <pc:sldMk cId="3868250199" sldId="461"/>
        </pc:sldMkLst>
        <pc:spChg chg="add mod">
          <ac:chgData name="Alfred Smith" userId="3c60a3631c0db8ad" providerId="LiveId" clId="{39147C06-3033-46D9-A909-4FF9C1ECC6F0}" dt="2025-04-08T05:58:44.787" v="25"/>
          <ac:spMkLst>
            <pc:docMk/>
            <pc:sldMk cId="3868250199" sldId="461"/>
            <ac:spMk id="2" creationId="{DDA2B707-C849-507C-1C1F-209195375AA6}"/>
          </ac:spMkLst>
        </pc:spChg>
        <pc:spChg chg="add mod">
          <ac:chgData name="Alfred Smith" userId="3c60a3631c0db8ad" providerId="LiveId" clId="{39147C06-3033-46D9-A909-4FF9C1ECC6F0}" dt="2025-04-08T05:58:44.787" v="25"/>
          <ac:spMkLst>
            <pc:docMk/>
            <pc:sldMk cId="3868250199" sldId="461"/>
            <ac:spMk id="3" creationId="{0DFDAD8B-643E-E129-24FC-1CBE86D399F7}"/>
          </ac:spMkLst>
        </pc:spChg>
        <pc:spChg chg="del">
          <ac:chgData name="Alfred Smith" userId="3c60a3631c0db8ad" providerId="LiveId" clId="{39147C06-3033-46D9-A909-4FF9C1ECC6F0}" dt="2025-04-08T05:58:44.168" v="24" actId="478"/>
          <ac:spMkLst>
            <pc:docMk/>
            <pc:sldMk cId="3868250199" sldId="461"/>
            <ac:spMk id="4" creationId="{9A13E2D8-2F59-44C1-B1D2-79C300C26DD4}"/>
          </ac:spMkLst>
        </pc:spChg>
        <pc:spChg chg="del">
          <ac:chgData name="Alfred Smith" userId="3c60a3631c0db8ad" providerId="LiveId" clId="{39147C06-3033-46D9-A909-4FF9C1ECC6F0}" dt="2025-04-08T05:58:44.168" v="24" actId="478"/>
          <ac:spMkLst>
            <pc:docMk/>
            <pc:sldMk cId="3868250199" sldId="461"/>
            <ac:spMk id="6" creationId="{416C064E-628E-47C0-A712-DB178FE9901E}"/>
          </ac:spMkLst>
        </pc:spChg>
      </pc:sldChg>
      <pc:sldChg chg="addSp delSp modSp mod">
        <pc:chgData name="Alfred Smith" userId="3c60a3631c0db8ad" providerId="LiveId" clId="{39147C06-3033-46D9-A909-4FF9C1ECC6F0}" dt="2025-04-08T05:58:58.388" v="27"/>
        <pc:sldMkLst>
          <pc:docMk/>
          <pc:sldMk cId="2982327576" sldId="463"/>
        </pc:sldMkLst>
        <pc:spChg chg="add mod">
          <ac:chgData name="Alfred Smith" userId="3c60a3631c0db8ad" providerId="LiveId" clId="{39147C06-3033-46D9-A909-4FF9C1ECC6F0}" dt="2025-04-08T05:58:58.388" v="27"/>
          <ac:spMkLst>
            <pc:docMk/>
            <pc:sldMk cId="2982327576" sldId="463"/>
            <ac:spMk id="2" creationId="{AB06DBC6-2E2F-6546-494F-48B32E3B07D6}"/>
          </ac:spMkLst>
        </pc:spChg>
        <pc:spChg chg="add mod">
          <ac:chgData name="Alfred Smith" userId="3c60a3631c0db8ad" providerId="LiveId" clId="{39147C06-3033-46D9-A909-4FF9C1ECC6F0}" dt="2025-04-08T05:58:58.388" v="27"/>
          <ac:spMkLst>
            <pc:docMk/>
            <pc:sldMk cId="2982327576" sldId="463"/>
            <ac:spMk id="3" creationId="{9C9B3807-FBBD-B939-6A19-AE7EC42C36C5}"/>
          </ac:spMkLst>
        </pc:spChg>
        <pc:spChg chg="del">
          <ac:chgData name="Alfred Smith" userId="3c60a3631c0db8ad" providerId="LiveId" clId="{39147C06-3033-46D9-A909-4FF9C1ECC6F0}" dt="2025-04-08T05:58:57.530" v="26" actId="478"/>
          <ac:spMkLst>
            <pc:docMk/>
            <pc:sldMk cId="2982327576" sldId="463"/>
            <ac:spMk id="4" creationId="{9A13E2D8-2F59-44C1-B1D2-79C300C26DD4}"/>
          </ac:spMkLst>
        </pc:spChg>
        <pc:spChg chg="del">
          <ac:chgData name="Alfred Smith" userId="3c60a3631c0db8ad" providerId="LiveId" clId="{39147C06-3033-46D9-A909-4FF9C1ECC6F0}" dt="2025-04-08T05:58:57.530" v="26" actId="478"/>
          <ac:spMkLst>
            <pc:docMk/>
            <pc:sldMk cId="2982327576" sldId="463"/>
            <ac:spMk id="6" creationId="{416C064E-628E-47C0-A712-DB178FE9901E}"/>
          </ac:spMkLst>
        </pc:spChg>
      </pc:sldChg>
      <pc:sldChg chg="addSp delSp modSp mod">
        <pc:chgData name="Alfred Smith" userId="3c60a3631c0db8ad" providerId="LiveId" clId="{39147C06-3033-46D9-A909-4FF9C1ECC6F0}" dt="2025-04-08T05:56:28.567" v="1"/>
        <pc:sldMkLst>
          <pc:docMk/>
          <pc:sldMk cId="3596600315" sldId="468"/>
        </pc:sldMkLst>
        <pc:spChg chg="del">
          <ac:chgData name="Alfred Smith" userId="3c60a3631c0db8ad" providerId="LiveId" clId="{39147C06-3033-46D9-A909-4FF9C1ECC6F0}" dt="2025-04-08T05:56:28.047" v="0" actId="478"/>
          <ac:spMkLst>
            <pc:docMk/>
            <pc:sldMk cId="3596600315" sldId="468"/>
            <ac:spMk id="3" creationId="{0162BEE1-134B-8B70-2BB8-9226F1DF1614}"/>
          </ac:spMkLst>
        </pc:spChg>
        <pc:spChg chg="add mod">
          <ac:chgData name="Alfred Smith" userId="3c60a3631c0db8ad" providerId="LiveId" clId="{39147C06-3033-46D9-A909-4FF9C1ECC6F0}" dt="2025-04-08T05:56:28.567" v="1"/>
          <ac:spMkLst>
            <pc:docMk/>
            <pc:sldMk cId="3596600315" sldId="468"/>
            <ac:spMk id="5" creationId="{6A9442CF-A458-041A-D845-4CB510ED7422}"/>
          </ac:spMkLst>
        </pc:spChg>
      </pc:sldChg>
      <pc:sldChg chg="addSp delSp modSp mod">
        <pc:chgData name="Alfred Smith" userId="3c60a3631c0db8ad" providerId="LiveId" clId="{39147C06-3033-46D9-A909-4FF9C1ECC6F0}" dt="2025-04-08T05:57:52.858" v="15"/>
        <pc:sldMkLst>
          <pc:docMk/>
          <pc:sldMk cId="2048031846" sldId="469"/>
        </pc:sldMkLst>
        <pc:spChg chg="add mod">
          <ac:chgData name="Alfred Smith" userId="3c60a3631c0db8ad" providerId="LiveId" clId="{39147C06-3033-46D9-A909-4FF9C1ECC6F0}" dt="2025-04-08T05:57:52.858" v="15"/>
          <ac:spMkLst>
            <pc:docMk/>
            <pc:sldMk cId="2048031846" sldId="469"/>
            <ac:spMk id="2" creationId="{3246D631-513C-B25A-FF92-E589B576F6FE}"/>
          </ac:spMkLst>
        </pc:spChg>
        <pc:spChg chg="add mod">
          <ac:chgData name="Alfred Smith" userId="3c60a3631c0db8ad" providerId="LiveId" clId="{39147C06-3033-46D9-A909-4FF9C1ECC6F0}" dt="2025-04-08T05:57:52.858" v="15"/>
          <ac:spMkLst>
            <pc:docMk/>
            <pc:sldMk cId="2048031846" sldId="469"/>
            <ac:spMk id="3" creationId="{21090B82-0A68-615F-CC3B-60832E4DAA86}"/>
          </ac:spMkLst>
        </pc:spChg>
        <pc:spChg chg="del mod">
          <ac:chgData name="Alfred Smith" userId="3c60a3631c0db8ad" providerId="LiveId" clId="{39147C06-3033-46D9-A909-4FF9C1ECC6F0}" dt="2025-04-08T05:57:52.421" v="14" actId="478"/>
          <ac:spMkLst>
            <pc:docMk/>
            <pc:sldMk cId="2048031846" sldId="469"/>
            <ac:spMk id="4" creationId="{9A13E2D8-2F59-44C1-B1D2-79C300C26DD4}"/>
          </ac:spMkLst>
        </pc:spChg>
        <pc:spChg chg="del mod">
          <ac:chgData name="Alfred Smith" userId="3c60a3631c0db8ad" providerId="LiveId" clId="{39147C06-3033-46D9-A909-4FF9C1ECC6F0}" dt="2025-04-08T05:57:52.421" v="14" actId="478"/>
          <ac:spMkLst>
            <pc:docMk/>
            <pc:sldMk cId="2048031846" sldId="469"/>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24-9</a:t>
            </a:r>
          </a:p>
        </p:txBody>
      </p:sp>
      <p:pic>
        <p:nvPicPr>
          <p:cNvPr id="4" name="Audio 3">
            <a:hlinkClick r:id="" action="ppaction://media"/>
            <a:extLst>
              <a:ext uri="{FF2B5EF4-FFF2-40B4-BE49-F238E27FC236}">
                <a16:creationId xmlns:a16="http://schemas.microsoft.com/office/drawing/2014/main" id="{352058B0-501A-4353-400B-1A9BC1EFD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6A9442CF-A458-041A-D845-4CB510ED7422}"/>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77"/>
    </mc:Choice>
    <mc:Fallback xmlns="">
      <p:transition spd="slow" advTm="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37257B-D544-B476-952B-267D76474B56}"/>
              </a:ext>
            </a:extLst>
          </p:cNvPr>
          <p:cNvPicPr>
            <a:picLocks noChangeAspect="1"/>
          </p:cNvPicPr>
          <p:nvPr/>
        </p:nvPicPr>
        <p:blipFill>
          <a:blip r:embed="rId2"/>
          <a:stretch>
            <a:fillRect/>
          </a:stretch>
        </p:blipFill>
        <p:spPr>
          <a:xfrm>
            <a:off x="0" y="-701040"/>
            <a:ext cx="12192000" cy="7559040"/>
          </a:xfrm>
          <a:prstGeom prst="rect">
            <a:avLst/>
          </a:prstGeom>
        </p:spPr>
      </p:pic>
      <p:sp>
        <p:nvSpPr>
          <p:cNvPr id="5" name="TextBox 4">
            <a:extLst>
              <a:ext uri="{FF2B5EF4-FFF2-40B4-BE49-F238E27FC236}">
                <a16:creationId xmlns:a16="http://schemas.microsoft.com/office/drawing/2014/main" id="{7B9EE07C-73D8-BCA9-E255-768883EE386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350E79B-D5C0-1ACA-444A-284F7A7F59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C8D92C2-6BE0-D8FB-6DAF-E7F56164DCA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4Behold, I have made him a witness to the nations,</a:t>
            </a:r>
          </a:p>
          <a:p>
            <a:r>
              <a:rPr lang="en-US" sz="4800" dirty="0">
                <a:solidFill>
                  <a:srgbClr val="121212"/>
                </a:solidFill>
                <a:latin typeface="ArialMT"/>
              </a:rPr>
              <a:t>a leader and commander of the peoples.</a:t>
            </a:r>
            <a:endParaRPr lang="en-ZA" dirty="0"/>
          </a:p>
        </p:txBody>
      </p:sp>
      <p:sp>
        <p:nvSpPr>
          <p:cNvPr id="5" name="TextBox 4">
            <a:extLst>
              <a:ext uri="{FF2B5EF4-FFF2-40B4-BE49-F238E27FC236}">
                <a16:creationId xmlns:a16="http://schemas.microsoft.com/office/drawing/2014/main" id="{F7400817-ACF0-757A-AD0D-178E116B0E1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4ལྟོས་དང་། བདག་གིས་ཁོ་ནི་མི་རིགས་ཀུན་གྱི་དཔང་པོ་དང་། འགོ་དཔོན། དམག་དཔོན་དུ་བསྐོས་པ་ཡིན།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067"/>
    </mc:Choice>
    <mc:Fallback xmlns="">
      <p:transition spd="slow" advTm="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E56D76-5376-3F72-85E4-9DA013A2857F}"/>
              </a:ext>
            </a:extLst>
          </p:cNvPr>
          <p:cNvPicPr>
            <a:picLocks noChangeAspect="1"/>
          </p:cNvPicPr>
          <p:nvPr/>
        </p:nvPicPr>
        <p:blipFill>
          <a:blip r:embed="rId2"/>
          <a:stretch>
            <a:fillRect/>
          </a:stretch>
        </p:blipFill>
        <p:spPr>
          <a:xfrm>
            <a:off x="0" y="-1"/>
            <a:ext cx="12192000" cy="7594283"/>
          </a:xfrm>
          <a:prstGeom prst="rect">
            <a:avLst/>
          </a:prstGeom>
        </p:spPr>
      </p:pic>
      <p:sp>
        <p:nvSpPr>
          <p:cNvPr id="5" name="TextBox 4">
            <a:extLst>
              <a:ext uri="{FF2B5EF4-FFF2-40B4-BE49-F238E27FC236}">
                <a16:creationId xmlns:a16="http://schemas.microsoft.com/office/drawing/2014/main" id="{BA67F802-FF3D-B756-05F4-6447464F167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BB4332F7-96BE-ED60-6727-1D3D3FE144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94C15F-3DE2-6E05-4613-A1105F6FAEB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5Surely you will summon a nation you do not know,</a:t>
            </a:r>
          </a:p>
          <a:p>
            <a:r>
              <a:rPr lang="en-US" sz="4400" dirty="0">
                <a:solidFill>
                  <a:srgbClr val="121212"/>
                </a:solidFill>
                <a:latin typeface="ArialMT"/>
              </a:rPr>
              <a:t>and nations who do not know you will run to you…</a:t>
            </a:r>
            <a:endParaRPr lang="en-ZA" sz="2000" dirty="0"/>
          </a:p>
        </p:txBody>
      </p:sp>
      <p:sp>
        <p:nvSpPr>
          <p:cNvPr id="3" name="TextBox 2">
            <a:extLst>
              <a:ext uri="{FF2B5EF4-FFF2-40B4-BE49-F238E27FC236}">
                <a16:creationId xmlns:a16="http://schemas.microsoft.com/office/drawing/2014/main" id="{AF4B79E5-C00A-7FD9-5D47-E8359B6AEFCA}"/>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5ལྟོས་ཤིག ཁྱོད་ཀྱིས་ངོ་མི་ཤེས་པའི་རྒྱལ་ཕྲན་རྣམས་བོས་ཤིག རྒྱལ་ཕྲན་དེ་དག་གིས་ཁྱོད་ངོ་མི་ཤེས་ཀྱང་ཁྱོད་ཀྱི་ཕྱོགས་སུ་རྒྱུགས་ནས་འོང་།</a:t>
            </a:r>
            <a:r>
              <a:rPr lang="en-IN" sz="7200" dirty="0">
                <a:solidFill>
                  <a:srgbClr val="121212"/>
                </a:solidFill>
                <a:latin typeface="ArialMT"/>
              </a:rPr>
              <a:t>…</a:t>
            </a:r>
            <a:endParaRPr lang="en-ZA" sz="24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274"/>
    </mc:Choice>
    <mc:Fallback xmlns="">
      <p:transition spd="slow" advTm="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45A65F-CBD5-CAB8-C285-99E5EF176025}"/>
              </a:ext>
            </a:extLst>
          </p:cNvPr>
          <p:cNvPicPr>
            <a:picLocks noChangeAspect="1"/>
          </p:cNvPicPr>
          <p:nvPr/>
        </p:nvPicPr>
        <p:blipFill>
          <a:blip r:embed="rId2"/>
          <a:stretch>
            <a:fillRect/>
          </a:stretch>
        </p:blipFill>
        <p:spPr>
          <a:xfrm>
            <a:off x="0" y="0"/>
            <a:ext cx="13066820" cy="6858000"/>
          </a:xfrm>
          <a:prstGeom prst="rect">
            <a:avLst/>
          </a:prstGeom>
        </p:spPr>
      </p:pic>
      <p:sp>
        <p:nvSpPr>
          <p:cNvPr id="5" name="TextBox 4">
            <a:extLst>
              <a:ext uri="{FF2B5EF4-FFF2-40B4-BE49-F238E27FC236}">
                <a16:creationId xmlns:a16="http://schemas.microsoft.com/office/drawing/2014/main" id="{380426F0-D758-E878-60CC-896778921C9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429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86D6EE83-69EC-3714-AA2E-1301175B1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46D631-513C-B25A-FF92-E589B576F6F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For the Lord your God, the Holy One of Israel,</a:t>
            </a:r>
          </a:p>
          <a:p>
            <a:r>
              <a:rPr lang="en-US" sz="4800" dirty="0">
                <a:solidFill>
                  <a:srgbClr val="121212"/>
                </a:solidFill>
                <a:latin typeface="ArialMT"/>
              </a:rPr>
              <a:t>has bestowed glory on you.”</a:t>
            </a:r>
            <a:endParaRPr lang="en-ZA" dirty="0"/>
          </a:p>
        </p:txBody>
      </p:sp>
      <p:sp>
        <p:nvSpPr>
          <p:cNvPr id="3" name="TextBox 2">
            <a:extLst>
              <a:ext uri="{FF2B5EF4-FFF2-40B4-BE49-F238E27FC236}">
                <a16:creationId xmlns:a16="http://schemas.microsoft.com/office/drawing/2014/main" id="{21090B82-0A68-615F-CC3B-60832E4DAA8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རྒྱུ་མཚན་ནི་ཁྱོད་ཀྱི་དཀོན་མཆོག་ཡ་ཝཱེ་སྟེ། ཡེས་ར་ཨེལ་གྱི་དམ་པ་ཁོང་གིས་ཁྱོད་དཔལ་དང་ལྡན་པར་མཛད་པའི་ཕྱིར་རོ། །</a:t>
            </a:r>
          </a:p>
        </p:txBody>
      </p:sp>
    </p:spTree>
    <p:extLst>
      <p:ext uri="{BB962C8B-B14F-4D97-AF65-F5344CB8AC3E}">
        <p14:creationId xmlns:p14="http://schemas.microsoft.com/office/powerpoint/2010/main" val="2048031846"/>
      </p:ext>
    </p:extLst>
  </p:cSld>
  <p:clrMapOvr>
    <a:masterClrMapping/>
  </p:clrMapOvr>
  <mc:AlternateContent xmlns:mc="http://schemas.openxmlformats.org/markup-compatibility/2006" xmlns:p14="http://schemas.microsoft.com/office/powerpoint/2010/main">
    <mc:Choice Requires="p14">
      <p:transition spd="slow" p14:dur="2000" advTm="11723"/>
    </mc:Choice>
    <mc:Fallback xmlns="">
      <p:transition spd="slow" advTm="1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2BD6A8-01AD-EDF3-1278-9F386C02AEE0}"/>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6F52946-78F5-D6F3-9F47-EF374BDD425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F299470-46EA-8475-B289-8A37B0008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18A3ED-CCB2-DD73-039D-64B71121E04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6Seek the Lord while He may be found;</a:t>
            </a:r>
          </a:p>
          <a:p>
            <a:r>
              <a:rPr lang="en-US" sz="4400" dirty="0">
                <a:solidFill>
                  <a:srgbClr val="121212"/>
                </a:solidFill>
                <a:latin typeface="ArialMT"/>
              </a:rPr>
              <a:t>call on Him while He is near.</a:t>
            </a:r>
            <a:endParaRPr lang="en-ZA" dirty="0"/>
          </a:p>
        </p:txBody>
      </p:sp>
      <p:sp>
        <p:nvSpPr>
          <p:cNvPr id="3" name="TextBox 2">
            <a:extLst>
              <a:ext uri="{FF2B5EF4-FFF2-40B4-BE49-F238E27FC236}">
                <a16:creationId xmlns:a16="http://schemas.microsoft.com/office/drawing/2014/main" id="{021AAC85-DD0D-8DE5-C5F8-5B88D907DB9D}"/>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6ཁྱོད་རྣམས་ཀྱིས་དཀོན་མཆོག་ཡ་ཝཱེ་རྙེད་ཐུབ་དུས་ཁོང་འཚོལ་ཞིག ཁོང་ཉེ་སར་བཞུགས་དུས་ཁོང་ལ་ཞུས་ཤིག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A5AC21-A0FE-CB9E-AA02-76424DF9694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0BEA2E8-6E28-862C-1975-6628A9A7020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648A9FB-1065-8CC8-74C1-52422362C0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2171E53-F96A-1DF2-CA89-A686AF891FE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7Let the wicked man forsake his own way</a:t>
            </a:r>
          </a:p>
          <a:p>
            <a:r>
              <a:rPr lang="en-US" sz="4000" dirty="0">
                <a:solidFill>
                  <a:srgbClr val="121212"/>
                </a:solidFill>
                <a:latin typeface="ArialMT"/>
              </a:rPr>
              <a:t>and the unrighteous man his own thoughts;</a:t>
            </a:r>
          </a:p>
          <a:p>
            <a:r>
              <a:rPr lang="en-US" sz="4000" dirty="0">
                <a:solidFill>
                  <a:srgbClr val="121212"/>
                </a:solidFill>
                <a:latin typeface="ArialMT"/>
              </a:rPr>
              <a:t>let him return to the Lord,</a:t>
            </a:r>
          </a:p>
          <a:p>
            <a:r>
              <a:rPr lang="en-US" sz="4000" dirty="0">
                <a:solidFill>
                  <a:srgbClr val="121212"/>
                </a:solidFill>
                <a:latin typeface="ArialMT"/>
              </a:rPr>
              <a:t>that He may have compassion,</a:t>
            </a:r>
          </a:p>
          <a:p>
            <a:r>
              <a:rPr lang="en-US" sz="4000" dirty="0">
                <a:solidFill>
                  <a:srgbClr val="121212"/>
                </a:solidFill>
                <a:latin typeface="ArialMT"/>
              </a:rPr>
              <a:t>and to our God,</a:t>
            </a:r>
          </a:p>
          <a:p>
            <a:r>
              <a:rPr lang="en-US" sz="4000" dirty="0">
                <a:solidFill>
                  <a:srgbClr val="121212"/>
                </a:solidFill>
                <a:latin typeface="ArialMT"/>
              </a:rPr>
              <a:t>for He will freely pardon.</a:t>
            </a:r>
            <a:endParaRPr lang="en-ZA" dirty="0"/>
          </a:p>
        </p:txBody>
      </p:sp>
      <p:sp>
        <p:nvSpPr>
          <p:cNvPr id="5" name="TextBox 4">
            <a:extLst>
              <a:ext uri="{FF2B5EF4-FFF2-40B4-BE49-F238E27FC236}">
                <a16:creationId xmlns:a16="http://schemas.microsoft.com/office/drawing/2014/main" id="{E5EF55BC-0D32-B4BC-030B-7C236C75347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7ངན་པས་རང་གི་ལོག་ལམ་འདོར་དགོས་ཤིང་། དྲང་བདེན་མིན་པའི་མི་ཡིས་རང་གི་བསམ་ཚུལ་དོར་ནས་དཀོན་མཆོག་ཡ་ཝཱེ་ཕྱོགས་སུ་ལོག་ན། དཀོན་མཆོག་ཡ་ཝཱེས་དེ་དག་ལ་སྙིང་རྗེ་བསྒོམ་པར་འགྱུར། ཁྱོད་རྣམས་རང་ཅག་གི་དཀོན་མཆོག་ཕྱོགས་སུ་ལོག་དང་། གང་ལ་ཞེ་ན། ཁོང་གིས་མིའི་སྡིག་པ་སེལ་བའི་ཕྱིར་རོ། །</a:t>
            </a:r>
            <a:endParaRPr lang="en-ZA" sz="16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4807"/>
    </mc:Choice>
    <mc:Fallback xmlns="">
      <p:transition spd="slow" advTm="24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B118F3-A7CF-9FE9-6547-51660147A59F}"/>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7C503E1-FEEA-24DD-0DB8-A157D04A1D46}"/>
              </a:ext>
            </a:extLst>
          </p:cNvPr>
          <p:cNvSpPr txBox="1"/>
          <p:nvPr/>
        </p:nvSpPr>
        <p:spPr>
          <a:xfrm>
            <a:off x="6790268" y="1591733"/>
            <a:ext cx="5401732" cy="6858000"/>
          </a:xfrm>
          <a:prstGeom prst="rect">
            <a:avLst/>
          </a:prstGeom>
          <a:noFill/>
        </p:spPr>
        <p:txBody>
          <a:bodyPr wrap="square" rtlCol="0">
            <a:noAutofit/>
          </a:bodyPr>
          <a:lstStyle/>
          <a:p>
            <a:pPr algn="ctr"/>
            <a:r>
              <a:rPr lang="bo-CN" sz="8000" b="1" cap="all" dirty="0">
                <a:solidFill>
                  <a:schemeClr val="bg1"/>
                </a:solidFill>
                <a:latin typeface="ArialMT"/>
              </a:rPr>
              <a:t>ཡེ་ཤ་ཡཱ 55</a:t>
            </a:r>
          </a:p>
          <a:p>
            <a:r>
              <a:rPr lang="bo-CN" sz="8000" b="1" dirty="0">
                <a:solidFill>
                  <a:schemeClr val="bg1"/>
                </a:solidFill>
                <a:latin typeface="ArialMT"/>
              </a:rPr>
              <a:t>དཀོན་མཆོག་གིས་སྙིང་རྗེ་གནང་བ།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61902D-EC3B-2829-9DD9-50FEC9FD1C16}"/>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6477A0-8068-4B9F-02B2-85DAC7D0A89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B4DDCFC-CC3E-112A-C982-CFDE59EA87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0D5BAF-865E-8EB1-31DC-92E1D51FDB3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8“For My thoughts are not your thoughts,</a:t>
            </a:r>
          </a:p>
          <a:p>
            <a:r>
              <a:rPr lang="en-US" sz="4000" dirty="0">
                <a:solidFill>
                  <a:srgbClr val="121212"/>
                </a:solidFill>
                <a:latin typeface="ArialMT"/>
              </a:rPr>
              <a:t>neither are your ways My ways,”</a:t>
            </a:r>
          </a:p>
          <a:p>
            <a:r>
              <a:rPr lang="en-US" sz="4000" dirty="0">
                <a:solidFill>
                  <a:srgbClr val="121212"/>
                </a:solidFill>
                <a:latin typeface="ArialMT"/>
              </a:rPr>
              <a:t>declares the Lord.</a:t>
            </a:r>
          </a:p>
          <a:p>
            <a:r>
              <a:rPr lang="en-US" sz="4000" dirty="0">
                <a:solidFill>
                  <a:srgbClr val="121212"/>
                </a:solidFill>
                <a:latin typeface="ArialMT"/>
              </a:rPr>
              <a:t>9“For as the heavens are higher than the earth,</a:t>
            </a:r>
          </a:p>
          <a:p>
            <a:r>
              <a:rPr lang="en-US" sz="4000" dirty="0">
                <a:solidFill>
                  <a:srgbClr val="121212"/>
                </a:solidFill>
                <a:latin typeface="ArialMT"/>
              </a:rPr>
              <a:t>so My ways are higher than your ways</a:t>
            </a:r>
          </a:p>
          <a:p>
            <a:r>
              <a:rPr lang="en-US" sz="4000" dirty="0">
                <a:solidFill>
                  <a:srgbClr val="121212"/>
                </a:solidFill>
                <a:latin typeface="ArialMT"/>
              </a:rPr>
              <a:t>and My thoughts than your thoughts.</a:t>
            </a:r>
            <a:endParaRPr lang="en-ZA" dirty="0"/>
          </a:p>
        </p:txBody>
      </p:sp>
      <p:sp>
        <p:nvSpPr>
          <p:cNvPr id="3" name="TextBox 2">
            <a:extLst>
              <a:ext uri="{FF2B5EF4-FFF2-40B4-BE49-F238E27FC236}">
                <a16:creationId xmlns:a16="http://schemas.microsoft.com/office/drawing/2014/main" id="{EDF36E6F-080F-D8BD-705B-BCD9A32A5E0F}"/>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121212"/>
                </a:solidFill>
                <a:effectLst/>
                <a:latin typeface="ArialMT"/>
              </a:rPr>
              <a:t>8དཀོན་མཆོག་ཡ་ཝཱེས་འདི་སྐད་དུ། བདག་གི་བསམ་བློ་ནི་ཁྱོད་རྣམས་ཀྱི་བསམ་ཚུལ་མིན་ལ། ཁྱོད་ཅག་གི་ལམ་རྣམས་ཀྱང་བདག་གི་ལམ་ནི་མིན། 9ནམ་མཁའ་ས་གཞི་ལས་མཐོ་བ་བཞིན། བདག་གི་གཤེགས་ལམ་ནི་ཁྱོད་ཅག་གི་བགྲོད་ལམ་ལས་མཐོ་ཞིང་། བདག་གི་བསམ་བློ་ཡང་ཁྱོད་རྣམས་ཀྱི་བསམ་ཚུལ་ལས་མཐོ་བ་ཡིན་ནོ། །</a:t>
            </a:r>
            <a:endParaRPr lang="en-ZA" sz="14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6166"/>
    </mc:Choice>
    <mc:Fallback xmlns="">
      <p:transition spd="slow" advTm="1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4D7D7B-7892-2131-4773-C749D8026811}"/>
              </a:ext>
            </a:extLst>
          </p:cNvPr>
          <p:cNvPicPr>
            <a:picLocks noChangeAspect="1"/>
          </p:cNvPicPr>
          <p:nvPr/>
        </p:nvPicPr>
        <p:blipFill>
          <a:blip r:embed="rId2"/>
          <a:stretch>
            <a:fillRect/>
          </a:stretch>
        </p:blipFill>
        <p:spPr>
          <a:xfrm>
            <a:off x="-878281" y="1"/>
            <a:ext cx="13070280" cy="6858000"/>
          </a:xfrm>
          <a:prstGeom prst="rect">
            <a:avLst/>
          </a:prstGeom>
        </p:spPr>
      </p:pic>
      <p:sp>
        <p:nvSpPr>
          <p:cNvPr id="5" name="TextBox 4">
            <a:extLst>
              <a:ext uri="{FF2B5EF4-FFF2-40B4-BE49-F238E27FC236}">
                <a16:creationId xmlns:a16="http://schemas.microsoft.com/office/drawing/2014/main" id="{8F537E8C-93AD-8037-B66B-EAF582AA3A6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6707F4F-A4CF-9846-BEA7-E0ED4E75F3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2AB8CCA-0CCE-D9B4-368D-D2954A63D58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10For just as rain and snow fall from heaven</a:t>
            </a:r>
          </a:p>
          <a:p>
            <a:r>
              <a:rPr lang="en-US" sz="4000" dirty="0">
                <a:solidFill>
                  <a:srgbClr val="121212"/>
                </a:solidFill>
                <a:latin typeface="ArialMT"/>
              </a:rPr>
              <a:t>and do not return without watering the earth,</a:t>
            </a:r>
          </a:p>
          <a:p>
            <a:r>
              <a:rPr lang="en-US" sz="4000" dirty="0">
                <a:solidFill>
                  <a:srgbClr val="121212"/>
                </a:solidFill>
                <a:latin typeface="ArialMT"/>
              </a:rPr>
              <a:t>making it bud and sprout,</a:t>
            </a:r>
          </a:p>
          <a:p>
            <a:r>
              <a:rPr lang="en-US" sz="4000" dirty="0">
                <a:solidFill>
                  <a:srgbClr val="121212"/>
                </a:solidFill>
                <a:latin typeface="ArialMT"/>
              </a:rPr>
              <a:t>and providing seed to sow and food to eat,</a:t>
            </a:r>
            <a:endParaRPr lang="en-ZA" dirty="0"/>
          </a:p>
        </p:txBody>
      </p:sp>
      <p:sp>
        <p:nvSpPr>
          <p:cNvPr id="3" name="TextBox 2">
            <a:extLst>
              <a:ext uri="{FF2B5EF4-FFF2-40B4-BE49-F238E27FC236}">
                <a16:creationId xmlns:a16="http://schemas.microsoft.com/office/drawing/2014/main" id="{C35513FF-DB2E-2974-5BC3-D7FCA85FAF5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10གནམ་ནས་ཆར་དང་ཁངས་བབས་ཏེ། ནམ་མཁར་ཕྱིར་མི་ལོག་པར་ས་གཞིར་རློན་བཟོས་ནས་དེའི་སྟེང་གི་སྐྱེས་དངོས་ལ་མྱུ་གུ་འབུ་བར་བྱེད་པ་དང་། ཞིང་འདེབས་མཁན་ལ་ས་བོན་ཡོད་པ་དང་། ཟས་སྤྱོད་མཁན་ལ་འབྲུ་རིགས་འཐོབ་ཏུ་འཇུག་པ་ཇི་བཞིན། </a:t>
            </a:r>
            <a:endParaRPr lang="en-ZA" sz="1400"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9575"/>
    </mc:Choice>
    <mc:Fallback xmlns="">
      <p:transition spd="slow" advTm="1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36EF0B-458B-158D-CE83-36F43BA21C19}"/>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EA25E58-2B2E-BAA5-F71C-F65FA7A074F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BC00039-9C38-2E7E-DDDC-8E79746F5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A2B707-C849-507C-1C1F-209195375AA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11so My word that proceeds from My mouth</a:t>
            </a:r>
          </a:p>
          <a:p>
            <a:r>
              <a:rPr lang="en-US" sz="4400" dirty="0">
                <a:solidFill>
                  <a:srgbClr val="121212"/>
                </a:solidFill>
                <a:latin typeface="ArialMT"/>
              </a:rPr>
              <a:t>will not return to Me empty,</a:t>
            </a:r>
          </a:p>
          <a:p>
            <a:r>
              <a:rPr lang="en-US" sz="4400" dirty="0">
                <a:solidFill>
                  <a:srgbClr val="121212"/>
                </a:solidFill>
                <a:latin typeface="ArialMT"/>
              </a:rPr>
              <a:t>but it will accomplish what I please,</a:t>
            </a:r>
          </a:p>
          <a:p>
            <a:r>
              <a:rPr lang="en-US" sz="4400" dirty="0">
                <a:solidFill>
                  <a:srgbClr val="121212"/>
                </a:solidFill>
                <a:latin typeface="ArialMT"/>
              </a:rPr>
              <a:t>and it will prosper where I send it.</a:t>
            </a:r>
            <a:endParaRPr lang="en-ZA" dirty="0"/>
          </a:p>
        </p:txBody>
      </p:sp>
      <p:sp>
        <p:nvSpPr>
          <p:cNvPr id="3" name="TextBox 2">
            <a:extLst>
              <a:ext uri="{FF2B5EF4-FFF2-40B4-BE49-F238E27FC236}">
                <a16:creationId xmlns:a16="http://schemas.microsoft.com/office/drawing/2014/main" id="{0DFDAD8B-643E-E129-24FC-1CBE86D399F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11བདག་གི་ཁ་ནས་བྱུང་བའི་གཏམ་རྣམས་ཀྱང་དེ་བཞིན་ཡིན་ཏེ། དོན་མེད་དུ་བདག་གི་ཕྱོགས་སུ་ཕྱིར་ལོག་པར་མི་འགྱུར་གྱིས། བདག་གི་འདོད་བློ་བཞིན་དུ་འགྲུབ་ཅིང་། བདག་གིས་མངགས་པའི་དོན་རྣམས་སྟེང་དུ་འགྲུབ་པར་འགྱུར། </a:t>
            </a:r>
            <a:endParaRPr lang="en-ZA" sz="14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6356"/>
    </mc:Choice>
    <mc:Fallback xmlns="">
      <p:transition spd="slow" advTm="1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7CA423-A977-E74B-880C-AD84DA5C9274}"/>
              </a:ext>
            </a:extLst>
          </p:cNvPr>
          <p:cNvPicPr>
            <a:picLocks noChangeAspect="1"/>
          </p:cNvPicPr>
          <p:nvPr/>
        </p:nvPicPr>
        <p:blipFill rotWithShape="1">
          <a:blip r:embed="rId2"/>
          <a:srcRect r="522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275FBC0-21A1-4B80-074D-6A571B0A2D2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6DBC6-2E2F-6546-494F-48B32E3B07D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12You will indeed go out with joy</a:t>
            </a:r>
          </a:p>
          <a:p>
            <a:r>
              <a:rPr lang="en-US" sz="4000" dirty="0">
                <a:solidFill>
                  <a:srgbClr val="121212"/>
                </a:solidFill>
                <a:latin typeface="ArialMT"/>
              </a:rPr>
              <a:t>and be led forth in peace;</a:t>
            </a:r>
          </a:p>
          <a:p>
            <a:r>
              <a:rPr lang="en-US" sz="4000" dirty="0">
                <a:solidFill>
                  <a:srgbClr val="121212"/>
                </a:solidFill>
                <a:latin typeface="ArialMT"/>
              </a:rPr>
              <a:t>the mountains and hills will burst into song before you,</a:t>
            </a:r>
          </a:p>
          <a:p>
            <a:r>
              <a:rPr lang="en-US" sz="4000" dirty="0">
                <a:solidFill>
                  <a:srgbClr val="121212"/>
                </a:solidFill>
                <a:latin typeface="ArialMT"/>
              </a:rPr>
              <a:t>and all the trees of the field will clap their hands.</a:t>
            </a:r>
            <a:endParaRPr lang="en-ZA" dirty="0"/>
          </a:p>
        </p:txBody>
      </p:sp>
      <p:sp>
        <p:nvSpPr>
          <p:cNvPr id="3" name="TextBox 2">
            <a:extLst>
              <a:ext uri="{FF2B5EF4-FFF2-40B4-BE49-F238E27FC236}">
                <a16:creationId xmlns:a16="http://schemas.microsoft.com/office/drawing/2014/main" id="{9C9B3807-FBBD-B939-6A19-AE7EC42C36C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12དེ་ནས་ཁྱོད་རྣམས་དགའ་དགའ་སྤྲོ་སྤྲོའི་ངང་ཕྱི་རུ་ཐོན་ཞིང་། ཞི་བདེའི་ངང་ཁྲིད་སྟོན་མཛད་པ་དང་། རི་རབ་དང་རི་སྒང་རྣམས་ཀྱིས་ཁྱོད་ཅག་གི་མདུན་ནས་དགའ་འབོད་བྱེད་ཅིང་། ཐང་གི་ལྗོན་ཤིང་རྣམས་ཀྱིས་ཀྱང་ཐལ་མོ་རྡེབ་པར་འགྱུར། </a:t>
            </a:r>
            <a:endParaRPr lang="en-ZA" sz="1400" dirty="0"/>
          </a:p>
        </p:txBody>
      </p:sp>
    </p:spTree>
    <p:extLst>
      <p:ext uri="{BB962C8B-B14F-4D97-AF65-F5344CB8AC3E}">
        <p14:creationId xmlns:p14="http://schemas.microsoft.com/office/powerpoint/2010/main" val="29823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“My people, you will go out of Babylon with joy.</a:t>
            </a:r>
          </a:p>
          <a:p>
            <a:pPr algn="l"/>
            <a:r>
              <a:rPr lang="en-US" sz="4000" b="0" i="0" dirty="0">
                <a:solidFill>
                  <a:srgbClr val="121212"/>
                </a:solidFill>
                <a:effectLst/>
                <a:latin typeface="Arial" panose="020B0604020202020204" pitchFamily="34" charset="0"/>
              </a:rPr>
              <a:t>You will be led out of it in peace.</a:t>
            </a:r>
          </a:p>
          <a:p>
            <a:pPr algn="l"/>
            <a:r>
              <a:rPr lang="en-US" sz="4000" b="0" i="0" dirty="0">
                <a:solidFill>
                  <a:srgbClr val="121212"/>
                </a:solidFill>
                <a:effectLst/>
                <a:latin typeface="Arial" panose="020B0604020202020204" pitchFamily="34" charset="0"/>
              </a:rPr>
              <a:t>The mountains and hills</a:t>
            </a:r>
          </a:p>
          <a:p>
            <a:pPr algn="l"/>
            <a:r>
              <a:rPr lang="en-US" sz="4000" b="0" i="0" dirty="0">
                <a:solidFill>
                  <a:srgbClr val="121212"/>
                </a:solidFill>
                <a:effectLst/>
                <a:latin typeface="Arial" panose="020B0604020202020204" pitchFamily="34" charset="0"/>
              </a:rPr>
              <a:t>will burst into song as you go.</a:t>
            </a:r>
          </a:p>
          <a:p>
            <a:pPr algn="l"/>
            <a:r>
              <a:rPr lang="en-US" sz="4000" b="0" i="0" dirty="0">
                <a:solidFill>
                  <a:srgbClr val="121212"/>
                </a:solidFill>
                <a:effectLst/>
                <a:latin typeface="Arial" panose="020B0604020202020204" pitchFamily="34" charset="0"/>
              </a:rPr>
              <a:t>And all the trees in the fields</a:t>
            </a:r>
          </a:p>
          <a:p>
            <a:pPr algn="l"/>
            <a:r>
              <a:rPr lang="en-US" sz="4000" b="0" i="0" dirty="0">
                <a:solidFill>
                  <a:srgbClr val="121212"/>
                </a:solidFill>
                <a:effectLst/>
                <a:latin typeface="Arial" panose="020B0604020202020204" pitchFamily="34" charset="0"/>
              </a:rPr>
              <a:t>will clap their hands.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777A7B"/>
                </a:solidFill>
                <a:effectLst/>
                <a:latin typeface="Arial" panose="020B0604020202020204" pitchFamily="34" charset="0"/>
              </a:rPr>
              <a:t>12</a:t>
            </a:r>
            <a:r>
              <a:rPr lang="bo-CN" sz="6600" b="0" i="0" dirty="0">
                <a:solidFill>
                  <a:srgbClr val="121212"/>
                </a:solidFill>
                <a:effectLst/>
                <a:latin typeface="Arial" panose="020B0604020202020204" pitchFamily="34" charset="0"/>
              </a:rPr>
              <a:t>ཁྱོད་ཚོ་བྷེ་བྷི་ལོན་ནས་དགའ་ཞིང་ཏོན། ཁྱོད་ཚོ་གྲོང་ཁྱེར་ནང་ནས་ཞི་བདེར་འཁྲིད།</a:t>
            </a:r>
          </a:p>
          <a:p>
            <a:pPr algn="l"/>
            <a:r>
              <a:rPr lang="bo-CN" sz="6600" b="0" i="0" dirty="0">
                <a:solidFill>
                  <a:srgbClr val="121212"/>
                </a:solidFill>
                <a:effectLst/>
                <a:latin typeface="Arial" panose="020B0604020202020204" pitchFamily="34" charset="0"/>
              </a:rPr>
              <a:t>རི་དང་རི་ཕྲན་རྣམས་ནི་གཞས་གཏོང་ངོ་། ཤིང་སྡོང་རྣམས་ནི་དགའ་སྤྲོའི་སྐད་འབོད་བྱེད།</a:t>
            </a:r>
          </a:p>
        </p:txBody>
      </p:sp>
      <p:pic>
        <p:nvPicPr>
          <p:cNvPr id="8" name="Audio 7">
            <a:hlinkClick r:id="" action="ppaction://media"/>
            <a:extLst>
              <a:ext uri="{FF2B5EF4-FFF2-40B4-BE49-F238E27FC236}">
                <a16:creationId xmlns:a16="http://schemas.microsoft.com/office/drawing/2014/main" id="{0CCA517B-2A72-69ED-F165-7F89A9706C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D21CEE25-F513-FC79-209E-2BCFD5AF64DA}"/>
              </a:ext>
            </a:extLst>
          </p:cNvPr>
          <p:cNvPicPr>
            <a:picLocks noChangeAspect="1"/>
          </p:cNvPicPr>
          <p:nvPr/>
        </p:nvPicPr>
        <p:blipFill>
          <a:blip r:embed="rId5"/>
          <a:stretch>
            <a:fillRect/>
          </a:stretch>
        </p:blipFill>
        <p:spPr>
          <a:xfrm>
            <a:off x="0" y="0"/>
            <a:ext cx="12679581" cy="6858000"/>
          </a:xfrm>
          <a:prstGeom prst="rect">
            <a:avLst/>
          </a:prstGeom>
        </p:spPr>
      </p:pic>
      <p:sp>
        <p:nvSpPr>
          <p:cNvPr id="7" name="TextBox 6">
            <a:extLst>
              <a:ext uri="{FF2B5EF4-FFF2-40B4-BE49-F238E27FC236}">
                <a16:creationId xmlns:a16="http://schemas.microsoft.com/office/drawing/2014/main" id="{D492BDFA-2474-E282-FDE5-83242A81D43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77205069"/>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9. "Ho! Every one who thirsts, come to the waters” - Isaiah 55:1-13 (Left Center)</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ཡེ་ཤ་ཡཱ 55</a:t>
            </a:r>
          </a:p>
          <a:p>
            <a:r>
              <a:rPr lang="bo-CN" sz="8000" b="1" dirty="0">
                <a:solidFill>
                  <a:srgbClr val="121212"/>
                </a:solidFill>
                <a:latin typeface="ArialMT"/>
              </a:rPr>
              <a:t>དཀོན་མཆོག་གིས་སྙིང་རྗེ་གནང་བ།</a:t>
            </a:r>
          </a:p>
          <a:p>
            <a:endParaRPr lang="en-ZA" dirty="0"/>
          </a:p>
        </p:txBody>
      </p:sp>
      <p:pic>
        <p:nvPicPr>
          <p:cNvPr id="7" name="Audio 6">
            <a:hlinkClick r:id="" action="ppaction://media"/>
            <a:extLst>
              <a:ext uri="{FF2B5EF4-FFF2-40B4-BE49-F238E27FC236}">
                <a16:creationId xmlns:a16="http://schemas.microsoft.com/office/drawing/2014/main" id="{2BBD00FF-A5B6-5D03-3FE7-F75861705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932"/>
    </mc:Choice>
    <mc:Fallback xmlns="">
      <p:transition spd="slow" advTm="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A710DE-D0D2-3FC1-CE76-267AB01E519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5300B2B-63AF-74D0-63EE-1E97AC11D1E6}"/>
              </a:ext>
            </a:extLst>
          </p:cNvPr>
          <p:cNvSpPr txBox="1"/>
          <p:nvPr/>
        </p:nvSpPr>
        <p:spPr>
          <a:xfrm>
            <a:off x="6790268" y="1591733"/>
            <a:ext cx="5401732" cy="6858000"/>
          </a:xfrm>
          <a:prstGeom prst="rect">
            <a:avLst/>
          </a:prstGeom>
          <a:noFill/>
        </p:spPr>
        <p:txBody>
          <a:bodyPr wrap="square" rtlCol="0">
            <a:noAutofit/>
          </a:bodyPr>
          <a:lstStyle/>
          <a:p>
            <a:pPr algn="ctr"/>
            <a:r>
              <a:rPr lang="bo-CN" sz="8000" b="1" cap="all" dirty="0">
                <a:solidFill>
                  <a:schemeClr val="bg1"/>
                </a:solidFill>
                <a:latin typeface="ArialMT"/>
              </a:rPr>
              <a:t>ཡེ་ཤ་ཡཱ 55</a:t>
            </a:r>
          </a:p>
          <a:p>
            <a:r>
              <a:rPr lang="bo-CN" sz="8000" b="1" dirty="0">
                <a:solidFill>
                  <a:schemeClr val="bg1"/>
                </a:solidFill>
                <a:latin typeface="ArialMT"/>
              </a:rPr>
              <a:t>དཀོན་མཆོག་གིས་སྙིང་རྗེ་གནང་བ།</a:t>
            </a:r>
          </a:p>
          <a:p>
            <a:endParaRPr lang="en-ZA" dirty="0"/>
          </a:p>
        </p:txBody>
      </p:sp>
      <p:sp>
        <p:nvSpPr>
          <p:cNvPr id="2" name="TextBox 2">
            <a:extLst>
              <a:ext uri="{FF2B5EF4-FFF2-40B4-BE49-F238E27FC236}">
                <a16:creationId xmlns:a16="http://schemas.microsoft.com/office/drawing/2014/main" id="{C77249B9-236F-B323-FB88-157CD57D94A7}"/>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07F3CE5-B5D3-6DBC-1D75-4FED63447E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D35236-86E2-53C9-A1D6-068C9B2988D2}"/>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1“Come, all you who are thirsty,</a:t>
            </a:r>
          </a:p>
          <a:p>
            <a:r>
              <a:rPr lang="en-US" sz="3600" dirty="0">
                <a:solidFill>
                  <a:srgbClr val="121212"/>
                </a:solidFill>
                <a:latin typeface="ArialMT"/>
              </a:rPr>
              <a:t>come to the waters;</a:t>
            </a:r>
          </a:p>
          <a:p>
            <a:r>
              <a:rPr lang="en-US" sz="3600" dirty="0">
                <a:solidFill>
                  <a:srgbClr val="121212"/>
                </a:solidFill>
                <a:latin typeface="ArialMT"/>
              </a:rPr>
              <a:t>and you without money,</a:t>
            </a:r>
          </a:p>
          <a:p>
            <a:r>
              <a:rPr lang="en-US" sz="3600" dirty="0">
                <a:solidFill>
                  <a:srgbClr val="121212"/>
                </a:solidFill>
                <a:latin typeface="ArialMT"/>
              </a:rPr>
              <a:t>come, buy, and eat!</a:t>
            </a:r>
          </a:p>
          <a:p>
            <a:r>
              <a:rPr lang="en-US" sz="3600" dirty="0">
                <a:solidFill>
                  <a:srgbClr val="121212"/>
                </a:solidFill>
                <a:latin typeface="ArialMT"/>
              </a:rPr>
              <a:t>Come, buy wine and milk</a:t>
            </a:r>
          </a:p>
          <a:p>
            <a:r>
              <a:rPr lang="en-US" sz="3600" dirty="0">
                <a:solidFill>
                  <a:srgbClr val="121212"/>
                </a:solidFill>
                <a:latin typeface="ArialMT"/>
              </a:rPr>
              <a:t>without money and without cost!</a:t>
            </a:r>
            <a:endParaRPr lang="en-ZA" dirty="0"/>
          </a:p>
        </p:txBody>
      </p:sp>
      <p:sp>
        <p:nvSpPr>
          <p:cNvPr id="3" name="TextBox 2">
            <a:extLst>
              <a:ext uri="{FF2B5EF4-FFF2-40B4-BE49-F238E27FC236}">
                <a16:creationId xmlns:a16="http://schemas.microsoft.com/office/drawing/2014/main" id="{27C54049-C2D2-6E4B-61D8-A8CFCC43EE3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1ཀྱེ་ཁ་སྐོམ་པ་ཁྱོད་རྣམས་ཆུ་ཡོད་སར་ཤོག་དང་། དངུལ་མེད་པ་ཁྱོད་རྣམས་ཀྱང་ཤོག་དང་ཉོས་ནས་བཟའ་བར་གྱིས། ཁྱོད་རྣམས་དངུལ་དང་རིན་མི་དགོས་པར་རྒུན་ཆང་དང་འོ་མ་ཉོ་བར་ཕེབས་ཤོག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790"/>
    </mc:Choice>
    <mc:Fallback xmlns="">
      <p:transition spd="slow" advTm="1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741365-9E63-C9E9-14EC-A2810430CBE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F982C57-A1FF-7DF4-98DD-A68D9635C96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DAF28DF-EAD9-B57A-F01F-D3A727FAB1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6AAB5EE-F299-84FE-43B5-8CB3BF1813C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2Why spend money on that which is not bread,</a:t>
            </a:r>
          </a:p>
          <a:p>
            <a:r>
              <a:rPr lang="en-US" sz="4400" dirty="0">
                <a:solidFill>
                  <a:srgbClr val="121212"/>
                </a:solidFill>
                <a:latin typeface="ArialMT"/>
              </a:rPr>
              <a:t>and your labor on that which does not satisfy?</a:t>
            </a:r>
          </a:p>
          <a:p>
            <a:r>
              <a:rPr lang="en-US" sz="4400" dirty="0">
                <a:solidFill>
                  <a:srgbClr val="121212"/>
                </a:solidFill>
                <a:latin typeface="ArialMT"/>
              </a:rPr>
              <a:t>Listen carefully to Me, and eat what is good,</a:t>
            </a:r>
          </a:p>
          <a:p>
            <a:r>
              <a:rPr lang="en-US" sz="4400" dirty="0">
                <a:solidFill>
                  <a:srgbClr val="121212"/>
                </a:solidFill>
                <a:latin typeface="ArialMT"/>
              </a:rPr>
              <a:t>and your soul will delight in the richest of foods.</a:t>
            </a:r>
            <a:endParaRPr lang="en-ZA" dirty="0"/>
          </a:p>
        </p:txBody>
      </p:sp>
      <p:sp>
        <p:nvSpPr>
          <p:cNvPr id="3" name="TextBox 2">
            <a:extLst>
              <a:ext uri="{FF2B5EF4-FFF2-40B4-BE49-F238E27FC236}">
                <a16:creationId xmlns:a16="http://schemas.microsoft.com/office/drawing/2014/main" id="{5ACF9B2A-2A7C-72C9-52D9-43C64485F19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2ཁྱོད་རྣམས་ཀྱིས་ཅིའི་ཕྱིར་དངུལ་སྤྲད་དེ་བཟའ་བཏུང་མ་ཡིན་པ་དེ་ཉོ་བ་དང་། ཅིའི་ཕྱིར་དཀའ་སྡུག་སྤྱད་ནས་ཐོབ་པ་དེས་མིའི་ཡིད་ཚིམ་དུ་འཇུག་མི་ནུས་པ་དེ་ཉོའམ། ཁྱོད་རྣམས་ཀྱིས་སེམས་ཞིབ་མོས་ངའི་བཀའ་ལ་མཉན་ན་ཟས་ཞིམ་པོ་སྤྱོད་པ་དང་སེམས་པ་སྐྱིད་ཅིང་བདེའོ། །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6206"/>
    </mc:Choice>
    <mc:Fallback xmlns="">
      <p:transition spd="slow" advTm="1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76512E-D857-CD37-C961-03A1566D38B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F0CA295-7127-FE86-4DE7-304C91FE8F1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A38DC227-C356-67C1-1662-BFCAA0D492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1957E2-FD47-930B-0996-0620C714EEF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3Incline your ear and come to Me;</a:t>
            </a:r>
          </a:p>
          <a:p>
            <a:r>
              <a:rPr lang="en-US" sz="4400" dirty="0">
                <a:solidFill>
                  <a:srgbClr val="121212"/>
                </a:solidFill>
                <a:latin typeface="ArialMT"/>
              </a:rPr>
              <a:t>listen, so that your soul may live.</a:t>
            </a:r>
          </a:p>
          <a:p>
            <a:r>
              <a:rPr lang="en-US" sz="4400" dirty="0">
                <a:solidFill>
                  <a:srgbClr val="121212"/>
                </a:solidFill>
                <a:latin typeface="ArialMT"/>
              </a:rPr>
              <a:t>I will make with you an everlasting covenant—</a:t>
            </a:r>
          </a:p>
          <a:p>
            <a:r>
              <a:rPr lang="en-US" sz="4400" dirty="0">
                <a:solidFill>
                  <a:srgbClr val="121212"/>
                </a:solidFill>
                <a:latin typeface="ArialMT"/>
              </a:rPr>
              <a:t>My loving devotion promised to David.</a:t>
            </a:r>
            <a:endParaRPr lang="en-ZA" dirty="0"/>
          </a:p>
        </p:txBody>
      </p:sp>
      <p:sp>
        <p:nvSpPr>
          <p:cNvPr id="3" name="TextBox 2">
            <a:extLst>
              <a:ext uri="{FF2B5EF4-FFF2-40B4-BE49-F238E27FC236}">
                <a16:creationId xmlns:a16="http://schemas.microsoft.com/office/drawing/2014/main" id="{269797EB-F0AF-D804-FFD6-5F0FB3D4D5A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3ཁྱོད་རྣམས་ཀྱིས་རྣ་བ་གཏད་དེ་ཉོན་ལ་བདག་གི་དྲུང་དུ་ཤོག ཁྱོད་རྣམས་ཀྱིས་མཉན་ན་གསོན་པར་འགྱུར་ཞིང་། བདག་གིས་ཁྱོད་ཅག་ལ་དུས་གཏན་གྱི་ཁ་ཆད་འཇོག་པར་བྱ་སྟེ། དཱ་བིད་ལ་གནང་བར་ཁས་བླངས་པའི་བྱམས་བརྩེ་བདེན་པ་དེ་ཡིན་ནོ། ། </a:t>
            </a:r>
            <a:endParaRPr lang="en-ZA" sz="16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7647"/>
    </mc:Choice>
    <mc:Fallback xmlns="">
      <p:transition spd="slow" advTm="1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1670</TotalTime>
  <Words>1498</Words>
  <Application>Microsoft Office PowerPoint</Application>
  <PresentationFormat>Widescreen</PresentationFormat>
  <Paragraphs>109</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24-9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2025-04-08T05:59:06Z</dcterms:modified>
</cp:coreProperties>
</file>