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70" r:id="rId7"/>
    <p:sldId id="442" r:id="rId8"/>
    <p:sldId id="469" r:id="rId9"/>
    <p:sldId id="443" r:id="rId10"/>
    <p:sldId id="444" r:id="rId11"/>
    <p:sldId id="445" r:id="rId12"/>
    <p:sldId id="446" r:id="rId13"/>
    <p:sldId id="447" r:id="rId14"/>
    <p:sldId id="448" r:id="rId15"/>
    <p:sldId id="449" r:id="rId16"/>
    <p:sldId id="450" r:id="rId17"/>
    <p:sldId id="453" r:id="rId18"/>
    <p:sldId id="454" r:id="rId19"/>
    <p:sldId id="455" r:id="rId20"/>
    <p:sldId id="456" r:id="rId21"/>
    <p:sldId id="457" r:id="rId22"/>
    <p:sldId id="458" r:id="rId23"/>
    <p:sldId id="459" r:id="rId24"/>
    <p:sldId id="460" r:id="rId25"/>
    <p:sldId id="461" r:id="rId26"/>
    <p:sldId id="464" r:id="rId27"/>
    <p:sldId id="463" r:id="rId28"/>
    <p:sldId id="462" r:id="rId29"/>
    <p:sldId id="465" r:id="rId30"/>
    <p:sldId id="4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E1165-A467-4094-9A7D-00330D6F29C9}" v="15" dt="2025-04-08T06:05:09.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83852" autoAdjust="0"/>
  </p:normalViewPr>
  <p:slideViewPr>
    <p:cSldViewPr snapToGrid="0">
      <p:cViewPr varScale="1">
        <p:scale>
          <a:sx n="57" d="100"/>
          <a:sy n="57" d="100"/>
        </p:scale>
        <p:origin x="78"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FC63D8B-5AED-41D2-BC8D-9ECC5508355A}"/>
    <pc:docChg chg="modSld">
      <pc:chgData name="Alfred Smith" userId="3c60a3631c0db8ad" providerId="LiveId" clId="{9FC63D8B-5AED-41D2-BC8D-9ECC5508355A}" dt="2024-07-16T13:44:59.057" v="27" actId="20577"/>
      <pc:docMkLst>
        <pc:docMk/>
      </pc:docMkLst>
      <pc:sldChg chg="modSp mod">
        <pc:chgData name="Alfred Smith" userId="3c60a3631c0db8ad" providerId="LiveId" clId="{9FC63D8B-5AED-41D2-BC8D-9ECC5508355A}" dt="2024-07-16T10:54:03.942" v="0" actId="20577"/>
        <pc:sldMkLst>
          <pc:docMk/>
          <pc:sldMk cId="1718612039" sldId="444"/>
        </pc:sldMkLst>
      </pc:sldChg>
      <pc:sldChg chg="modSp mod">
        <pc:chgData name="Alfred Smith" userId="3c60a3631c0db8ad" providerId="LiveId" clId="{9FC63D8B-5AED-41D2-BC8D-9ECC5508355A}" dt="2024-07-16T13:43:09.513" v="12" actId="20577"/>
        <pc:sldMkLst>
          <pc:docMk/>
          <pc:sldMk cId="665805102" sldId="446"/>
        </pc:sldMkLst>
      </pc:sldChg>
      <pc:sldChg chg="modSp mod">
        <pc:chgData name="Alfred Smith" userId="3c60a3631c0db8ad" providerId="LiveId" clId="{9FC63D8B-5AED-41D2-BC8D-9ECC5508355A}" dt="2024-07-16T13:43:15.383" v="13" actId="20577"/>
        <pc:sldMkLst>
          <pc:docMk/>
          <pc:sldMk cId="843663555" sldId="448"/>
        </pc:sldMkLst>
      </pc:sldChg>
      <pc:sldChg chg="modSp mod">
        <pc:chgData name="Alfred Smith" userId="3c60a3631c0db8ad" providerId="LiveId" clId="{9FC63D8B-5AED-41D2-BC8D-9ECC5508355A}" dt="2024-07-16T13:43:20.493" v="15" actId="20577"/>
        <pc:sldMkLst>
          <pc:docMk/>
          <pc:sldMk cId="538051216" sldId="450"/>
        </pc:sldMkLst>
      </pc:sldChg>
      <pc:sldChg chg="modSp mod">
        <pc:chgData name="Alfred Smith" userId="3c60a3631c0db8ad" providerId="LiveId" clId="{9FC63D8B-5AED-41D2-BC8D-9ECC5508355A}" dt="2024-07-16T13:43:40.299" v="16" actId="20577"/>
        <pc:sldMkLst>
          <pc:docMk/>
          <pc:sldMk cId="2511564658" sldId="454"/>
        </pc:sldMkLst>
      </pc:sldChg>
      <pc:sldChg chg="modSp mod">
        <pc:chgData name="Alfred Smith" userId="3c60a3631c0db8ad" providerId="LiveId" clId="{9FC63D8B-5AED-41D2-BC8D-9ECC5508355A}" dt="2024-07-16T13:43:56.434" v="17" actId="20577"/>
        <pc:sldMkLst>
          <pc:docMk/>
          <pc:sldMk cId="4049696417" sldId="456"/>
        </pc:sldMkLst>
      </pc:sldChg>
      <pc:sldChg chg="modSp mod">
        <pc:chgData name="Alfred Smith" userId="3c60a3631c0db8ad" providerId="LiveId" clId="{9FC63D8B-5AED-41D2-BC8D-9ECC5508355A}" dt="2024-07-16T13:44:07.806" v="20" actId="20577"/>
        <pc:sldMkLst>
          <pc:docMk/>
          <pc:sldMk cId="2789980734" sldId="458"/>
        </pc:sldMkLst>
      </pc:sldChg>
      <pc:sldChg chg="modSp mod">
        <pc:chgData name="Alfred Smith" userId="3c60a3631c0db8ad" providerId="LiveId" clId="{9FC63D8B-5AED-41D2-BC8D-9ECC5508355A}" dt="2024-07-16T11:07:01.157" v="9" actId="20577"/>
        <pc:sldMkLst>
          <pc:docMk/>
          <pc:sldMk cId="783514268" sldId="459"/>
        </pc:sldMkLst>
      </pc:sldChg>
      <pc:sldChg chg="modSp mod">
        <pc:chgData name="Alfred Smith" userId="3c60a3631c0db8ad" providerId="LiveId" clId="{9FC63D8B-5AED-41D2-BC8D-9ECC5508355A}" dt="2024-07-16T13:44:18.541" v="22" actId="20577"/>
        <pc:sldMkLst>
          <pc:docMk/>
          <pc:sldMk cId="2691432836" sldId="460"/>
        </pc:sldMkLst>
      </pc:sldChg>
      <pc:sldChg chg="modSp mod">
        <pc:chgData name="Alfred Smith" userId="3c60a3631c0db8ad" providerId="LiveId" clId="{9FC63D8B-5AED-41D2-BC8D-9ECC5508355A}" dt="2024-07-16T11:05:56.859" v="4" actId="404"/>
        <pc:sldMkLst>
          <pc:docMk/>
          <pc:sldMk cId="3868250199" sldId="461"/>
        </pc:sldMkLst>
      </pc:sldChg>
      <pc:sldChg chg="modSp mod">
        <pc:chgData name="Alfred Smith" userId="3c60a3631c0db8ad" providerId="LiveId" clId="{9FC63D8B-5AED-41D2-BC8D-9ECC5508355A}" dt="2024-07-16T13:44:59.057" v="27" actId="20577"/>
        <pc:sldMkLst>
          <pc:docMk/>
          <pc:sldMk cId="3941201962" sldId="462"/>
        </pc:sldMkLst>
      </pc:sldChg>
      <pc:sldChg chg="modSp mod">
        <pc:chgData name="Alfred Smith" userId="3c60a3631c0db8ad" providerId="LiveId" clId="{9FC63D8B-5AED-41D2-BC8D-9ECC5508355A}" dt="2024-07-16T13:44:29.832" v="24" actId="20577"/>
        <pc:sldMkLst>
          <pc:docMk/>
          <pc:sldMk cId="3471468068" sldId="464"/>
        </pc:sldMkLst>
      </pc:sldChg>
      <pc:sldChg chg="modSp mod">
        <pc:chgData name="Alfred Smith" userId="3c60a3631c0db8ad" providerId="LiveId" clId="{9FC63D8B-5AED-41D2-BC8D-9ECC5508355A}" dt="2024-07-16T13:43:01.226" v="11" actId="20577"/>
        <pc:sldMkLst>
          <pc:docMk/>
          <pc:sldMk cId="2654198949" sldId="469"/>
        </pc:sldMkLst>
      </pc:sldChg>
      <pc:sldChg chg="modSp mod">
        <pc:chgData name="Alfred Smith" userId="3c60a3631c0db8ad" providerId="LiveId" clId="{9FC63D8B-5AED-41D2-BC8D-9ECC5508355A}" dt="2024-07-16T13:42:54.670" v="10" actId="20577"/>
        <pc:sldMkLst>
          <pc:docMk/>
          <pc:sldMk cId="519975817" sldId="470"/>
        </pc:sldMkLst>
      </pc:sldChg>
    </pc:docChg>
  </pc:docChgLst>
  <pc:docChgLst>
    <pc:chgData name="Alfred Smith" userId="3c60a3631c0db8ad" providerId="LiveId" clId="{736E1165-A467-4094-9A7D-00330D6F29C9}"/>
    <pc:docChg chg="custSel modSld">
      <pc:chgData name="Alfred Smith" userId="3c60a3631c0db8ad" providerId="LiveId" clId="{736E1165-A467-4094-9A7D-00330D6F29C9}" dt="2025-04-08T06:05:09.171" v="28"/>
      <pc:docMkLst>
        <pc:docMk/>
      </pc:docMkLst>
      <pc:sldChg chg="addSp delSp modSp mod">
        <pc:chgData name="Alfred Smith" userId="3c60a3631c0db8ad" providerId="LiveId" clId="{736E1165-A467-4094-9A7D-00330D6F29C9}" dt="2025-04-08T06:02:40.619" v="4"/>
        <pc:sldMkLst>
          <pc:docMk/>
          <pc:sldMk cId="3676245138" sldId="441"/>
        </pc:sldMkLst>
        <pc:spChg chg="add mod">
          <ac:chgData name="Alfred Smith" userId="3c60a3631c0db8ad" providerId="LiveId" clId="{736E1165-A467-4094-9A7D-00330D6F29C9}" dt="2025-04-08T06:02:40.619" v="4"/>
          <ac:spMkLst>
            <pc:docMk/>
            <pc:sldMk cId="3676245138" sldId="441"/>
            <ac:spMk id="2" creationId="{68165391-DF8D-926C-BA88-D019121CDA93}"/>
          </ac:spMkLst>
        </pc:spChg>
        <pc:spChg chg="add mod">
          <ac:chgData name="Alfred Smith" userId="3c60a3631c0db8ad" providerId="LiveId" clId="{736E1165-A467-4094-9A7D-00330D6F29C9}" dt="2025-04-08T06:02:40.619" v="4"/>
          <ac:spMkLst>
            <pc:docMk/>
            <pc:sldMk cId="3676245138" sldId="441"/>
            <ac:spMk id="3" creationId="{F3F967BF-AE62-1BB2-A068-D4F4C60898BB}"/>
          </ac:spMkLst>
        </pc:spChg>
        <pc:spChg chg="del">
          <ac:chgData name="Alfred Smith" userId="3c60a3631c0db8ad" providerId="LiveId" clId="{736E1165-A467-4094-9A7D-00330D6F29C9}" dt="2025-04-08T06:02:40.165" v="3" actId="478"/>
          <ac:spMkLst>
            <pc:docMk/>
            <pc:sldMk cId="3676245138" sldId="441"/>
            <ac:spMk id="4" creationId="{9A13E2D8-2F59-44C1-B1D2-79C300C26DD4}"/>
          </ac:spMkLst>
        </pc:spChg>
        <pc:spChg chg="del">
          <ac:chgData name="Alfred Smith" userId="3c60a3631c0db8ad" providerId="LiveId" clId="{736E1165-A467-4094-9A7D-00330D6F29C9}" dt="2025-04-08T06:02:40.165" v="3" actId="478"/>
          <ac:spMkLst>
            <pc:docMk/>
            <pc:sldMk cId="3676245138" sldId="441"/>
            <ac:spMk id="6" creationId="{416C064E-628E-47C0-A712-DB178FE9901E}"/>
          </ac:spMkLst>
        </pc:spChg>
      </pc:sldChg>
      <pc:sldChg chg="addSp delSp modSp mod">
        <pc:chgData name="Alfred Smith" userId="3c60a3631c0db8ad" providerId="LiveId" clId="{736E1165-A467-4094-9A7D-00330D6F29C9}" dt="2025-04-08T06:02:50.301" v="6"/>
        <pc:sldMkLst>
          <pc:docMk/>
          <pc:sldMk cId="2180228365" sldId="442"/>
        </pc:sldMkLst>
        <pc:spChg chg="add mod">
          <ac:chgData name="Alfred Smith" userId="3c60a3631c0db8ad" providerId="LiveId" clId="{736E1165-A467-4094-9A7D-00330D6F29C9}" dt="2025-04-08T06:02:50.301" v="6"/>
          <ac:spMkLst>
            <pc:docMk/>
            <pc:sldMk cId="2180228365" sldId="442"/>
            <ac:spMk id="2" creationId="{6A681F1E-A439-507B-7013-1EA33F9FDD17}"/>
          </ac:spMkLst>
        </pc:spChg>
        <pc:spChg chg="add mod">
          <ac:chgData name="Alfred Smith" userId="3c60a3631c0db8ad" providerId="LiveId" clId="{736E1165-A467-4094-9A7D-00330D6F29C9}" dt="2025-04-08T06:02:50.301" v="6"/>
          <ac:spMkLst>
            <pc:docMk/>
            <pc:sldMk cId="2180228365" sldId="442"/>
            <ac:spMk id="3" creationId="{FC650F57-F8FE-DCDF-1E78-55E9C22E3496}"/>
          </ac:spMkLst>
        </pc:spChg>
        <pc:spChg chg="del">
          <ac:chgData name="Alfred Smith" userId="3c60a3631c0db8ad" providerId="LiveId" clId="{736E1165-A467-4094-9A7D-00330D6F29C9}" dt="2025-04-08T06:02:49.739" v="5" actId="478"/>
          <ac:spMkLst>
            <pc:docMk/>
            <pc:sldMk cId="2180228365" sldId="442"/>
            <ac:spMk id="4" creationId="{9A13E2D8-2F59-44C1-B1D2-79C300C26DD4}"/>
          </ac:spMkLst>
        </pc:spChg>
        <pc:spChg chg="del">
          <ac:chgData name="Alfred Smith" userId="3c60a3631c0db8ad" providerId="LiveId" clId="{736E1165-A467-4094-9A7D-00330D6F29C9}" dt="2025-04-08T06:02:49.739" v="5" actId="478"/>
          <ac:spMkLst>
            <pc:docMk/>
            <pc:sldMk cId="2180228365" sldId="442"/>
            <ac:spMk id="6" creationId="{416C064E-628E-47C0-A712-DB178FE9901E}"/>
          </ac:spMkLst>
        </pc:spChg>
      </pc:sldChg>
      <pc:sldChg chg="addSp delSp modSp mod">
        <pc:chgData name="Alfred Smith" userId="3c60a3631c0db8ad" providerId="LiveId" clId="{736E1165-A467-4094-9A7D-00330D6F29C9}" dt="2025-04-08T06:03:22.177" v="8"/>
        <pc:sldMkLst>
          <pc:docMk/>
          <pc:sldMk cId="3095902142" sldId="443"/>
        </pc:sldMkLst>
        <pc:spChg chg="add mod">
          <ac:chgData name="Alfred Smith" userId="3c60a3631c0db8ad" providerId="LiveId" clId="{736E1165-A467-4094-9A7D-00330D6F29C9}" dt="2025-04-08T06:03:22.177" v="8"/>
          <ac:spMkLst>
            <pc:docMk/>
            <pc:sldMk cId="3095902142" sldId="443"/>
            <ac:spMk id="2" creationId="{C5F36E53-3F2F-5E57-4BB8-881E21C63329}"/>
          </ac:spMkLst>
        </pc:spChg>
        <pc:spChg chg="add mod">
          <ac:chgData name="Alfred Smith" userId="3c60a3631c0db8ad" providerId="LiveId" clId="{736E1165-A467-4094-9A7D-00330D6F29C9}" dt="2025-04-08T06:03:22.177" v="8"/>
          <ac:spMkLst>
            <pc:docMk/>
            <pc:sldMk cId="3095902142" sldId="443"/>
            <ac:spMk id="3" creationId="{562CCD21-8852-3A3B-C4CA-2A8F537E59AF}"/>
          </ac:spMkLst>
        </pc:spChg>
        <pc:spChg chg="del">
          <ac:chgData name="Alfred Smith" userId="3c60a3631c0db8ad" providerId="LiveId" clId="{736E1165-A467-4094-9A7D-00330D6F29C9}" dt="2025-04-08T06:03:21.584" v="7" actId="478"/>
          <ac:spMkLst>
            <pc:docMk/>
            <pc:sldMk cId="3095902142" sldId="443"/>
            <ac:spMk id="4" creationId="{9A13E2D8-2F59-44C1-B1D2-79C300C26DD4}"/>
          </ac:spMkLst>
        </pc:spChg>
        <pc:spChg chg="del">
          <ac:chgData name="Alfred Smith" userId="3c60a3631c0db8ad" providerId="LiveId" clId="{736E1165-A467-4094-9A7D-00330D6F29C9}" dt="2025-04-08T06:03:21.584" v="7" actId="478"/>
          <ac:spMkLst>
            <pc:docMk/>
            <pc:sldMk cId="3095902142" sldId="443"/>
            <ac:spMk id="6" creationId="{416C064E-628E-47C0-A712-DB178FE9901E}"/>
          </ac:spMkLst>
        </pc:spChg>
      </pc:sldChg>
      <pc:sldChg chg="addSp delSp modSp mod">
        <pc:chgData name="Alfred Smith" userId="3c60a3631c0db8ad" providerId="LiveId" clId="{736E1165-A467-4094-9A7D-00330D6F29C9}" dt="2025-04-08T06:03:35.347" v="10"/>
        <pc:sldMkLst>
          <pc:docMk/>
          <pc:sldMk cId="2166098122" sldId="445"/>
        </pc:sldMkLst>
        <pc:spChg chg="add mod">
          <ac:chgData name="Alfred Smith" userId="3c60a3631c0db8ad" providerId="LiveId" clId="{736E1165-A467-4094-9A7D-00330D6F29C9}" dt="2025-04-08T06:03:35.347" v="10"/>
          <ac:spMkLst>
            <pc:docMk/>
            <pc:sldMk cId="2166098122" sldId="445"/>
            <ac:spMk id="2" creationId="{0C1B2C74-F93A-D1A3-373B-71218D8937EB}"/>
          </ac:spMkLst>
        </pc:spChg>
        <pc:spChg chg="add mod">
          <ac:chgData name="Alfred Smith" userId="3c60a3631c0db8ad" providerId="LiveId" clId="{736E1165-A467-4094-9A7D-00330D6F29C9}" dt="2025-04-08T06:03:35.347" v="10"/>
          <ac:spMkLst>
            <pc:docMk/>
            <pc:sldMk cId="2166098122" sldId="445"/>
            <ac:spMk id="3" creationId="{C3CB168A-CE9C-16EC-BD7A-CFC580AE278F}"/>
          </ac:spMkLst>
        </pc:spChg>
        <pc:spChg chg="del">
          <ac:chgData name="Alfred Smith" userId="3c60a3631c0db8ad" providerId="LiveId" clId="{736E1165-A467-4094-9A7D-00330D6F29C9}" dt="2025-04-08T06:03:34.806" v="9" actId="478"/>
          <ac:spMkLst>
            <pc:docMk/>
            <pc:sldMk cId="2166098122" sldId="445"/>
            <ac:spMk id="4" creationId="{9A13E2D8-2F59-44C1-B1D2-79C300C26DD4}"/>
          </ac:spMkLst>
        </pc:spChg>
        <pc:spChg chg="del">
          <ac:chgData name="Alfred Smith" userId="3c60a3631c0db8ad" providerId="LiveId" clId="{736E1165-A467-4094-9A7D-00330D6F29C9}" dt="2025-04-08T06:03:34.806" v="9" actId="478"/>
          <ac:spMkLst>
            <pc:docMk/>
            <pc:sldMk cId="2166098122" sldId="445"/>
            <ac:spMk id="6" creationId="{416C064E-628E-47C0-A712-DB178FE9901E}"/>
          </ac:spMkLst>
        </pc:spChg>
      </pc:sldChg>
      <pc:sldChg chg="addSp delSp modSp mod">
        <pc:chgData name="Alfred Smith" userId="3c60a3631c0db8ad" providerId="LiveId" clId="{736E1165-A467-4094-9A7D-00330D6F29C9}" dt="2025-04-08T06:03:44.807" v="12"/>
        <pc:sldMkLst>
          <pc:docMk/>
          <pc:sldMk cId="2422728137" sldId="447"/>
        </pc:sldMkLst>
        <pc:spChg chg="add mod">
          <ac:chgData name="Alfred Smith" userId="3c60a3631c0db8ad" providerId="LiveId" clId="{736E1165-A467-4094-9A7D-00330D6F29C9}" dt="2025-04-08T06:03:44.807" v="12"/>
          <ac:spMkLst>
            <pc:docMk/>
            <pc:sldMk cId="2422728137" sldId="447"/>
            <ac:spMk id="2" creationId="{476F6685-0D2E-5E71-76AF-7BA8DD178EBD}"/>
          </ac:spMkLst>
        </pc:spChg>
        <pc:spChg chg="del">
          <ac:chgData name="Alfred Smith" userId="3c60a3631c0db8ad" providerId="LiveId" clId="{736E1165-A467-4094-9A7D-00330D6F29C9}" dt="2025-04-08T06:03:44.257" v="11" actId="478"/>
          <ac:spMkLst>
            <pc:docMk/>
            <pc:sldMk cId="2422728137" sldId="447"/>
            <ac:spMk id="4" creationId="{9A13E2D8-2F59-44C1-B1D2-79C300C26DD4}"/>
          </ac:spMkLst>
        </pc:spChg>
        <pc:spChg chg="add mod">
          <ac:chgData name="Alfred Smith" userId="3c60a3631c0db8ad" providerId="LiveId" clId="{736E1165-A467-4094-9A7D-00330D6F29C9}" dt="2025-04-08T06:03:44.807" v="12"/>
          <ac:spMkLst>
            <pc:docMk/>
            <pc:sldMk cId="2422728137" sldId="447"/>
            <ac:spMk id="5" creationId="{031E316C-4D3D-A2E5-9277-53D1FC28CCA4}"/>
          </ac:spMkLst>
        </pc:spChg>
        <pc:spChg chg="del">
          <ac:chgData name="Alfred Smith" userId="3c60a3631c0db8ad" providerId="LiveId" clId="{736E1165-A467-4094-9A7D-00330D6F29C9}" dt="2025-04-08T06:03:44.257" v="11" actId="478"/>
          <ac:spMkLst>
            <pc:docMk/>
            <pc:sldMk cId="2422728137" sldId="447"/>
            <ac:spMk id="6" creationId="{416C064E-628E-47C0-A712-DB178FE9901E}"/>
          </ac:spMkLst>
        </pc:spChg>
      </pc:sldChg>
      <pc:sldChg chg="addSp delSp modSp mod">
        <pc:chgData name="Alfred Smith" userId="3c60a3631c0db8ad" providerId="LiveId" clId="{736E1165-A467-4094-9A7D-00330D6F29C9}" dt="2025-04-08T06:03:55.558" v="14"/>
        <pc:sldMkLst>
          <pc:docMk/>
          <pc:sldMk cId="4160448636" sldId="449"/>
        </pc:sldMkLst>
        <pc:spChg chg="add mod">
          <ac:chgData name="Alfred Smith" userId="3c60a3631c0db8ad" providerId="LiveId" clId="{736E1165-A467-4094-9A7D-00330D6F29C9}" dt="2025-04-08T06:03:55.558" v="14"/>
          <ac:spMkLst>
            <pc:docMk/>
            <pc:sldMk cId="4160448636" sldId="449"/>
            <ac:spMk id="2" creationId="{2BC303CE-99E5-F81D-12E7-5DFF8F18AA4D}"/>
          </ac:spMkLst>
        </pc:spChg>
        <pc:spChg chg="add mod">
          <ac:chgData name="Alfred Smith" userId="3c60a3631c0db8ad" providerId="LiveId" clId="{736E1165-A467-4094-9A7D-00330D6F29C9}" dt="2025-04-08T06:03:55.558" v="14"/>
          <ac:spMkLst>
            <pc:docMk/>
            <pc:sldMk cId="4160448636" sldId="449"/>
            <ac:spMk id="3" creationId="{D0234FBA-F562-82BE-E87E-E00E4EF5428B}"/>
          </ac:spMkLst>
        </pc:spChg>
        <pc:spChg chg="del">
          <ac:chgData name="Alfred Smith" userId="3c60a3631c0db8ad" providerId="LiveId" clId="{736E1165-A467-4094-9A7D-00330D6F29C9}" dt="2025-04-08T06:03:54.946" v="13" actId="478"/>
          <ac:spMkLst>
            <pc:docMk/>
            <pc:sldMk cId="4160448636" sldId="449"/>
            <ac:spMk id="4" creationId="{9A13E2D8-2F59-44C1-B1D2-79C300C26DD4}"/>
          </ac:spMkLst>
        </pc:spChg>
        <pc:spChg chg="del">
          <ac:chgData name="Alfred Smith" userId="3c60a3631c0db8ad" providerId="LiveId" clId="{736E1165-A467-4094-9A7D-00330D6F29C9}" dt="2025-04-08T06:03:54.946" v="13" actId="478"/>
          <ac:spMkLst>
            <pc:docMk/>
            <pc:sldMk cId="4160448636" sldId="449"/>
            <ac:spMk id="6" creationId="{416C064E-628E-47C0-A712-DB178FE9901E}"/>
          </ac:spMkLst>
        </pc:spChg>
      </pc:sldChg>
      <pc:sldChg chg="addSp delSp modSp mod">
        <pc:chgData name="Alfred Smith" userId="3c60a3631c0db8ad" providerId="LiveId" clId="{736E1165-A467-4094-9A7D-00330D6F29C9}" dt="2025-04-08T06:04:07.137" v="16"/>
        <pc:sldMkLst>
          <pc:docMk/>
          <pc:sldMk cId="283334129" sldId="453"/>
        </pc:sldMkLst>
        <pc:spChg chg="add mod">
          <ac:chgData name="Alfred Smith" userId="3c60a3631c0db8ad" providerId="LiveId" clId="{736E1165-A467-4094-9A7D-00330D6F29C9}" dt="2025-04-08T06:04:07.137" v="16"/>
          <ac:spMkLst>
            <pc:docMk/>
            <pc:sldMk cId="283334129" sldId="453"/>
            <ac:spMk id="3" creationId="{A4FDB9CB-78B0-6B61-980F-39DE8996787B}"/>
          </ac:spMkLst>
        </pc:spChg>
        <pc:spChg chg="del">
          <ac:chgData name="Alfred Smith" userId="3c60a3631c0db8ad" providerId="LiveId" clId="{736E1165-A467-4094-9A7D-00330D6F29C9}" dt="2025-04-08T06:04:06.041" v="15" actId="478"/>
          <ac:spMkLst>
            <pc:docMk/>
            <pc:sldMk cId="283334129" sldId="453"/>
            <ac:spMk id="4" creationId="{9A13E2D8-2F59-44C1-B1D2-79C300C26DD4}"/>
          </ac:spMkLst>
        </pc:spChg>
        <pc:spChg chg="add mod">
          <ac:chgData name="Alfred Smith" userId="3c60a3631c0db8ad" providerId="LiveId" clId="{736E1165-A467-4094-9A7D-00330D6F29C9}" dt="2025-04-08T06:04:07.137" v="16"/>
          <ac:spMkLst>
            <pc:docMk/>
            <pc:sldMk cId="283334129" sldId="453"/>
            <ac:spMk id="5" creationId="{04556650-2233-5A12-864A-309E8657D031}"/>
          </ac:spMkLst>
        </pc:spChg>
        <pc:spChg chg="del">
          <ac:chgData name="Alfred Smith" userId="3c60a3631c0db8ad" providerId="LiveId" clId="{736E1165-A467-4094-9A7D-00330D6F29C9}" dt="2025-04-08T06:04:06.041" v="15" actId="478"/>
          <ac:spMkLst>
            <pc:docMk/>
            <pc:sldMk cId="283334129" sldId="453"/>
            <ac:spMk id="6" creationId="{416C064E-628E-47C0-A712-DB178FE9901E}"/>
          </ac:spMkLst>
        </pc:spChg>
      </pc:sldChg>
      <pc:sldChg chg="addSp delSp modSp mod">
        <pc:chgData name="Alfred Smith" userId="3c60a3631c0db8ad" providerId="LiveId" clId="{736E1165-A467-4094-9A7D-00330D6F29C9}" dt="2025-04-08T06:04:16.583" v="18"/>
        <pc:sldMkLst>
          <pc:docMk/>
          <pc:sldMk cId="1799939013" sldId="455"/>
        </pc:sldMkLst>
        <pc:spChg chg="add mod">
          <ac:chgData name="Alfred Smith" userId="3c60a3631c0db8ad" providerId="LiveId" clId="{736E1165-A467-4094-9A7D-00330D6F29C9}" dt="2025-04-08T06:04:16.583" v="18"/>
          <ac:spMkLst>
            <pc:docMk/>
            <pc:sldMk cId="1799939013" sldId="455"/>
            <ac:spMk id="2" creationId="{FB11A51C-29C9-4FA1-A477-29E1A7BF1AF9}"/>
          </ac:spMkLst>
        </pc:spChg>
        <pc:spChg chg="add mod">
          <ac:chgData name="Alfred Smith" userId="3c60a3631c0db8ad" providerId="LiveId" clId="{736E1165-A467-4094-9A7D-00330D6F29C9}" dt="2025-04-08T06:04:16.583" v="18"/>
          <ac:spMkLst>
            <pc:docMk/>
            <pc:sldMk cId="1799939013" sldId="455"/>
            <ac:spMk id="3" creationId="{0A090960-E97F-7E4C-54CB-1D48182D63AE}"/>
          </ac:spMkLst>
        </pc:spChg>
        <pc:spChg chg="del">
          <ac:chgData name="Alfred Smith" userId="3c60a3631c0db8ad" providerId="LiveId" clId="{736E1165-A467-4094-9A7D-00330D6F29C9}" dt="2025-04-08T06:04:16.104" v="17" actId="478"/>
          <ac:spMkLst>
            <pc:docMk/>
            <pc:sldMk cId="1799939013" sldId="455"/>
            <ac:spMk id="4" creationId="{9A13E2D8-2F59-44C1-B1D2-79C300C26DD4}"/>
          </ac:spMkLst>
        </pc:spChg>
        <pc:spChg chg="del">
          <ac:chgData name="Alfred Smith" userId="3c60a3631c0db8ad" providerId="LiveId" clId="{736E1165-A467-4094-9A7D-00330D6F29C9}" dt="2025-04-08T06:04:16.104" v="17" actId="478"/>
          <ac:spMkLst>
            <pc:docMk/>
            <pc:sldMk cId="1799939013" sldId="455"/>
            <ac:spMk id="6" creationId="{416C064E-628E-47C0-A712-DB178FE9901E}"/>
          </ac:spMkLst>
        </pc:spChg>
      </pc:sldChg>
      <pc:sldChg chg="addSp delSp modSp mod">
        <pc:chgData name="Alfred Smith" userId="3c60a3631c0db8ad" providerId="LiveId" clId="{736E1165-A467-4094-9A7D-00330D6F29C9}" dt="2025-04-08T06:04:30.610" v="20"/>
        <pc:sldMkLst>
          <pc:docMk/>
          <pc:sldMk cId="2618424304" sldId="457"/>
        </pc:sldMkLst>
        <pc:spChg chg="add mod">
          <ac:chgData name="Alfred Smith" userId="3c60a3631c0db8ad" providerId="LiveId" clId="{736E1165-A467-4094-9A7D-00330D6F29C9}" dt="2025-04-08T06:04:30.610" v="20"/>
          <ac:spMkLst>
            <pc:docMk/>
            <pc:sldMk cId="2618424304" sldId="457"/>
            <ac:spMk id="2" creationId="{F8CA3F7B-B1B8-3EB5-EE9F-8BD06A42D93D}"/>
          </ac:spMkLst>
        </pc:spChg>
        <pc:spChg chg="add mod">
          <ac:chgData name="Alfred Smith" userId="3c60a3631c0db8ad" providerId="LiveId" clId="{736E1165-A467-4094-9A7D-00330D6F29C9}" dt="2025-04-08T06:04:30.610" v="20"/>
          <ac:spMkLst>
            <pc:docMk/>
            <pc:sldMk cId="2618424304" sldId="457"/>
            <ac:spMk id="3" creationId="{265459F9-9D3F-550C-28AD-2AB1C8710F15}"/>
          </ac:spMkLst>
        </pc:spChg>
        <pc:spChg chg="del">
          <ac:chgData name="Alfred Smith" userId="3c60a3631c0db8ad" providerId="LiveId" clId="{736E1165-A467-4094-9A7D-00330D6F29C9}" dt="2025-04-08T06:04:30.173" v="19" actId="478"/>
          <ac:spMkLst>
            <pc:docMk/>
            <pc:sldMk cId="2618424304" sldId="457"/>
            <ac:spMk id="4" creationId="{9A13E2D8-2F59-44C1-B1D2-79C300C26DD4}"/>
          </ac:spMkLst>
        </pc:spChg>
        <pc:spChg chg="del">
          <ac:chgData name="Alfred Smith" userId="3c60a3631c0db8ad" providerId="LiveId" clId="{736E1165-A467-4094-9A7D-00330D6F29C9}" dt="2025-04-08T06:04:30.173" v="19" actId="478"/>
          <ac:spMkLst>
            <pc:docMk/>
            <pc:sldMk cId="2618424304" sldId="457"/>
            <ac:spMk id="6" creationId="{416C064E-628E-47C0-A712-DB178FE9901E}"/>
          </ac:spMkLst>
        </pc:spChg>
      </pc:sldChg>
      <pc:sldChg chg="addSp delSp modSp mod">
        <pc:chgData name="Alfred Smith" userId="3c60a3631c0db8ad" providerId="LiveId" clId="{736E1165-A467-4094-9A7D-00330D6F29C9}" dt="2025-04-08T06:04:40.495" v="22"/>
        <pc:sldMkLst>
          <pc:docMk/>
          <pc:sldMk cId="783514268" sldId="459"/>
        </pc:sldMkLst>
        <pc:spChg chg="add mod">
          <ac:chgData name="Alfred Smith" userId="3c60a3631c0db8ad" providerId="LiveId" clId="{736E1165-A467-4094-9A7D-00330D6F29C9}" dt="2025-04-08T06:04:40.495" v="22"/>
          <ac:spMkLst>
            <pc:docMk/>
            <pc:sldMk cId="783514268" sldId="459"/>
            <ac:spMk id="2" creationId="{B835ECB4-F4CE-6676-69BC-8465211280D2}"/>
          </ac:spMkLst>
        </pc:spChg>
        <pc:spChg chg="add mod">
          <ac:chgData name="Alfred Smith" userId="3c60a3631c0db8ad" providerId="LiveId" clId="{736E1165-A467-4094-9A7D-00330D6F29C9}" dt="2025-04-08T06:04:40.495" v="22"/>
          <ac:spMkLst>
            <pc:docMk/>
            <pc:sldMk cId="783514268" sldId="459"/>
            <ac:spMk id="3" creationId="{86E694CC-E116-93B7-91A9-3F3129F01334}"/>
          </ac:spMkLst>
        </pc:spChg>
        <pc:spChg chg="del">
          <ac:chgData name="Alfred Smith" userId="3c60a3631c0db8ad" providerId="LiveId" clId="{736E1165-A467-4094-9A7D-00330D6F29C9}" dt="2025-04-08T06:04:40.002" v="21" actId="478"/>
          <ac:spMkLst>
            <pc:docMk/>
            <pc:sldMk cId="783514268" sldId="459"/>
            <ac:spMk id="4" creationId="{9A13E2D8-2F59-44C1-B1D2-79C300C26DD4}"/>
          </ac:spMkLst>
        </pc:spChg>
        <pc:spChg chg="del">
          <ac:chgData name="Alfred Smith" userId="3c60a3631c0db8ad" providerId="LiveId" clId="{736E1165-A467-4094-9A7D-00330D6F29C9}" dt="2025-04-08T06:04:40.002" v="21" actId="478"/>
          <ac:spMkLst>
            <pc:docMk/>
            <pc:sldMk cId="783514268" sldId="459"/>
            <ac:spMk id="6" creationId="{416C064E-628E-47C0-A712-DB178FE9901E}"/>
          </ac:spMkLst>
        </pc:spChg>
      </pc:sldChg>
      <pc:sldChg chg="addSp delSp modSp mod">
        <pc:chgData name="Alfred Smith" userId="3c60a3631c0db8ad" providerId="LiveId" clId="{736E1165-A467-4094-9A7D-00330D6F29C9}" dt="2025-04-08T06:04:52.620" v="24"/>
        <pc:sldMkLst>
          <pc:docMk/>
          <pc:sldMk cId="3868250199" sldId="461"/>
        </pc:sldMkLst>
        <pc:spChg chg="add mod">
          <ac:chgData name="Alfred Smith" userId="3c60a3631c0db8ad" providerId="LiveId" clId="{736E1165-A467-4094-9A7D-00330D6F29C9}" dt="2025-04-08T06:04:52.620" v="24"/>
          <ac:spMkLst>
            <pc:docMk/>
            <pc:sldMk cId="3868250199" sldId="461"/>
            <ac:spMk id="2" creationId="{DEA1DD28-2CF2-0C42-5A63-A3C5B4E470FE}"/>
          </ac:spMkLst>
        </pc:spChg>
        <pc:spChg chg="add mod">
          <ac:chgData name="Alfred Smith" userId="3c60a3631c0db8ad" providerId="LiveId" clId="{736E1165-A467-4094-9A7D-00330D6F29C9}" dt="2025-04-08T06:04:52.620" v="24"/>
          <ac:spMkLst>
            <pc:docMk/>
            <pc:sldMk cId="3868250199" sldId="461"/>
            <ac:spMk id="3" creationId="{76D79F16-C329-BEFD-ECBD-697E4A9D5E7F}"/>
          </ac:spMkLst>
        </pc:spChg>
        <pc:spChg chg="del">
          <ac:chgData name="Alfred Smith" userId="3c60a3631c0db8ad" providerId="LiveId" clId="{736E1165-A467-4094-9A7D-00330D6F29C9}" dt="2025-04-08T06:04:52.103" v="23" actId="478"/>
          <ac:spMkLst>
            <pc:docMk/>
            <pc:sldMk cId="3868250199" sldId="461"/>
            <ac:spMk id="4" creationId="{9A13E2D8-2F59-44C1-B1D2-79C300C26DD4}"/>
          </ac:spMkLst>
        </pc:spChg>
        <pc:spChg chg="del">
          <ac:chgData name="Alfred Smith" userId="3c60a3631c0db8ad" providerId="LiveId" clId="{736E1165-A467-4094-9A7D-00330D6F29C9}" dt="2025-04-08T06:04:52.103" v="23" actId="478"/>
          <ac:spMkLst>
            <pc:docMk/>
            <pc:sldMk cId="3868250199" sldId="461"/>
            <ac:spMk id="6" creationId="{416C064E-628E-47C0-A712-DB178FE9901E}"/>
          </ac:spMkLst>
        </pc:spChg>
      </pc:sldChg>
      <pc:sldChg chg="addSp delSp modSp mod">
        <pc:chgData name="Alfred Smith" userId="3c60a3631c0db8ad" providerId="LiveId" clId="{736E1165-A467-4094-9A7D-00330D6F29C9}" dt="2025-04-08T06:05:01.248" v="26"/>
        <pc:sldMkLst>
          <pc:docMk/>
          <pc:sldMk cId="2982327576" sldId="463"/>
        </pc:sldMkLst>
        <pc:spChg chg="add mod">
          <ac:chgData name="Alfred Smith" userId="3c60a3631c0db8ad" providerId="LiveId" clId="{736E1165-A467-4094-9A7D-00330D6F29C9}" dt="2025-04-08T06:05:01.248" v="26"/>
          <ac:spMkLst>
            <pc:docMk/>
            <pc:sldMk cId="2982327576" sldId="463"/>
            <ac:spMk id="2" creationId="{BCF0F871-1E94-912D-2539-2BC13C6BA123}"/>
          </ac:spMkLst>
        </pc:spChg>
        <pc:spChg chg="add mod">
          <ac:chgData name="Alfred Smith" userId="3c60a3631c0db8ad" providerId="LiveId" clId="{736E1165-A467-4094-9A7D-00330D6F29C9}" dt="2025-04-08T06:05:01.248" v="26"/>
          <ac:spMkLst>
            <pc:docMk/>
            <pc:sldMk cId="2982327576" sldId="463"/>
            <ac:spMk id="3" creationId="{8A88A5E9-7B22-8132-AD04-F1F91B92FC5C}"/>
          </ac:spMkLst>
        </pc:spChg>
        <pc:spChg chg="del">
          <ac:chgData name="Alfred Smith" userId="3c60a3631c0db8ad" providerId="LiveId" clId="{736E1165-A467-4094-9A7D-00330D6F29C9}" dt="2025-04-08T06:05:00.788" v="25" actId="478"/>
          <ac:spMkLst>
            <pc:docMk/>
            <pc:sldMk cId="2982327576" sldId="463"/>
            <ac:spMk id="4" creationId="{9A13E2D8-2F59-44C1-B1D2-79C300C26DD4}"/>
          </ac:spMkLst>
        </pc:spChg>
        <pc:spChg chg="del">
          <ac:chgData name="Alfred Smith" userId="3c60a3631c0db8ad" providerId="LiveId" clId="{736E1165-A467-4094-9A7D-00330D6F29C9}" dt="2025-04-08T06:05:00.788" v="25" actId="478"/>
          <ac:spMkLst>
            <pc:docMk/>
            <pc:sldMk cId="2982327576" sldId="463"/>
            <ac:spMk id="6" creationId="{416C064E-628E-47C0-A712-DB178FE9901E}"/>
          </ac:spMkLst>
        </pc:spChg>
      </pc:sldChg>
      <pc:sldChg chg="addSp delSp modSp mod">
        <pc:chgData name="Alfred Smith" userId="3c60a3631c0db8ad" providerId="LiveId" clId="{736E1165-A467-4094-9A7D-00330D6F29C9}" dt="2025-04-08T06:05:09.171" v="28"/>
        <pc:sldMkLst>
          <pc:docMk/>
          <pc:sldMk cId="3894174290" sldId="465"/>
        </pc:sldMkLst>
        <pc:spChg chg="add mod">
          <ac:chgData name="Alfred Smith" userId="3c60a3631c0db8ad" providerId="LiveId" clId="{736E1165-A467-4094-9A7D-00330D6F29C9}" dt="2025-04-08T06:05:09.171" v="28"/>
          <ac:spMkLst>
            <pc:docMk/>
            <pc:sldMk cId="3894174290" sldId="465"/>
            <ac:spMk id="2" creationId="{BD9F97F0-8339-8136-D502-6D4028B84AE3}"/>
          </ac:spMkLst>
        </pc:spChg>
        <pc:spChg chg="del">
          <ac:chgData name="Alfred Smith" userId="3c60a3631c0db8ad" providerId="LiveId" clId="{736E1165-A467-4094-9A7D-00330D6F29C9}" dt="2025-04-08T06:05:08.734" v="27" actId="478"/>
          <ac:spMkLst>
            <pc:docMk/>
            <pc:sldMk cId="3894174290" sldId="465"/>
            <ac:spMk id="4" creationId="{9A13E2D8-2F59-44C1-B1D2-79C300C26DD4}"/>
          </ac:spMkLst>
        </pc:spChg>
        <pc:spChg chg="add mod">
          <ac:chgData name="Alfred Smith" userId="3c60a3631c0db8ad" providerId="LiveId" clId="{736E1165-A467-4094-9A7D-00330D6F29C9}" dt="2025-04-08T06:05:09.171" v="28"/>
          <ac:spMkLst>
            <pc:docMk/>
            <pc:sldMk cId="3894174290" sldId="465"/>
            <ac:spMk id="5" creationId="{2503E857-6C7F-69C9-59E6-18FE695BE7E9}"/>
          </ac:spMkLst>
        </pc:spChg>
        <pc:spChg chg="del">
          <ac:chgData name="Alfred Smith" userId="3c60a3631c0db8ad" providerId="LiveId" clId="{736E1165-A467-4094-9A7D-00330D6F29C9}" dt="2025-04-08T06:05:08.734" v="27" actId="478"/>
          <ac:spMkLst>
            <pc:docMk/>
            <pc:sldMk cId="3894174290" sldId="465"/>
            <ac:spMk id="6" creationId="{416C064E-628E-47C0-A712-DB178FE9901E}"/>
          </ac:spMkLst>
        </pc:spChg>
      </pc:sldChg>
      <pc:sldChg chg="addSp delSp modSp mod">
        <pc:chgData name="Alfred Smith" userId="3c60a3631c0db8ad" providerId="LiveId" clId="{736E1165-A467-4094-9A7D-00330D6F29C9}" dt="2025-04-08T06:02:06.607" v="1"/>
        <pc:sldMkLst>
          <pc:docMk/>
          <pc:sldMk cId="3596600315" sldId="468"/>
        </pc:sldMkLst>
        <pc:spChg chg="del">
          <ac:chgData name="Alfred Smith" userId="3c60a3631c0db8ad" providerId="LiveId" clId="{736E1165-A467-4094-9A7D-00330D6F29C9}" dt="2025-04-08T06:02:06.056" v="0" actId="478"/>
          <ac:spMkLst>
            <pc:docMk/>
            <pc:sldMk cId="3596600315" sldId="468"/>
            <ac:spMk id="3" creationId="{0162BEE1-134B-8B70-2BB8-9226F1DF1614}"/>
          </ac:spMkLst>
        </pc:spChg>
        <pc:spChg chg="add mod">
          <ac:chgData name="Alfred Smith" userId="3c60a3631c0db8ad" providerId="LiveId" clId="{736E1165-A467-4094-9A7D-00330D6F29C9}" dt="2025-04-08T06:02:06.607" v="1"/>
          <ac:spMkLst>
            <pc:docMk/>
            <pc:sldMk cId="3596600315" sldId="468"/>
            <ac:spMk id="4" creationId="{15AF203C-CABE-A0F0-0509-45D58AF8B209}"/>
          </ac:spMkLst>
        </pc:spChg>
      </pc:sldChg>
      <pc:sldChg chg="addSp modSp">
        <pc:chgData name="Alfred Smith" userId="3c60a3631c0db8ad" providerId="LiveId" clId="{736E1165-A467-4094-9A7D-00330D6F29C9}" dt="2025-04-08T06:02:17.067" v="2"/>
        <pc:sldMkLst>
          <pc:docMk/>
          <pc:sldMk cId="3612774644" sldId="471"/>
        </pc:sldMkLst>
        <pc:spChg chg="add mod">
          <ac:chgData name="Alfred Smith" userId="3c60a3631c0db8ad" providerId="LiveId" clId="{736E1165-A467-4094-9A7D-00330D6F29C9}" dt="2025-04-08T06:02:17.067" v="2"/>
          <ac:spMkLst>
            <pc:docMk/>
            <pc:sldMk cId="3612774644" sldId="471"/>
            <ac:spMk id="2" creationId="{19205017-E1F8-DA37-8F15-BF8DF42A2F1D}"/>
          </ac:spMkLst>
        </pc:spChg>
      </pc:sldChg>
    </pc:docChg>
  </pc:docChgLst>
  <pc:docChgLst>
    <pc:chgData name="Leonie Smith" userId="fed1330f33f5650e" providerId="LiveId" clId="{3FABC6C2-79EA-4200-8B7B-08E71E998BA0}"/>
    <pc:docChg chg="custSel modSld">
      <pc:chgData name="Leonie Smith" userId="fed1330f33f5650e" providerId="LiveId" clId="{3FABC6C2-79EA-4200-8B7B-08E71E998BA0}" dt="2022-07-18T06:08:08.094" v="133" actId="20577"/>
      <pc:docMkLst>
        <pc:docMk/>
      </pc:docMkLst>
      <pc:sldChg chg="addSp modSp mod">
        <pc:chgData name="Leonie Smith" userId="fed1330f33f5650e" providerId="LiveId" clId="{3FABC6C2-79EA-4200-8B7B-08E71E998BA0}" dt="2022-07-18T05:34:21.470" v="99" actId="1076"/>
        <pc:sldMkLst>
          <pc:docMk/>
          <pc:sldMk cId="3261377596" sldId="438"/>
        </pc:sldMkLst>
      </pc:sldChg>
      <pc:sldChg chg="addSp delSp modSp modTransition modAnim">
        <pc:chgData name="Leonie Smith" userId="fed1330f33f5650e" providerId="LiveId" clId="{3FABC6C2-79EA-4200-8B7B-08E71E998BA0}" dt="2022-07-05T06:02:43.517" v="17"/>
        <pc:sldMkLst>
          <pc:docMk/>
          <pc:sldMk cId="3759221820" sldId="439"/>
        </pc:sldMkLst>
      </pc:sldChg>
      <pc:sldChg chg="addSp delSp modSp modTransition modAnim">
        <pc:chgData name="Leonie Smith" userId="fed1330f33f5650e" providerId="LiveId" clId="{3FABC6C2-79EA-4200-8B7B-08E71E998BA0}" dt="2022-07-05T06:05:39.621" v="26"/>
        <pc:sldMkLst>
          <pc:docMk/>
          <pc:sldMk cId="3676245138" sldId="441"/>
        </pc:sldMkLst>
      </pc:sldChg>
      <pc:sldChg chg="addSp delSp modSp modTransition modAnim">
        <pc:chgData name="Leonie Smith" userId="fed1330f33f5650e" providerId="LiveId" clId="{3FABC6C2-79EA-4200-8B7B-08E71E998BA0}" dt="2022-07-05T06:10:47.303" v="31"/>
        <pc:sldMkLst>
          <pc:docMk/>
          <pc:sldMk cId="2180228365" sldId="442"/>
        </pc:sldMkLst>
      </pc:sldChg>
      <pc:sldChg chg="addSp delSp modSp modTransition modAnim">
        <pc:chgData name="Leonie Smith" userId="fed1330f33f5650e" providerId="LiveId" clId="{3FABC6C2-79EA-4200-8B7B-08E71E998BA0}" dt="2022-07-05T06:13:58.429" v="36"/>
        <pc:sldMkLst>
          <pc:docMk/>
          <pc:sldMk cId="3095902142" sldId="443"/>
        </pc:sldMkLst>
      </pc:sldChg>
      <pc:sldChg chg="addSp modSp">
        <pc:chgData name="Leonie Smith" userId="fed1330f33f5650e" providerId="LiveId" clId="{3FABC6C2-79EA-4200-8B7B-08E71E998BA0}" dt="2022-07-18T05:36:26.114" v="119"/>
        <pc:sldMkLst>
          <pc:docMk/>
          <pc:sldMk cId="1718612039" sldId="444"/>
        </pc:sldMkLst>
      </pc:sldChg>
      <pc:sldChg chg="addSp delSp modSp modTransition modAnim">
        <pc:chgData name="Leonie Smith" userId="fed1330f33f5650e" providerId="LiveId" clId="{3FABC6C2-79EA-4200-8B7B-08E71E998BA0}" dt="2022-07-05T06:17:10.941" v="45"/>
        <pc:sldMkLst>
          <pc:docMk/>
          <pc:sldMk cId="2166098122" sldId="445"/>
        </pc:sldMkLst>
      </pc:sldChg>
      <pc:sldChg chg="addSp modSp">
        <pc:chgData name="Leonie Smith" userId="fed1330f33f5650e" providerId="LiveId" clId="{3FABC6C2-79EA-4200-8B7B-08E71E998BA0}" dt="2022-07-18T05:36:29.361" v="120"/>
        <pc:sldMkLst>
          <pc:docMk/>
          <pc:sldMk cId="665805102" sldId="446"/>
        </pc:sldMkLst>
      </pc:sldChg>
      <pc:sldChg chg="addSp delSp modSp modTransition modAnim">
        <pc:chgData name="Leonie Smith" userId="fed1330f33f5650e" providerId="LiveId" clId="{3FABC6C2-79EA-4200-8B7B-08E71E998BA0}" dt="2022-07-05T06:18:34.443" v="48"/>
        <pc:sldMkLst>
          <pc:docMk/>
          <pc:sldMk cId="2422728137" sldId="447"/>
        </pc:sldMkLst>
      </pc:sldChg>
      <pc:sldChg chg="addSp modSp">
        <pc:chgData name="Leonie Smith" userId="fed1330f33f5650e" providerId="LiveId" clId="{3FABC6C2-79EA-4200-8B7B-08E71E998BA0}" dt="2022-07-18T05:36:31.881" v="121"/>
        <pc:sldMkLst>
          <pc:docMk/>
          <pc:sldMk cId="843663555" sldId="448"/>
        </pc:sldMkLst>
      </pc:sldChg>
      <pc:sldChg chg="addSp delSp modSp modTransition modAnim">
        <pc:chgData name="Leonie Smith" userId="fed1330f33f5650e" providerId="LiveId" clId="{3FABC6C2-79EA-4200-8B7B-08E71E998BA0}" dt="2022-07-05T06:22:10.107" v="55"/>
        <pc:sldMkLst>
          <pc:docMk/>
          <pc:sldMk cId="4160448636" sldId="449"/>
        </pc:sldMkLst>
      </pc:sldChg>
      <pc:sldChg chg="addSp modSp">
        <pc:chgData name="Leonie Smith" userId="fed1330f33f5650e" providerId="LiveId" clId="{3FABC6C2-79EA-4200-8B7B-08E71E998BA0}" dt="2022-07-18T05:36:35.073" v="122"/>
        <pc:sldMkLst>
          <pc:docMk/>
          <pc:sldMk cId="538051216" sldId="450"/>
        </pc:sldMkLst>
      </pc:sldChg>
      <pc:sldChg chg="addSp modSp">
        <pc:chgData name="Leonie Smith" userId="fed1330f33f5650e" providerId="LiveId" clId="{3FABC6C2-79EA-4200-8B7B-08E71E998BA0}" dt="2022-07-05T06:25:05.304" v="56"/>
        <pc:sldMkLst>
          <pc:docMk/>
          <pc:sldMk cId="283334129" sldId="453"/>
        </pc:sldMkLst>
      </pc:sldChg>
      <pc:sldChg chg="addSp modSp mod">
        <pc:chgData name="Leonie Smith" userId="fed1330f33f5650e" providerId="LiveId" clId="{3FABC6C2-79EA-4200-8B7B-08E71E998BA0}" dt="2022-07-18T05:36:48.377" v="125" actId="20577"/>
        <pc:sldMkLst>
          <pc:docMk/>
          <pc:sldMk cId="2511564658" sldId="454"/>
        </pc:sldMkLst>
      </pc:sldChg>
      <pc:sldChg chg="addSp delSp modSp modTransition modAnim">
        <pc:chgData name="Leonie Smith" userId="fed1330f33f5650e" providerId="LiveId" clId="{3FABC6C2-79EA-4200-8B7B-08E71E998BA0}" dt="2022-07-05T06:29:37.378" v="63"/>
        <pc:sldMkLst>
          <pc:docMk/>
          <pc:sldMk cId="1799939013" sldId="455"/>
        </pc:sldMkLst>
      </pc:sldChg>
      <pc:sldChg chg="addSp modSp">
        <pc:chgData name="Leonie Smith" userId="fed1330f33f5650e" providerId="LiveId" clId="{3FABC6C2-79EA-4200-8B7B-08E71E998BA0}" dt="2022-07-18T05:36:58.600" v="126"/>
        <pc:sldMkLst>
          <pc:docMk/>
          <pc:sldMk cId="4049696417" sldId="456"/>
        </pc:sldMkLst>
      </pc:sldChg>
      <pc:sldChg chg="addSp delSp modSp modTransition modAnim">
        <pc:chgData name="Leonie Smith" userId="fed1330f33f5650e" providerId="LiveId" clId="{3FABC6C2-79EA-4200-8B7B-08E71E998BA0}" dt="2022-07-05T06:33:07.904" v="70"/>
        <pc:sldMkLst>
          <pc:docMk/>
          <pc:sldMk cId="2618424304" sldId="457"/>
        </pc:sldMkLst>
      </pc:sldChg>
      <pc:sldChg chg="addSp modSp">
        <pc:chgData name="Leonie Smith" userId="fed1330f33f5650e" providerId="LiveId" clId="{3FABC6C2-79EA-4200-8B7B-08E71E998BA0}" dt="2022-07-18T05:37:00.743" v="127"/>
        <pc:sldMkLst>
          <pc:docMk/>
          <pc:sldMk cId="2789980734" sldId="458"/>
        </pc:sldMkLst>
      </pc:sldChg>
      <pc:sldChg chg="addSp delSp modSp modTransition modAnim">
        <pc:chgData name="Leonie Smith" userId="fed1330f33f5650e" providerId="LiveId" clId="{3FABC6C2-79EA-4200-8B7B-08E71E998BA0}" dt="2022-07-05T06:34:44.179" v="75"/>
        <pc:sldMkLst>
          <pc:docMk/>
          <pc:sldMk cId="783514268" sldId="459"/>
        </pc:sldMkLst>
      </pc:sldChg>
      <pc:sldChg chg="addSp modSp">
        <pc:chgData name="Leonie Smith" userId="fed1330f33f5650e" providerId="LiveId" clId="{3FABC6C2-79EA-4200-8B7B-08E71E998BA0}" dt="2022-07-18T05:37:03.283" v="128"/>
        <pc:sldMkLst>
          <pc:docMk/>
          <pc:sldMk cId="2691432836" sldId="460"/>
        </pc:sldMkLst>
      </pc:sldChg>
      <pc:sldChg chg="addSp delSp modSp modTransition modAnim">
        <pc:chgData name="Leonie Smith" userId="fed1330f33f5650e" providerId="LiveId" clId="{3FABC6C2-79EA-4200-8B7B-08E71E998BA0}" dt="2022-07-05T06:46:02.308" v="90"/>
        <pc:sldMkLst>
          <pc:docMk/>
          <pc:sldMk cId="3868250199" sldId="461"/>
        </pc:sldMkLst>
      </pc:sldChg>
      <pc:sldChg chg="addSp modSp">
        <pc:chgData name="Leonie Smith" userId="fed1330f33f5650e" providerId="LiveId" clId="{3FABC6C2-79EA-4200-8B7B-08E71E998BA0}" dt="2022-07-18T05:37:07.936" v="130"/>
        <pc:sldMkLst>
          <pc:docMk/>
          <pc:sldMk cId="3941201962" sldId="462"/>
        </pc:sldMkLst>
      </pc:sldChg>
      <pc:sldChg chg="addSp delSp modSp modTransition modAnim">
        <pc:chgData name="Leonie Smith" userId="fed1330f33f5650e" providerId="LiveId" clId="{3FABC6C2-79EA-4200-8B7B-08E71E998BA0}" dt="2022-07-05T06:38:11.263" v="85"/>
        <pc:sldMkLst>
          <pc:docMk/>
          <pc:sldMk cId="2982327576" sldId="463"/>
        </pc:sldMkLst>
      </pc:sldChg>
      <pc:sldChg chg="addSp modSp">
        <pc:chgData name="Leonie Smith" userId="fed1330f33f5650e" providerId="LiveId" clId="{3FABC6C2-79EA-4200-8B7B-08E71E998BA0}" dt="2022-07-18T05:37:05.557" v="129"/>
        <pc:sldMkLst>
          <pc:docMk/>
          <pc:sldMk cId="3471468068" sldId="464"/>
        </pc:sldMkLst>
      </pc:sldChg>
      <pc:sldChg chg="addSp delSp modSp modTransition modAnim">
        <pc:chgData name="Leonie Smith" userId="fed1330f33f5650e" providerId="LiveId" clId="{3FABC6C2-79EA-4200-8B7B-08E71E998BA0}" dt="2022-07-05T06:40:46.464" v="88"/>
        <pc:sldMkLst>
          <pc:docMk/>
          <pc:sldMk cId="3894174290" sldId="465"/>
        </pc:sldMkLst>
      </pc:sldChg>
      <pc:sldChg chg="addSp delSp modSp modTransition modAnim modNotesTx">
        <pc:chgData name="Leonie Smith" userId="fed1330f33f5650e" providerId="LiveId" clId="{3FABC6C2-79EA-4200-8B7B-08E71E998BA0}" dt="2022-07-07T05:21:41.281" v="94" actId="5793"/>
        <pc:sldMkLst>
          <pc:docMk/>
          <pc:sldMk cId="3596600315" sldId="468"/>
        </pc:sldMkLst>
      </pc:sldChg>
      <pc:sldChg chg="addSp modSp">
        <pc:chgData name="Leonie Smith" userId="fed1330f33f5650e" providerId="LiveId" clId="{3FABC6C2-79EA-4200-8B7B-08E71E998BA0}" dt="2022-07-18T05:36:17.794" v="118"/>
        <pc:sldMkLst>
          <pc:docMk/>
          <pc:sldMk cId="2654198949" sldId="469"/>
        </pc:sldMkLst>
      </pc:sldChg>
      <pc:sldChg chg="addSp modSp mod">
        <pc:chgData name="Leonie Smith" userId="fed1330f33f5650e" providerId="LiveId" clId="{3FABC6C2-79EA-4200-8B7B-08E71E998BA0}" dt="2022-07-18T05:35:47.740" v="117" actId="20577"/>
        <pc:sldMkLst>
          <pc:docMk/>
          <pc:sldMk cId="519975817" sldId="470"/>
        </pc:sldMkLst>
      </pc:sldChg>
      <pc:sldChg chg="addSp modSp">
        <pc:chgData name="Leonie Smith" userId="fed1330f33f5650e" providerId="LiveId" clId="{3FABC6C2-79EA-4200-8B7B-08E71E998BA0}" dt="2022-07-18T05:34:29.555" v="100"/>
        <pc:sldMkLst>
          <pc:docMk/>
          <pc:sldMk cId="3612774644" sldId="471"/>
        </pc:sldMkLst>
      </pc:sldChg>
      <pc:sldChg chg="addSp modSp mod">
        <pc:chgData name="Leonie Smith" userId="fed1330f33f5650e" providerId="LiveId" clId="{3FABC6C2-79EA-4200-8B7B-08E71E998BA0}" dt="2022-07-18T06:08:08.094" v="133" actId="20577"/>
        <pc:sldMkLst>
          <pc:docMk/>
          <pc:sldMk cId="2978153055"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25-2</a:t>
            </a:r>
          </a:p>
        </p:txBody>
      </p:sp>
      <p:pic>
        <p:nvPicPr>
          <p:cNvPr id="5" name="Audio 4">
            <a:hlinkClick r:id="" action="ppaction://media"/>
            <a:extLst>
              <a:ext uri="{FF2B5EF4-FFF2-40B4-BE49-F238E27FC236}">
                <a16:creationId xmlns:a16="http://schemas.microsoft.com/office/drawing/2014/main" id="{FF2E7136-9F9F-7632-7BF2-BD65FD6FE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15AF203C-CABE-A0F0-0509-45D58AF8B209}"/>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06"/>
    </mc:Choice>
    <mc:Fallback xmlns="">
      <p:transition spd="slow" advTm="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A969AD7-DC14-2E62-97E2-37AF8D56590E}"/>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75919F1-4E67-4ACA-7E23-89A645548F16}"/>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9AD8478-F66A-EC05-05D8-1D57648B53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1B2C74-F93A-D1A3-373B-71218D8937E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Hilkiah the high priest said to </a:t>
            </a:r>
            <a:r>
              <a:rPr lang="en-US" sz="4400" dirty="0" err="1">
                <a:solidFill>
                  <a:srgbClr val="121212"/>
                </a:solidFill>
                <a:latin typeface="ArialMT"/>
              </a:rPr>
              <a:t>Shaphan</a:t>
            </a:r>
            <a:r>
              <a:rPr lang="en-US" sz="4400" dirty="0">
                <a:solidFill>
                  <a:srgbClr val="121212"/>
                </a:solidFill>
                <a:latin typeface="ArialMT"/>
              </a:rPr>
              <a:t> the scribe, “I have found the Book of the Law in the house of the Lord!” And he gave it to </a:t>
            </a:r>
            <a:r>
              <a:rPr lang="en-US" sz="4400" dirty="0" err="1">
                <a:solidFill>
                  <a:srgbClr val="121212"/>
                </a:solidFill>
                <a:latin typeface="ArialMT"/>
              </a:rPr>
              <a:t>Shaphan</a:t>
            </a:r>
            <a:r>
              <a:rPr lang="en-US" sz="4400" dirty="0">
                <a:solidFill>
                  <a:srgbClr val="121212"/>
                </a:solidFill>
                <a:latin typeface="ArialMT"/>
              </a:rPr>
              <a:t>, who read it.</a:t>
            </a:r>
            <a:endParaRPr lang="en-ZA" dirty="0"/>
          </a:p>
        </p:txBody>
      </p:sp>
      <p:sp>
        <p:nvSpPr>
          <p:cNvPr id="3" name="TextBox 2">
            <a:extLst>
              <a:ext uri="{FF2B5EF4-FFF2-40B4-BE49-F238E27FC236}">
                <a16:creationId xmlns:a16="http://schemas.microsoft.com/office/drawing/2014/main" id="{C3CB168A-CE9C-16EC-BD7A-CFC580AE278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8དེ་ནས་མཆོད་དཔོན་ཆེན་པོ་ཧིལ་ཀི་ཡཱས་དྲུང་ཡིག་ཤཱ་ཕན་ལ། བདག་གིས་དཀོན་མཆོག་ཡ་ཝཱེའི་མཆོད་ཁང་ལས་བཀའ་ཁྲིམས་ཀྱི་དཔེ་ཆ་འདི་རྙེད་བྱུང་ཞེས་སྨྲས་ཤིང་། ཧིལ་ཀི་ཡཱས་དཔེ་ཆ་དེ་ཤཱ་ཕན་ལ་སྤྲད་པ་དང་། ཤཱ་ཕན་གྱིས་དེ་བཀླགས་སོ།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423"/>
    </mc:Choice>
    <mc:Fallback xmlns="">
      <p:transition spd="slow" advTm="1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682EBA-0C10-49AE-902D-AE8F1C45B91D}"/>
              </a:ext>
            </a:extLst>
          </p:cNvPr>
          <p:cNvPicPr>
            <a:picLocks noChangeAspect="1"/>
          </p:cNvPicPr>
          <p:nvPr/>
        </p:nvPicPr>
        <p:blipFill rotWithShape="1">
          <a:blip r:embed="rId2"/>
          <a:srcRect t="5564" b="14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331DD69-45C3-D054-E395-9FDEB594DEE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1D818EC-2256-67B1-DF14-643DE39B64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6F6685-0D2E-5E71-76AF-7BA8DD178EB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9And </a:t>
            </a:r>
            <a:r>
              <a:rPr lang="en-US" sz="4400" dirty="0" err="1">
                <a:solidFill>
                  <a:srgbClr val="121212"/>
                </a:solidFill>
                <a:latin typeface="ArialMT"/>
              </a:rPr>
              <a:t>Shaphan</a:t>
            </a:r>
            <a:r>
              <a:rPr lang="en-US" sz="4400" dirty="0">
                <a:solidFill>
                  <a:srgbClr val="121212"/>
                </a:solidFill>
                <a:latin typeface="ArialMT"/>
              </a:rPr>
              <a:t> the scribe went to the king and reported, “Your servants have paid out the money that was found in the temple and have put it into the hands of the workers and supervisors of the house of the Lord.”</a:t>
            </a:r>
            <a:endParaRPr lang="en-ZA" dirty="0"/>
          </a:p>
        </p:txBody>
      </p:sp>
      <p:sp>
        <p:nvSpPr>
          <p:cNvPr id="5" name="TextBox 4">
            <a:extLst>
              <a:ext uri="{FF2B5EF4-FFF2-40B4-BE49-F238E27FC236}">
                <a16:creationId xmlns:a16="http://schemas.microsoft.com/office/drawing/2014/main" id="{031E316C-4D3D-A2E5-9277-53D1FC28CCA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9དེ་ནས་དྲུང་ཡིག་ཤཱ་ཕན་རྒྱལ་པོའི་དྲུང་དུ་ཡོང་ནས་ཁོ་ལ་གཏམ་རྣམས་ཕྱིར་སྨྲས་ཏེ། མཆོད་ཁང་དུ་ཡོད་པའི་དངུལ་རྣམས་ཁྱེད་ཀྱི་ཞབས་ཕྱི་ཚོས་བསྡུས་ནས་དཀོན་མཆོག་ཡ་ཝཱེའི་མཆོད་ཁང་གི་ལས་དཔོན་གྱི་ལག་ཏུ་གཏད་དོ་ཞེས་ཞུས་པ་དང་།</a:t>
            </a:r>
            <a:endParaRPr lang="en-ZA" sz="16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397"/>
    </mc:Choice>
    <mc:Fallback xmlns="">
      <p:transition spd="slow" advTm="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869B3A-46F3-F67C-2EEB-90ED08E99704}"/>
              </a:ext>
            </a:extLst>
          </p:cNvPr>
          <p:cNvPicPr>
            <a:picLocks noChangeAspect="1"/>
          </p:cNvPicPr>
          <p:nvPr/>
        </p:nvPicPr>
        <p:blipFill>
          <a:blip r:embed="rId2"/>
          <a:stretch>
            <a:fillRect/>
          </a:stretch>
        </p:blipFill>
        <p:spPr>
          <a:xfrm>
            <a:off x="-1" y="-1215079"/>
            <a:ext cx="12191999" cy="8073080"/>
          </a:xfrm>
          <a:prstGeom prst="rect">
            <a:avLst/>
          </a:prstGeom>
        </p:spPr>
      </p:pic>
      <p:sp>
        <p:nvSpPr>
          <p:cNvPr id="5" name="TextBox 4">
            <a:extLst>
              <a:ext uri="{FF2B5EF4-FFF2-40B4-BE49-F238E27FC236}">
                <a16:creationId xmlns:a16="http://schemas.microsoft.com/office/drawing/2014/main" id="{17C0CE22-D253-DF14-477C-24F87887D144}"/>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4B91D49-8CAB-FFC3-9399-F9B8BE319B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C303CE-99E5-F81D-12E7-5DFF8F18AA4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10Moreover, </a:t>
            </a:r>
            <a:r>
              <a:rPr lang="en-US" sz="4400" dirty="0" err="1">
                <a:solidFill>
                  <a:srgbClr val="121212"/>
                </a:solidFill>
                <a:latin typeface="ArialMT"/>
              </a:rPr>
              <a:t>Shaphan</a:t>
            </a:r>
            <a:r>
              <a:rPr lang="en-US" sz="4400" dirty="0">
                <a:solidFill>
                  <a:srgbClr val="121212"/>
                </a:solidFill>
                <a:latin typeface="ArialMT"/>
              </a:rPr>
              <a:t> the scribe told the king, “Hilkiah the priest has given me a book.” And </a:t>
            </a:r>
            <a:r>
              <a:rPr lang="en-US" sz="4400" dirty="0" err="1">
                <a:solidFill>
                  <a:srgbClr val="121212"/>
                </a:solidFill>
                <a:latin typeface="ArialMT"/>
              </a:rPr>
              <a:t>Shaphan</a:t>
            </a:r>
            <a:r>
              <a:rPr lang="en-US" sz="4400" dirty="0">
                <a:solidFill>
                  <a:srgbClr val="121212"/>
                </a:solidFill>
                <a:latin typeface="ArialMT"/>
              </a:rPr>
              <a:t> read it in the presence of the king.</a:t>
            </a:r>
          </a:p>
          <a:p>
            <a:r>
              <a:rPr lang="en-US" sz="4400" dirty="0">
                <a:solidFill>
                  <a:srgbClr val="121212"/>
                </a:solidFill>
                <a:latin typeface="ArialMT"/>
              </a:rPr>
              <a:t>11When the king heard the words of the Book of the Law, he tore his clothes </a:t>
            </a:r>
            <a:endParaRPr lang="en-ZA" sz="4400" dirty="0"/>
          </a:p>
        </p:txBody>
      </p:sp>
      <p:sp>
        <p:nvSpPr>
          <p:cNvPr id="3" name="TextBox 2">
            <a:extLst>
              <a:ext uri="{FF2B5EF4-FFF2-40B4-BE49-F238E27FC236}">
                <a16:creationId xmlns:a16="http://schemas.microsoft.com/office/drawing/2014/main" id="{D0234FBA-F562-82BE-E87E-E00E4EF5428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10དྲུང་ཡིག་ཤཱ་ཕན་གྱིས་ཡང་རྒྱལ་པོ་ལ། མཆོད་དཔོན་ཧིལ་ཀི་ཡཱས་ང་ལ་ཤོག་དྲིལ་ཞིག་གནང་བྱུང་ཞུས་ནས། ཁོས་དེ་ནི་རྒྱལ་པོའི་དྲུང་དུ་བཀླགས་སོ།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499"/>
    </mc:Choice>
    <mc:Fallback xmlns="">
      <p:transition spd="slow" advTm="1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AB427F-3C96-CD86-7970-EA8D42B1524D}"/>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488737A-3C39-2A71-C746-F37C987CBF21}"/>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437A8B5-9A65-9352-6FDF-603970B1E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4FDB9CB-78B0-6B61-980F-39DE8996787B}"/>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 Kings 23:2And he went up to the house of the Lord with all the people of Judah and Jerusalem, as well as the priests and the prophets—all the people small and great—and in their hearing he read all the words of the Book of the Covenant that had been found in the house of the Lord.</a:t>
            </a:r>
            <a:endParaRPr lang="en-ZA" sz="1600" dirty="0"/>
          </a:p>
        </p:txBody>
      </p:sp>
      <p:sp>
        <p:nvSpPr>
          <p:cNvPr id="5" name="TextBox 4">
            <a:extLst>
              <a:ext uri="{FF2B5EF4-FFF2-40B4-BE49-F238E27FC236}">
                <a16:creationId xmlns:a16="http://schemas.microsoft.com/office/drawing/2014/main" id="{04556650-2233-5A12-864A-309E8657D03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2རྒྱལ་པོ་དཀོན་མཆོག་ཡ་ཝཱེའི་མཆོད་ཁང་དུ་ཡར་ཕྱིན་པ་དང་། ཁོང་དང་མཉམ་དུ་ཡ་ཧུ་དཱའི་མི་ཐམས་ཅད་དང་། ཡེ་རུ་སཱ་ལེམ་གྱི་གཞིས་སྡོད་པ་ཀུན། མཆོད་དཔོན་དང་ལུང་སྟོན་པ་རྣམས། མི་སྡེའི་མཆོག་དམན་ཐམས་ཅད་དེར་སོང་སྟེ། དཀོན་མཆོག་ཡ་ཝཱེའི་མཆོད་ཁང་དུ་རྙེད་པའི་ཞལ་ཆད་ཀྱི་མདོའི་ནང་གསུངས་པ་ཐམས་ཅད་རྒྱལ་པོས་དེ་དག་གི་རྣ་ལམ་དུ་བཀླགས་སོ། ། </a:t>
            </a:r>
            <a:endParaRPr lang="en-ZA" sz="16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53D765-2706-E08E-8F04-E249B26AA6F8}"/>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189F145-3074-ADFF-C722-77C06176A5B0}"/>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C9F0BD9-A7A8-B2FD-CB6B-FD0C2C1D8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11A51C-29C9-4FA1-A477-29E1A7BF1AF9}"/>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3So the king stood by the pillar and made a covenant before the Lord to follow the Lord and to keep His commandments, decrees, and statutes with all his heart and all his soul, and to carry out the words of this covenant that were written in this book. And all the people entered into the covenant.</a:t>
            </a:r>
            <a:endParaRPr lang="en-ZA" dirty="0"/>
          </a:p>
        </p:txBody>
      </p:sp>
      <p:sp>
        <p:nvSpPr>
          <p:cNvPr id="3" name="TextBox 2">
            <a:extLst>
              <a:ext uri="{FF2B5EF4-FFF2-40B4-BE49-F238E27FC236}">
                <a16:creationId xmlns:a16="http://schemas.microsoft.com/office/drawing/2014/main" id="{0A090960-E97F-7E4C-54CB-1D48182D63A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3ཡང་རྒྱལ་པོ་ཀ་བའི་མདུན་དུ་ལངས་ནས། བློ་གཅིག་སེམས་གཅིག་གིས་དཀོན་མཆོག་ཡ་ཝཱེའི་རྗེས་སུ་འབྲང་བ་དང་། ཁོང་གི་བཀའ་རྣམས་དང་དཔང་ཡིག སྒྲིག་ཁྲིམས་རྣམས་བསྲུངས་ནས་མདོ་དེའི་ནང་དུ་བཀོད་པའི་ཞལ་ཆད་ཀྱི་གསུང་བཞིན་བསྒྲུབ་པའི་ཕྱིར་དུ། དཀོན་མཆོག་ཡ་ཝཱེའི་སྤྱན་སྔར་དམ་བཅའ་བཞག་པ་ལ། མི་ཚང་མ་ཞལ་ཆད་ལ་བརྟེན་པར་གྱུར་ཏོ།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4670"/>
    </mc:Choice>
    <mc:Fallback xmlns="">
      <p:transition spd="slow" advTm="2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9161E04F-0B06-B9BF-AC2F-4D19E9EA2553}"/>
              </a:ext>
            </a:extLst>
          </p:cNvPr>
          <p:cNvSpPr txBox="1"/>
          <p:nvPr/>
        </p:nvSpPr>
        <p:spPr>
          <a:xfrm>
            <a:off x="5594069" y="252663"/>
            <a:ext cx="7220729" cy="3227137"/>
          </a:xfrm>
          <a:prstGeom prst="rect">
            <a:avLst/>
          </a:prstGeom>
          <a:noFill/>
        </p:spPr>
        <p:txBody>
          <a:bodyPr wrap="square" rtlCol="0">
            <a:noAutofit/>
          </a:bodyPr>
          <a:lstStyle/>
          <a:p>
            <a:r>
              <a:rPr lang="bo-CN" sz="8000" b="1" cap="all" dirty="0">
                <a:solidFill>
                  <a:schemeClr val="bg1"/>
                </a:solidFill>
                <a:latin typeface="ArialMT"/>
                <a:cs typeface="+mj-cs"/>
              </a:rPr>
              <a:t>རྒྱལ་རབས་གཉིས་པ། 22</a:t>
            </a:r>
            <a:r>
              <a:rPr lang="en-IN" sz="5400" cap="all" dirty="0">
                <a:solidFill>
                  <a:schemeClr val="bg1"/>
                </a:solidFill>
                <a:latin typeface="ArialMT"/>
                <a:cs typeface="+mj-cs"/>
              </a:rPr>
              <a:t>,23</a:t>
            </a:r>
            <a:endParaRPr lang="bo-CN" sz="5400" cap="all" dirty="0">
              <a:solidFill>
                <a:schemeClr val="bg1"/>
              </a:solidFill>
              <a:latin typeface="ArialMT"/>
              <a:cs typeface="+mj-cs"/>
            </a:endParaRPr>
          </a:p>
          <a:p>
            <a:r>
              <a:rPr lang="bo-CN" sz="8000" b="1" i="0" dirty="0">
                <a:solidFill>
                  <a:schemeClr val="bg1"/>
                </a:solidFill>
                <a:effectLst/>
                <a:latin typeface="ArialMT"/>
                <a:cs typeface="+mj-cs"/>
              </a:rPr>
              <a:t>བཀའ་ཁྲིམས་ཀྱི་དེབ་རྙེད་པ།</a:t>
            </a:r>
            <a:endParaRPr lang="en-ZA" sz="8000" dirty="0">
              <a:solidFill>
                <a:schemeClr val="bg1"/>
              </a:solidFill>
              <a:cs typeface="+mj-cs"/>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8A31D4-2241-25B2-1334-36798423E1DF}"/>
              </a:ext>
            </a:extLst>
          </p:cNvPr>
          <p:cNvPicPr>
            <a:picLocks noChangeAspect="1"/>
          </p:cNvPicPr>
          <p:nvPr/>
        </p:nvPicPr>
        <p:blipFill rotWithShape="1">
          <a:blip r:embed="rId2"/>
          <a:srcRect t="3247" b="18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5533DDC-C8F1-EFFB-1CC6-01E06C4FC373}"/>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BBE76A-ACCB-D63F-C6AF-F2F75ED625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CA3F7B-B1B8-3EB5-EE9F-8BD06A42D93D}"/>
              </a:ext>
            </a:extLst>
          </p:cNvPr>
          <p:cNvSpPr txBox="1"/>
          <p:nvPr/>
        </p:nvSpPr>
        <p:spPr>
          <a:xfrm>
            <a:off x="0" y="0"/>
            <a:ext cx="5975131" cy="6858000"/>
          </a:xfrm>
          <a:prstGeom prst="rect">
            <a:avLst/>
          </a:prstGeom>
          <a:noFill/>
        </p:spPr>
        <p:txBody>
          <a:bodyPr wrap="square" rtlCol="0">
            <a:noAutofit/>
          </a:bodyPr>
          <a:lstStyle/>
          <a:p>
            <a:r>
              <a:rPr lang="en-US" sz="2400" dirty="0">
                <a:solidFill>
                  <a:srgbClr val="121212"/>
                </a:solidFill>
                <a:latin typeface="ArialMT"/>
              </a:rPr>
              <a:t>4Then the king commanded Hilkiah the high priest, the priests second in rank, and the doorkeepers to remove from the temple of the Lord all the articles made for Baal, Asherah, and all the host of heaven. And he burned them outside Jerusalem in the fields of Kidron and carried their ashes to Bethel.</a:t>
            </a:r>
          </a:p>
          <a:p>
            <a:r>
              <a:rPr lang="en-US" sz="2400" dirty="0">
                <a:solidFill>
                  <a:srgbClr val="121212"/>
                </a:solidFill>
                <a:latin typeface="ArialMT"/>
              </a:rPr>
              <a:t>5Josiah also did away with the idolatrous priests ordained by the kings of Judah to burn incense on the high places of the cities of Judah and in the places all around Jerusalem—those who had burned incense to Baal, to the sun and moon, to the constellations, and to all the host of heaven.</a:t>
            </a:r>
            <a:endParaRPr lang="en-ZA" sz="2400" dirty="0"/>
          </a:p>
        </p:txBody>
      </p:sp>
      <p:sp>
        <p:nvSpPr>
          <p:cNvPr id="3" name="TextBox 2">
            <a:extLst>
              <a:ext uri="{FF2B5EF4-FFF2-40B4-BE49-F238E27FC236}">
                <a16:creationId xmlns:a16="http://schemas.microsoft.com/office/drawing/2014/main" id="{265459F9-9D3F-550C-28AD-2AB1C8710F15}"/>
              </a:ext>
            </a:extLst>
          </p:cNvPr>
          <p:cNvSpPr txBox="1"/>
          <p:nvPr/>
        </p:nvSpPr>
        <p:spPr>
          <a:xfrm>
            <a:off x="6216870" y="0"/>
            <a:ext cx="5975129" cy="6858000"/>
          </a:xfrm>
          <a:prstGeom prst="rect">
            <a:avLst/>
          </a:prstGeom>
          <a:noFill/>
        </p:spPr>
        <p:txBody>
          <a:bodyPr wrap="square" rtlCol="0">
            <a:noAutofit/>
          </a:bodyPr>
          <a:lstStyle/>
          <a:p>
            <a:r>
              <a:rPr lang="bo-CN" sz="3200" dirty="0">
                <a:solidFill>
                  <a:srgbClr val="121212"/>
                </a:solidFill>
                <a:latin typeface="ArialMT"/>
              </a:rPr>
              <a:t>4དེ་ནས་རྒྱལ་པོས་མཆོད་དཔོན་ཆེན་པོ་ཧིལ་ཀི་ཡཱ་དང་། མཆོད་དཔོན་རིམ་པ་གཉིས་པ་རྣམས་དང་སྒོ་སྲུང་རྣམས་ལ། པཱ་ཨལ་དང་ཨ་ཤེ་རཱ། ནམ་མཁའི་སྐར་ཚོགས་བཅས་ཀྱི་དོན་དུ་བཟོས་པའི་ཡོ་བྱད་ཐམས་ཅད་དཀོན་མཆོག་ཡ་ཝཱེའི་མཆོད་ཁང་ནས་ཕྱི་རོལ་ཏུ་འདོན་པ་དང་། ཡེ་རུ་སཱ་ལེམ་ཕྱི་རོལ་གྱི་ཀིད་རོན་ལུང་པའི་ས་ཞིང་དུ་བསྲེག་པར་བསྒོས་ཤིང་། དེའི་ཐལ་བ་ནི་པེད་ཨེལ་དུ་བསྐྱལ་ཏོ། ། 5ཡ་ཧུ་དཱའི་རྒྱལ་པོ་རྣམས་ཀྱིས་ཡ་ཧུ་དཱའི་གྲོང་ཁྱེར་དང་ཡེ་རུ་སཱ་ལེམ་སོ་སོར་བརྩིགས་པའི་མཐོ་གླིང་རྣམས་དང་། ཡེ་རུ་སཱ་ལེམ་མཐའ་འཁོར་དུ་བསང་བཏང་ནས་སྐུ་འདྲ་བསྟེན་མཁན་གྱི་མཆོད་དཔོན་ལ་བསྐོས་པ་རྣམས་དང་། ཡང་པཱ་ཨལ་དང་། ཉི་མ་དང་། ཟླ་བ་དང་། རྒྱུ་སྐར་དང་། ནམ་མཁའི་སྐར་ཚོགས་ཐམས་ཅད་ལ་བསང་གཏོང་མཁན་རྣམས་ཀྱང་ཡོ་ཤི་ཡཱས་མེད་པར་བཟོས་སོ། ། </a:t>
            </a:r>
            <a:endParaRPr lang="en-ZA" sz="10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7E7B32-1593-DC78-9D26-CFC4A2F91CC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A36B2B-EB1A-76D3-2A7D-DF9F0A209D1B}"/>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B4912E5-E8AA-6AD1-5424-966552C5F2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35ECB4-F4CE-6676-69BC-8465211280D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12He pulled down the altars that the kings of Judah had set up…</a:t>
            </a:r>
          </a:p>
        </p:txBody>
      </p:sp>
      <p:sp>
        <p:nvSpPr>
          <p:cNvPr id="3" name="TextBox 2">
            <a:extLst>
              <a:ext uri="{FF2B5EF4-FFF2-40B4-BE49-F238E27FC236}">
                <a16:creationId xmlns:a16="http://schemas.microsoft.com/office/drawing/2014/main" id="{86E694CC-E116-93B7-91A9-3F3129F0133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ཡང་ཁོང་གིས་ཡ་ཧུ་དཱའི་རྒྱལ་པོ་རྣམས་ཀྱིས་ཨ་ཧ་ཟཱ་ཡི་གཟིམ་ཁང་གི་མཁར་སྟེང་དུ་བཟོས་པའི་མཆོད་ཁྲི་དང་།</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170"/>
    </mc:Choice>
    <mc:Fallback xmlns="">
      <p:transition spd="slow" advTm="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6AC7D2-A18C-3D60-9F61-1D8AA830D313}"/>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CE93804-89A3-1E9E-8339-5EDDF68687AD}"/>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7E1C87-AC12-25E6-4910-CE2B69A05E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EA1DD28-2CF2-0C42-5A63-A3C5B4E470F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21The king commanded all the people, “Keep the Passover of the Lord your God, as it is written in this Book of the Covenant.”</a:t>
            </a:r>
            <a:endParaRPr lang="en-ZA" dirty="0"/>
          </a:p>
        </p:txBody>
      </p:sp>
      <p:sp>
        <p:nvSpPr>
          <p:cNvPr id="3" name="TextBox 2">
            <a:extLst>
              <a:ext uri="{FF2B5EF4-FFF2-40B4-BE49-F238E27FC236}">
                <a16:creationId xmlns:a16="http://schemas.microsoft.com/office/drawing/2014/main" id="{76D79F16-C329-BEFD-ECBD-697E4A9D5E7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21དེ་ནས་རྒྱལ་པོས་འབངས་རྣམས་ལ་བཀའ་བསྩལ་ཏེ་འདི་སྐད་དུ། ཞལ་ཆད་ཀྱི་མདོ་འདིའི་ནང་དུ་བཀོད་པ་བཞིན་དུ། ཁྱོད་ཅག་གི་དཀོན་མཆོག་ཡ་ཝཱེའི་དོན་དུ་པེ་སག་གི་དུས་ཆེན་སྲུངས་ཤིག་ཅེས་བསྒོས།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E02DCA-8750-D895-9FEF-76A535EA54F4}"/>
              </a:ext>
            </a:extLst>
          </p:cNvPr>
          <p:cNvPicPr>
            <a:picLocks noChangeAspect="1"/>
          </p:cNvPicPr>
          <p:nvPr/>
        </p:nvPicPr>
        <p:blipFill rotWithShape="1">
          <a:blip r:embed="rId2"/>
          <a:srcRect l="3052" r="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BD2AA40-4139-FBBD-78B1-08222D64CAC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1A1C0EF-6BF5-55DB-9BFE-AEB186E7B2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CF0F871-1E94-912D-2539-2BC13C6BA12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22No such Passover had been observed from the days of the judges who had governed Israel through all the days of the kings of Israel and Judah.</a:t>
            </a:r>
            <a:endParaRPr lang="en-ZA" dirty="0"/>
          </a:p>
        </p:txBody>
      </p:sp>
      <p:sp>
        <p:nvSpPr>
          <p:cNvPr id="3" name="TextBox 2">
            <a:extLst>
              <a:ext uri="{FF2B5EF4-FFF2-40B4-BE49-F238E27FC236}">
                <a16:creationId xmlns:a16="http://schemas.microsoft.com/office/drawing/2014/main" id="{8A88A5E9-7B22-8132-AD04-F1F91B92FC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22ཡེས་ར་ཨེལ་གྱི་ཁྲིམས་ཐག་གཅོད་པའི་ཁྲིམས་དཔོན་རྣམས་ཀྱི་དུས་ནས་བཟུང་སྟེ། ཡེས་ར་ཨེལ་གྱི་རྒྱལ་པོ་དང་ཡ་ཧུ་དཱའི་རྒྱལ་པོ་རྣམས་ཀྱི་དུས་སྐབས་བར་དུ། འདི་འདྲའི་པེ་སག་གི་དུས་ཆེན་ཞིག་ནམ་ཡང་སྲུང་བ་མེད་དོ། ། </a:t>
            </a:r>
            <a:endParaRPr lang="en-ZA" sz="1600"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1C018F-0D0C-48BE-5C62-4A00D1235160}"/>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0F99C97-D818-6552-A4D0-FFA070F16570}"/>
              </a:ext>
            </a:extLst>
          </p:cNvPr>
          <p:cNvSpPr txBox="1"/>
          <p:nvPr/>
        </p:nvSpPr>
        <p:spPr>
          <a:xfrm>
            <a:off x="10391"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CD89DE-C7EE-E34F-9413-DEA4552585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D9F97F0-8339-8136-D502-6D4028B84AE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25Neither before nor after Josiah was there any king like him, who turned to the Lord with all his heart and with all his soul and with all his strength, according to all the Law of Moses.</a:t>
            </a:r>
            <a:endParaRPr lang="en-ZA" dirty="0"/>
          </a:p>
        </p:txBody>
      </p:sp>
      <p:sp>
        <p:nvSpPr>
          <p:cNvPr id="5" name="TextBox 4">
            <a:extLst>
              <a:ext uri="{FF2B5EF4-FFF2-40B4-BE49-F238E27FC236}">
                <a16:creationId xmlns:a16="http://schemas.microsoft.com/office/drawing/2014/main" id="{2503E857-6C7F-69C9-59E6-18FE695BE7E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25ཡང་ཁོང་དང་འདྲ་བར་མོ་ཤེའི་བཀའ་ཁྲིམས་ཐམས་ཅད་དང་བསྟུན་ཏེ། རང་གི་སེམས་ཧྲིལ་པོ་དང་ཡིད་ཧྲིལ་པོ། སྟོབས་ཧྲིལ་པོ་བཅས་ཀྱིས་དཀོན་མཆོག་ཡ་ཝཱེའི་ཕྱོགས་སུ་འཁོར་མཁན་གྱི་རྒྱལ་པོ་ཞིག་སྔར་མ་བྱུང་ལ། ཕྱིས་སུ་ཡང་ཁོང་ལྟ་བུ་ཞིག་མ་ཐོན་ནོ།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9537"/>
    </mc:Choice>
    <mc:Fallback xmlns="">
      <p:transition spd="slow" advTm="1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Book of the law is found - 2 Kings 22-23:25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24063"/>
            <a:ext cx="5975129" cy="6858000"/>
          </a:xfrm>
          <a:prstGeom prst="rect">
            <a:avLst/>
          </a:prstGeom>
          <a:noFill/>
        </p:spPr>
        <p:txBody>
          <a:bodyPr wrap="square" rtlCol="0">
            <a:noAutofit/>
          </a:bodyPr>
          <a:lstStyle/>
          <a:p>
            <a:r>
              <a:rPr lang="bo-CN" sz="8000" b="1" cap="all" dirty="0">
                <a:solidFill>
                  <a:srgbClr val="121212"/>
                </a:solidFill>
                <a:latin typeface="ArialMT"/>
                <a:cs typeface="+mj-cs"/>
              </a:rPr>
              <a:t>རྒྱལ་རབས་གཉིས་པ། 22</a:t>
            </a:r>
            <a:r>
              <a:rPr lang="en-IN" sz="5400" cap="all" dirty="0">
                <a:solidFill>
                  <a:srgbClr val="121212"/>
                </a:solidFill>
                <a:latin typeface="ArialMT"/>
                <a:cs typeface="+mj-cs"/>
              </a:rPr>
              <a:t>,23</a:t>
            </a:r>
            <a:endParaRPr lang="bo-CN" sz="5400" cap="all" dirty="0">
              <a:solidFill>
                <a:srgbClr val="121212"/>
              </a:solidFill>
              <a:latin typeface="ArialMT"/>
              <a:cs typeface="+mj-cs"/>
            </a:endParaRPr>
          </a:p>
          <a:p>
            <a:r>
              <a:rPr lang="bo-CN" sz="8000" b="1" i="0" dirty="0">
                <a:solidFill>
                  <a:srgbClr val="121212"/>
                </a:solidFill>
                <a:effectLst/>
                <a:latin typeface="ArialMT"/>
                <a:cs typeface="+mj-cs"/>
              </a:rPr>
              <a:t>བཀའ་ཁྲིམས་ཀྱི་དེབ་རྙེད་པ།</a:t>
            </a:r>
            <a:endParaRPr lang="en-ZA" sz="8000" dirty="0">
              <a:cs typeface="+mj-cs"/>
            </a:endParaRPr>
          </a:p>
        </p:txBody>
      </p:sp>
      <p:pic>
        <p:nvPicPr>
          <p:cNvPr id="11" name="Audio 10">
            <a:hlinkClick r:id="" action="ppaction://media"/>
            <a:extLst>
              <a:ext uri="{FF2B5EF4-FFF2-40B4-BE49-F238E27FC236}">
                <a16:creationId xmlns:a16="http://schemas.microsoft.com/office/drawing/2014/main" id="{EF0C7827-F5AE-8BA2-BD99-D6C0408F8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CCF23478-789E-A0E8-1574-B8A0D75AEE4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781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4002A6B8-DDBC-F40D-DE7E-E2AADC87AA99}"/>
              </a:ext>
            </a:extLst>
          </p:cNvPr>
          <p:cNvSpPr txBox="1"/>
          <p:nvPr/>
        </p:nvSpPr>
        <p:spPr>
          <a:xfrm>
            <a:off x="5594069" y="252663"/>
            <a:ext cx="7220729" cy="3227137"/>
          </a:xfrm>
          <a:prstGeom prst="rect">
            <a:avLst/>
          </a:prstGeom>
          <a:noFill/>
        </p:spPr>
        <p:txBody>
          <a:bodyPr wrap="square" rtlCol="0">
            <a:noAutofit/>
          </a:bodyPr>
          <a:lstStyle/>
          <a:p>
            <a:r>
              <a:rPr lang="bo-CN" sz="8000" b="1" cap="all" dirty="0">
                <a:solidFill>
                  <a:schemeClr val="bg1"/>
                </a:solidFill>
                <a:latin typeface="ArialMT"/>
                <a:cs typeface="+mj-cs"/>
              </a:rPr>
              <a:t>རྒྱལ་རབས་གཉིས་པ། 22</a:t>
            </a:r>
            <a:r>
              <a:rPr lang="en-IN" sz="5400" cap="all" dirty="0">
                <a:solidFill>
                  <a:schemeClr val="bg1"/>
                </a:solidFill>
                <a:latin typeface="ArialMT"/>
                <a:cs typeface="+mj-cs"/>
              </a:rPr>
              <a:t>,23</a:t>
            </a:r>
            <a:endParaRPr lang="bo-CN" sz="5400" cap="all" dirty="0">
              <a:solidFill>
                <a:schemeClr val="bg1"/>
              </a:solidFill>
              <a:latin typeface="ArialMT"/>
              <a:cs typeface="+mj-cs"/>
            </a:endParaRPr>
          </a:p>
          <a:p>
            <a:r>
              <a:rPr lang="bo-CN" sz="8000" b="1" i="0" dirty="0">
                <a:solidFill>
                  <a:schemeClr val="bg1"/>
                </a:solidFill>
                <a:effectLst/>
                <a:latin typeface="ArialMT"/>
                <a:cs typeface="+mj-cs"/>
              </a:rPr>
              <a:t>བཀའ་ཁྲིམས་ཀྱི་དེབ་རྙེད་པ།</a:t>
            </a:r>
            <a:endParaRPr lang="en-ZA" sz="8000" dirty="0">
              <a:solidFill>
                <a:schemeClr val="bg1"/>
              </a:solidFill>
              <a:cs typeface="+mj-cs"/>
            </a:endParaRPr>
          </a:p>
        </p:txBody>
      </p:sp>
      <p:sp>
        <p:nvSpPr>
          <p:cNvPr id="2" name="TextBox 2">
            <a:extLst>
              <a:ext uri="{FF2B5EF4-FFF2-40B4-BE49-F238E27FC236}">
                <a16:creationId xmlns:a16="http://schemas.microsoft.com/office/drawing/2014/main" id="{19205017-E1F8-DA37-8F15-BF8DF42A2F1D}"/>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127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EBA18D8-39BD-8DBC-4042-A209FF5938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8165391-DF8D-926C-BA88-D019121CDA93}"/>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1Josiah was eight years old when he became king, and he reigned in Jerusalem thirty-one years…</a:t>
            </a:r>
          </a:p>
        </p:txBody>
      </p:sp>
      <p:sp>
        <p:nvSpPr>
          <p:cNvPr id="3" name="TextBox 2">
            <a:extLst>
              <a:ext uri="{FF2B5EF4-FFF2-40B4-BE49-F238E27FC236}">
                <a16:creationId xmlns:a16="http://schemas.microsoft.com/office/drawing/2014/main" id="{F3F967BF-AE62-1BB2-A068-D4F4C60898B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1དེ་ཡང་ཡོ་ཤི་ཡཱ་རྒྱལ་པོར་གྱུར་དུས་སུ་ལོ་བརྒྱད་ཙམ་ཡིན་ཏེ། ཁོས་ཡེ་རུ་སཱ་ལེམ་དུ་ལོ་སོ་གཅིག་གི་རིང་ལ་རྒྱལ་སྲིད་བསྐྱངས།</a:t>
            </a:r>
            <a:endParaRPr lang="en-ZA" sz="24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4D2AB3-3D16-BE38-77B0-893AF9AF31B8}"/>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891761-AD44-9F4A-0119-60F90581B1E4}"/>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97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6C4DB99-CEF7-0EE3-6703-EFF86F2E87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A681F1E-A439-507B-7013-1EA33F9FDD17}"/>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2And he did what was right in the eyes of the Lord and walked in all the ways of his father David; he did not turn aside to the right or to the left.</a:t>
            </a:r>
            <a:endParaRPr lang="en-ZA" sz="4400" dirty="0"/>
          </a:p>
        </p:txBody>
      </p:sp>
      <p:sp>
        <p:nvSpPr>
          <p:cNvPr id="3" name="TextBox 2">
            <a:extLst>
              <a:ext uri="{FF2B5EF4-FFF2-40B4-BE49-F238E27FC236}">
                <a16:creationId xmlns:a16="http://schemas.microsoft.com/office/drawing/2014/main" id="{FC650F57-F8FE-DCDF-1E78-55E9C22E349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2ཁོས་དཀོན་མཆོག་ཡ་ཝཱེའི་སྤྱན་སྔར་ལེགས་པོ་གང་ཡིན་དེ་སྤྱད་པ་དང་། རང་གི་ཡབ་མེས་དཱ་བིད་ཀྱི་ལམ་ཐམས་ཅད་ནང་འགྲུལ་ཞིང་། གཡས་གཡོན་གང་དུའང་མ་གཟུར་ཏོ། །</a:t>
            </a:r>
            <a:endParaRPr lang="en-ZA" sz="60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57EA89-8D15-0080-0D84-D03FC135AF9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5589A72-2076-3AA5-9894-B11283DF0BA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419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30E61FA-E658-E3B2-10B3-80B095A644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F36E53-3F2F-5E57-4BB8-881E21C6332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3…King Josiah sent the scribe, </a:t>
            </a:r>
            <a:r>
              <a:rPr lang="en-US" sz="4400" dirty="0" err="1">
                <a:solidFill>
                  <a:srgbClr val="121212"/>
                </a:solidFill>
                <a:latin typeface="ArialMT"/>
              </a:rPr>
              <a:t>Shaphan</a:t>
            </a:r>
            <a:r>
              <a:rPr lang="en-US" sz="4400" dirty="0">
                <a:solidFill>
                  <a:srgbClr val="121212"/>
                </a:solidFill>
                <a:latin typeface="ArialMT"/>
              </a:rPr>
              <a:t> son of </a:t>
            </a:r>
            <a:r>
              <a:rPr lang="en-US" sz="4400" dirty="0" err="1">
                <a:solidFill>
                  <a:srgbClr val="121212"/>
                </a:solidFill>
                <a:latin typeface="ArialMT"/>
              </a:rPr>
              <a:t>Azaliah</a:t>
            </a:r>
            <a:r>
              <a:rPr lang="en-US" sz="4400" dirty="0">
                <a:solidFill>
                  <a:srgbClr val="121212"/>
                </a:solidFill>
                <a:latin typeface="ArialMT"/>
              </a:rPr>
              <a:t>, the son of </a:t>
            </a:r>
            <a:r>
              <a:rPr lang="en-US" sz="4400" dirty="0" err="1">
                <a:solidFill>
                  <a:srgbClr val="121212"/>
                </a:solidFill>
                <a:latin typeface="ArialMT"/>
              </a:rPr>
              <a:t>Meshullam</a:t>
            </a:r>
            <a:r>
              <a:rPr lang="en-US" sz="4400" dirty="0">
                <a:solidFill>
                  <a:srgbClr val="121212"/>
                </a:solidFill>
                <a:latin typeface="ArialMT"/>
              </a:rPr>
              <a:t>, to the house of the Lord…</a:t>
            </a:r>
            <a:endParaRPr lang="en-ZA" sz="4400" dirty="0"/>
          </a:p>
        </p:txBody>
      </p:sp>
      <p:sp>
        <p:nvSpPr>
          <p:cNvPr id="3" name="TextBox 2">
            <a:extLst>
              <a:ext uri="{FF2B5EF4-FFF2-40B4-BE49-F238E27FC236}">
                <a16:creationId xmlns:a16="http://schemas.microsoft.com/office/drawing/2014/main" id="{562CCD21-8852-3A3B-C4CA-2A8F537E59A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3དེ་ནས་རྒྱལ་པོ་ཡོ་ཤི་ཡཱས་སྲིད་བསྐྱངས་པའི་ལོ་བཅོ་བརྒྱད་པར། རྒྱལ་པོས་མཱེ་ཤུལ་ལིམ་གྱི་ཚ་བོའམ། ཨ་ཙལ་ཡཱ་ཧོའི་བུ་ཤཱ་ཕན་བྱ་བའི་དྲུང་ཡིག་དེ་དཀོན་མཆོག་ཡ་ཝཱེའི་མཆོད་ཁང་དུ་བརྫངས་ནས་དེ་ལ།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1751</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2025-04-08T06:05:13Z</dcterms:modified>
</cp:coreProperties>
</file>