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72" r:id="rId7"/>
    <p:sldId id="471" r:id="rId8"/>
    <p:sldId id="441" r:id="rId9"/>
    <p:sldId id="442"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60"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702FB-A2E7-44CD-8270-B2FFA4DE5DB3}" v="11" dt="2025-04-08T06:12:34.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951"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0E702FB-A2E7-44CD-8270-B2FFA4DE5DB3}"/>
    <pc:docChg chg="custSel modSld">
      <pc:chgData name="Alfred Smith" userId="3c60a3631c0db8ad" providerId="LiveId" clId="{50E702FB-A2E7-44CD-8270-B2FFA4DE5DB3}" dt="2025-04-08T06:12:34.354" v="20"/>
      <pc:docMkLst>
        <pc:docMk/>
      </pc:docMkLst>
      <pc:sldChg chg="addSp delSp modSp mod">
        <pc:chgData name="Alfred Smith" userId="3c60a3631c0db8ad" providerId="LiveId" clId="{50E702FB-A2E7-44CD-8270-B2FFA4DE5DB3}" dt="2025-04-08T06:11:14.241" v="6"/>
        <pc:sldMkLst>
          <pc:docMk/>
          <pc:sldMk cId="2180228365" sldId="442"/>
        </pc:sldMkLst>
        <pc:spChg chg="add mod">
          <ac:chgData name="Alfred Smith" userId="3c60a3631c0db8ad" providerId="LiveId" clId="{50E702FB-A2E7-44CD-8270-B2FFA4DE5DB3}" dt="2025-04-08T06:11:14.241" v="6"/>
          <ac:spMkLst>
            <pc:docMk/>
            <pc:sldMk cId="2180228365" sldId="442"/>
            <ac:spMk id="2" creationId="{234956D5-CE44-67B6-237F-1E66D167F409}"/>
          </ac:spMkLst>
        </pc:spChg>
        <pc:spChg chg="add mod">
          <ac:chgData name="Alfred Smith" userId="3c60a3631c0db8ad" providerId="LiveId" clId="{50E702FB-A2E7-44CD-8270-B2FFA4DE5DB3}" dt="2025-04-08T06:11:14.241" v="6"/>
          <ac:spMkLst>
            <pc:docMk/>
            <pc:sldMk cId="2180228365" sldId="442"/>
            <ac:spMk id="3" creationId="{F4140340-34FA-434B-07A1-BBB594A75089}"/>
          </ac:spMkLst>
        </pc:spChg>
        <pc:spChg chg="del">
          <ac:chgData name="Alfred Smith" userId="3c60a3631c0db8ad" providerId="LiveId" clId="{50E702FB-A2E7-44CD-8270-B2FFA4DE5DB3}" dt="2025-04-08T06:11:13.695" v="5" actId="478"/>
          <ac:spMkLst>
            <pc:docMk/>
            <pc:sldMk cId="2180228365" sldId="442"/>
            <ac:spMk id="4" creationId="{9A13E2D8-2F59-44C1-B1D2-79C300C26DD4}"/>
          </ac:spMkLst>
        </pc:spChg>
        <pc:spChg chg="del">
          <ac:chgData name="Alfred Smith" userId="3c60a3631c0db8ad" providerId="LiveId" clId="{50E702FB-A2E7-44CD-8270-B2FFA4DE5DB3}" dt="2025-04-08T06:11:13.695" v="5" actId="478"/>
          <ac:spMkLst>
            <pc:docMk/>
            <pc:sldMk cId="2180228365" sldId="442"/>
            <ac:spMk id="6" creationId="{416C064E-628E-47C0-A712-DB178FE9901E}"/>
          </ac:spMkLst>
        </pc:spChg>
      </pc:sldChg>
      <pc:sldChg chg="addSp delSp modSp mod">
        <pc:chgData name="Alfred Smith" userId="3c60a3631c0db8ad" providerId="LiveId" clId="{50E702FB-A2E7-44CD-8270-B2FFA4DE5DB3}" dt="2025-04-08T06:11:26.305" v="8"/>
        <pc:sldMkLst>
          <pc:docMk/>
          <pc:sldMk cId="1718612039" sldId="444"/>
        </pc:sldMkLst>
        <pc:spChg chg="add mod">
          <ac:chgData name="Alfred Smith" userId="3c60a3631c0db8ad" providerId="LiveId" clId="{50E702FB-A2E7-44CD-8270-B2FFA4DE5DB3}" dt="2025-04-08T06:11:26.305" v="8"/>
          <ac:spMkLst>
            <pc:docMk/>
            <pc:sldMk cId="1718612039" sldId="444"/>
            <ac:spMk id="2" creationId="{C0A04B4A-AA8E-1959-585C-E6C5D59B0F4E}"/>
          </ac:spMkLst>
        </pc:spChg>
        <pc:spChg chg="del">
          <ac:chgData name="Alfred Smith" userId="3c60a3631c0db8ad" providerId="LiveId" clId="{50E702FB-A2E7-44CD-8270-B2FFA4DE5DB3}" dt="2025-04-08T06:11:25.791" v="7" actId="478"/>
          <ac:spMkLst>
            <pc:docMk/>
            <pc:sldMk cId="1718612039" sldId="444"/>
            <ac:spMk id="4" creationId="{9A13E2D8-2F59-44C1-B1D2-79C300C26DD4}"/>
          </ac:spMkLst>
        </pc:spChg>
        <pc:spChg chg="add mod">
          <ac:chgData name="Alfred Smith" userId="3c60a3631c0db8ad" providerId="LiveId" clId="{50E702FB-A2E7-44CD-8270-B2FFA4DE5DB3}" dt="2025-04-08T06:11:26.305" v="8"/>
          <ac:spMkLst>
            <pc:docMk/>
            <pc:sldMk cId="1718612039" sldId="444"/>
            <ac:spMk id="5" creationId="{97291F00-6E83-0386-0DCE-E517911B0570}"/>
          </ac:spMkLst>
        </pc:spChg>
        <pc:spChg chg="del">
          <ac:chgData name="Alfred Smith" userId="3c60a3631c0db8ad" providerId="LiveId" clId="{50E702FB-A2E7-44CD-8270-B2FFA4DE5DB3}" dt="2025-04-08T06:11:25.791" v="7" actId="478"/>
          <ac:spMkLst>
            <pc:docMk/>
            <pc:sldMk cId="1718612039" sldId="444"/>
            <ac:spMk id="6" creationId="{416C064E-628E-47C0-A712-DB178FE9901E}"/>
          </ac:spMkLst>
        </pc:spChg>
      </pc:sldChg>
      <pc:sldChg chg="addSp delSp modSp mod">
        <pc:chgData name="Alfred Smith" userId="3c60a3631c0db8ad" providerId="LiveId" clId="{50E702FB-A2E7-44CD-8270-B2FFA4DE5DB3}" dt="2025-04-08T06:11:35.745" v="10"/>
        <pc:sldMkLst>
          <pc:docMk/>
          <pc:sldMk cId="665805102" sldId="446"/>
        </pc:sldMkLst>
        <pc:spChg chg="add mod">
          <ac:chgData name="Alfred Smith" userId="3c60a3631c0db8ad" providerId="LiveId" clId="{50E702FB-A2E7-44CD-8270-B2FFA4DE5DB3}" dt="2025-04-08T06:11:35.745" v="10"/>
          <ac:spMkLst>
            <pc:docMk/>
            <pc:sldMk cId="665805102" sldId="446"/>
            <ac:spMk id="2" creationId="{A504CE08-9DEA-889C-43E7-0C0EB859A6B9}"/>
          </ac:spMkLst>
        </pc:spChg>
        <pc:spChg chg="add mod">
          <ac:chgData name="Alfred Smith" userId="3c60a3631c0db8ad" providerId="LiveId" clId="{50E702FB-A2E7-44CD-8270-B2FFA4DE5DB3}" dt="2025-04-08T06:11:35.745" v="10"/>
          <ac:spMkLst>
            <pc:docMk/>
            <pc:sldMk cId="665805102" sldId="446"/>
            <ac:spMk id="3" creationId="{AAE49FE8-7846-5EAB-0906-9EF31FB425CB}"/>
          </ac:spMkLst>
        </pc:spChg>
        <pc:spChg chg="del">
          <ac:chgData name="Alfred Smith" userId="3c60a3631c0db8ad" providerId="LiveId" clId="{50E702FB-A2E7-44CD-8270-B2FFA4DE5DB3}" dt="2025-04-08T06:11:35.063" v="9" actId="478"/>
          <ac:spMkLst>
            <pc:docMk/>
            <pc:sldMk cId="665805102" sldId="446"/>
            <ac:spMk id="4" creationId="{9A13E2D8-2F59-44C1-B1D2-79C300C26DD4}"/>
          </ac:spMkLst>
        </pc:spChg>
        <pc:spChg chg="del">
          <ac:chgData name="Alfred Smith" userId="3c60a3631c0db8ad" providerId="LiveId" clId="{50E702FB-A2E7-44CD-8270-B2FFA4DE5DB3}" dt="2025-04-08T06:11:35.063" v="9" actId="478"/>
          <ac:spMkLst>
            <pc:docMk/>
            <pc:sldMk cId="665805102" sldId="446"/>
            <ac:spMk id="6" creationId="{416C064E-628E-47C0-A712-DB178FE9901E}"/>
          </ac:spMkLst>
        </pc:spChg>
      </pc:sldChg>
      <pc:sldChg chg="addSp delSp modSp mod">
        <pc:chgData name="Alfred Smith" userId="3c60a3631c0db8ad" providerId="LiveId" clId="{50E702FB-A2E7-44CD-8270-B2FFA4DE5DB3}" dt="2025-04-08T06:11:42.630" v="12"/>
        <pc:sldMkLst>
          <pc:docMk/>
          <pc:sldMk cId="843663555" sldId="448"/>
        </pc:sldMkLst>
        <pc:spChg chg="add mod">
          <ac:chgData name="Alfred Smith" userId="3c60a3631c0db8ad" providerId="LiveId" clId="{50E702FB-A2E7-44CD-8270-B2FFA4DE5DB3}" dt="2025-04-08T06:11:42.630" v="12"/>
          <ac:spMkLst>
            <pc:docMk/>
            <pc:sldMk cId="843663555" sldId="448"/>
            <ac:spMk id="2" creationId="{B9BE8914-A613-724F-E09B-1D6E5D3A563C}"/>
          </ac:spMkLst>
        </pc:spChg>
        <pc:spChg chg="del">
          <ac:chgData name="Alfred Smith" userId="3c60a3631c0db8ad" providerId="LiveId" clId="{50E702FB-A2E7-44CD-8270-B2FFA4DE5DB3}" dt="2025-04-08T06:11:42.150" v="11" actId="478"/>
          <ac:spMkLst>
            <pc:docMk/>
            <pc:sldMk cId="843663555" sldId="448"/>
            <ac:spMk id="4" creationId="{9A13E2D8-2F59-44C1-B1D2-79C300C26DD4}"/>
          </ac:spMkLst>
        </pc:spChg>
        <pc:spChg chg="add mod">
          <ac:chgData name="Alfred Smith" userId="3c60a3631c0db8ad" providerId="LiveId" clId="{50E702FB-A2E7-44CD-8270-B2FFA4DE5DB3}" dt="2025-04-08T06:11:42.630" v="12"/>
          <ac:spMkLst>
            <pc:docMk/>
            <pc:sldMk cId="843663555" sldId="448"/>
            <ac:spMk id="5" creationId="{E976AB35-BEEB-AFA6-2A05-A9813C8BF3E2}"/>
          </ac:spMkLst>
        </pc:spChg>
        <pc:spChg chg="del">
          <ac:chgData name="Alfred Smith" userId="3c60a3631c0db8ad" providerId="LiveId" clId="{50E702FB-A2E7-44CD-8270-B2FFA4DE5DB3}" dt="2025-04-08T06:11:42.150" v="11" actId="478"/>
          <ac:spMkLst>
            <pc:docMk/>
            <pc:sldMk cId="843663555" sldId="448"/>
            <ac:spMk id="6" creationId="{416C064E-628E-47C0-A712-DB178FE9901E}"/>
          </ac:spMkLst>
        </pc:spChg>
      </pc:sldChg>
      <pc:sldChg chg="addSp delSp modSp mod">
        <pc:chgData name="Alfred Smith" userId="3c60a3631c0db8ad" providerId="LiveId" clId="{50E702FB-A2E7-44CD-8270-B2FFA4DE5DB3}" dt="2025-04-08T06:11:53.555" v="14"/>
        <pc:sldMkLst>
          <pc:docMk/>
          <pc:sldMk cId="538051216" sldId="450"/>
        </pc:sldMkLst>
        <pc:spChg chg="add mod">
          <ac:chgData name="Alfred Smith" userId="3c60a3631c0db8ad" providerId="LiveId" clId="{50E702FB-A2E7-44CD-8270-B2FFA4DE5DB3}" dt="2025-04-08T06:11:53.555" v="14"/>
          <ac:spMkLst>
            <pc:docMk/>
            <pc:sldMk cId="538051216" sldId="450"/>
            <ac:spMk id="2" creationId="{D59503A1-321D-5E18-36FE-8B713D114D65}"/>
          </ac:spMkLst>
        </pc:spChg>
        <pc:spChg chg="add mod">
          <ac:chgData name="Alfred Smith" userId="3c60a3631c0db8ad" providerId="LiveId" clId="{50E702FB-A2E7-44CD-8270-B2FFA4DE5DB3}" dt="2025-04-08T06:11:53.555" v="14"/>
          <ac:spMkLst>
            <pc:docMk/>
            <pc:sldMk cId="538051216" sldId="450"/>
            <ac:spMk id="3" creationId="{B2DD8F90-D636-2894-63D9-36ED52AE565E}"/>
          </ac:spMkLst>
        </pc:spChg>
        <pc:spChg chg="del">
          <ac:chgData name="Alfred Smith" userId="3c60a3631c0db8ad" providerId="LiveId" clId="{50E702FB-A2E7-44CD-8270-B2FFA4DE5DB3}" dt="2025-04-08T06:11:53.072" v="13" actId="478"/>
          <ac:spMkLst>
            <pc:docMk/>
            <pc:sldMk cId="538051216" sldId="450"/>
            <ac:spMk id="4" creationId="{9A13E2D8-2F59-44C1-B1D2-79C300C26DD4}"/>
          </ac:spMkLst>
        </pc:spChg>
        <pc:spChg chg="del">
          <ac:chgData name="Alfred Smith" userId="3c60a3631c0db8ad" providerId="LiveId" clId="{50E702FB-A2E7-44CD-8270-B2FFA4DE5DB3}" dt="2025-04-08T06:11:53.072" v="13" actId="478"/>
          <ac:spMkLst>
            <pc:docMk/>
            <pc:sldMk cId="538051216" sldId="450"/>
            <ac:spMk id="6" creationId="{416C064E-628E-47C0-A712-DB178FE9901E}"/>
          </ac:spMkLst>
        </pc:spChg>
      </pc:sldChg>
      <pc:sldChg chg="addSp delSp modSp mod">
        <pc:chgData name="Alfred Smith" userId="3c60a3631c0db8ad" providerId="LiveId" clId="{50E702FB-A2E7-44CD-8270-B2FFA4DE5DB3}" dt="2025-04-08T06:12:08.037" v="16"/>
        <pc:sldMkLst>
          <pc:docMk/>
          <pc:sldMk cId="4002949039" sldId="452"/>
        </pc:sldMkLst>
        <pc:spChg chg="add mod">
          <ac:chgData name="Alfred Smith" userId="3c60a3631c0db8ad" providerId="LiveId" clId="{50E702FB-A2E7-44CD-8270-B2FFA4DE5DB3}" dt="2025-04-08T06:12:08.037" v="16"/>
          <ac:spMkLst>
            <pc:docMk/>
            <pc:sldMk cId="4002949039" sldId="452"/>
            <ac:spMk id="2" creationId="{0F38DBBB-B37F-125D-67E8-0CA076E45AA7}"/>
          </ac:spMkLst>
        </pc:spChg>
        <pc:spChg chg="del">
          <ac:chgData name="Alfred Smith" userId="3c60a3631c0db8ad" providerId="LiveId" clId="{50E702FB-A2E7-44CD-8270-B2FFA4DE5DB3}" dt="2025-04-08T06:12:07.252" v="15" actId="478"/>
          <ac:spMkLst>
            <pc:docMk/>
            <pc:sldMk cId="4002949039" sldId="452"/>
            <ac:spMk id="4" creationId="{9A13E2D8-2F59-44C1-B1D2-79C300C26DD4}"/>
          </ac:spMkLst>
        </pc:spChg>
        <pc:spChg chg="add mod">
          <ac:chgData name="Alfred Smith" userId="3c60a3631c0db8ad" providerId="LiveId" clId="{50E702FB-A2E7-44CD-8270-B2FFA4DE5DB3}" dt="2025-04-08T06:12:08.037" v="16"/>
          <ac:spMkLst>
            <pc:docMk/>
            <pc:sldMk cId="4002949039" sldId="452"/>
            <ac:spMk id="5" creationId="{154B3708-D232-A871-71A3-E9409A11886D}"/>
          </ac:spMkLst>
        </pc:spChg>
        <pc:spChg chg="del">
          <ac:chgData name="Alfred Smith" userId="3c60a3631c0db8ad" providerId="LiveId" clId="{50E702FB-A2E7-44CD-8270-B2FFA4DE5DB3}" dt="2025-04-08T06:12:07.252" v="15" actId="478"/>
          <ac:spMkLst>
            <pc:docMk/>
            <pc:sldMk cId="4002949039" sldId="452"/>
            <ac:spMk id="6" creationId="{416C064E-628E-47C0-A712-DB178FE9901E}"/>
          </ac:spMkLst>
        </pc:spChg>
      </pc:sldChg>
      <pc:sldChg chg="addSp delSp modSp mod">
        <pc:chgData name="Alfred Smith" userId="3c60a3631c0db8ad" providerId="LiveId" clId="{50E702FB-A2E7-44CD-8270-B2FFA4DE5DB3}" dt="2025-04-08T06:12:23.825" v="18"/>
        <pc:sldMkLst>
          <pc:docMk/>
          <pc:sldMk cId="2511564658" sldId="454"/>
        </pc:sldMkLst>
        <pc:spChg chg="add mod">
          <ac:chgData name="Alfred Smith" userId="3c60a3631c0db8ad" providerId="LiveId" clId="{50E702FB-A2E7-44CD-8270-B2FFA4DE5DB3}" dt="2025-04-08T06:12:23.825" v="18"/>
          <ac:spMkLst>
            <pc:docMk/>
            <pc:sldMk cId="2511564658" sldId="454"/>
            <ac:spMk id="3" creationId="{DB6876DC-9FE7-825B-26B8-DB3E0048BC20}"/>
          </ac:spMkLst>
        </pc:spChg>
        <pc:spChg chg="del">
          <ac:chgData name="Alfred Smith" userId="3c60a3631c0db8ad" providerId="LiveId" clId="{50E702FB-A2E7-44CD-8270-B2FFA4DE5DB3}" dt="2025-04-08T06:12:23.248" v="17" actId="478"/>
          <ac:spMkLst>
            <pc:docMk/>
            <pc:sldMk cId="2511564658" sldId="454"/>
            <ac:spMk id="4" creationId="{9A13E2D8-2F59-44C1-B1D2-79C300C26DD4}"/>
          </ac:spMkLst>
        </pc:spChg>
        <pc:spChg chg="add mod">
          <ac:chgData name="Alfred Smith" userId="3c60a3631c0db8ad" providerId="LiveId" clId="{50E702FB-A2E7-44CD-8270-B2FFA4DE5DB3}" dt="2025-04-08T06:12:23.825" v="18"/>
          <ac:spMkLst>
            <pc:docMk/>
            <pc:sldMk cId="2511564658" sldId="454"/>
            <ac:spMk id="5" creationId="{14EC98FB-C8A8-C3FF-DC44-589E05E99E0E}"/>
          </ac:spMkLst>
        </pc:spChg>
        <pc:spChg chg="del">
          <ac:chgData name="Alfred Smith" userId="3c60a3631c0db8ad" providerId="LiveId" clId="{50E702FB-A2E7-44CD-8270-B2FFA4DE5DB3}" dt="2025-04-08T06:12:23.248" v="17" actId="478"/>
          <ac:spMkLst>
            <pc:docMk/>
            <pc:sldMk cId="2511564658" sldId="454"/>
            <ac:spMk id="6" creationId="{416C064E-628E-47C0-A712-DB178FE9901E}"/>
          </ac:spMkLst>
        </pc:spChg>
      </pc:sldChg>
      <pc:sldChg chg="addSp delSp modSp mod">
        <pc:chgData name="Alfred Smith" userId="3c60a3631c0db8ad" providerId="LiveId" clId="{50E702FB-A2E7-44CD-8270-B2FFA4DE5DB3}" dt="2025-04-08T06:12:34.354" v="20"/>
        <pc:sldMkLst>
          <pc:docMk/>
          <pc:sldMk cId="2691432836" sldId="460"/>
        </pc:sldMkLst>
        <pc:spChg chg="add mod">
          <ac:chgData name="Alfred Smith" userId="3c60a3631c0db8ad" providerId="LiveId" clId="{50E702FB-A2E7-44CD-8270-B2FFA4DE5DB3}" dt="2025-04-08T06:12:34.354" v="20"/>
          <ac:spMkLst>
            <pc:docMk/>
            <pc:sldMk cId="2691432836" sldId="460"/>
            <ac:spMk id="2" creationId="{0E4EFC88-45C6-713A-96BD-7B81D5665A31}"/>
          </ac:spMkLst>
        </pc:spChg>
        <pc:spChg chg="del">
          <ac:chgData name="Alfred Smith" userId="3c60a3631c0db8ad" providerId="LiveId" clId="{50E702FB-A2E7-44CD-8270-B2FFA4DE5DB3}" dt="2025-04-08T06:12:33.770" v="19" actId="478"/>
          <ac:spMkLst>
            <pc:docMk/>
            <pc:sldMk cId="2691432836" sldId="460"/>
            <ac:spMk id="4" creationId="{9A13E2D8-2F59-44C1-B1D2-79C300C26DD4}"/>
          </ac:spMkLst>
        </pc:spChg>
        <pc:spChg chg="add mod">
          <ac:chgData name="Alfred Smith" userId="3c60a3631c0db8ad" providerId="LiveId" clId="{50E702FB-A2E7-44CD-8270-B2FFA4DE5DB3}" dt="2025-04-08T06:12:34.354" v="20"/>
          <ac:spMkLst>
            <pc:docMk/>
            <pc:sldMk cId="2691432836" sldId="460"/>
            <ac:spMk id="5" creationId="{9401DF57-2B0A-EE6F-8600-48A89E192C8A}"/>
          </ac:spMkLst>
        </pc:spChg>
        <pc:spChg chg="del">
          <ac:chgData name="Alfred Smith" userId="3c60a3631c0db8ad" providerId="LiveId" clId="{50E702FB-A2E7-44CD-8270-B2FFA4DE5DB3}" dt="2025-04-08T06:12:33.770" v="19" actId="478"/>
          <ac:spMkLst>
            <pc:docMk/>
            <pc:sldMk cId="2691432836" sldId="460"/>
            <ac:spMk id="6" creationId="{416C064E-628E-47C0-A712-DB178FE9901E}"/>
          </ac:spMkLst>
        </pc:spChg>
      </pc:sldChg>
      <pc:sldChg chg="addSp delSp modSp">
        <pc:chgData name="Alfred Smith" userId="3c60a3631c0db8ad" providerId="LiveId" clId="{50E702FB-A2E7-44CD-8270-B2FFA4DE5DB3}" dt="2025-04-08T06:10:22.238" v="0"/>
        <pc:sldMkLst>
          <pc:docMk/>
          <pc:sldMk cId="3596600315" sldId="468"/>
        </pc:sldMkLst>
        <pc:spChg chg="del">
          <ac:chgData name="Alfred Smith" userId="3c60a3631c0db8ad" providerId="LiveId" clId="{50E702FB-A2E7-44CD-8270-B2FFA4DE5DB3}" dt="2025-04-08T06:10:22.238" v="0"/>
          <ac:spMkLst>
            <pc:docMk/>
            <pc:sldMk cId="3596600315" sldId="468"/>
            <ac:spMk id="3" creationId="{0162BEE1-134B-8B70-2BB8-9226F1DF1614}"/>
          </ac:spMkLst>
        </pc:spChg>
        <pc:spChg chg="add mod">
          <ac:chgData name="Alfred Smith" userId="3c60a3631c0db8ad" providerId="LiveId" clId="{50E702FB-A2E7-44CD-8270-B2FFA4DE5DB3}" dt="2025-04-08T06:10:22.238" v="0"/>
          <ac:spMkLst>
            <pc:docMk/>
            <pc:sldMk cId="3596600315" sldId="468"/>
            <ac:spMk id="5" creationId="{777781B8-CA24-42C6-C769-6F155A87FB2A}"/>
          </ac:spMkLst>
        </pc:spChg>
      </pc:sldChg>
      <pc:sldChg chg="addSp modSp">
        <pc:chgData name="Alfred Smith" userId="3c60a3631c0db8ad" providerId="LiveId" clId="{50E702FB-A2E7-44CD-8270-B2FFA4DE5DB3}" dt="2025-04-08T06:10:30.321" v="1"/>
        <pc:sldMkLst>
          <pc:docMk/>
          <pc:sldMk cId="973190932" sldId="469"/>
        </pc:sldMkLst>
        <pc:spChg chg="add mod">
          <ac:chgData name="Alfred Smith" userId="3c60a3631c0db8ad" providerId="LiveId" clId="{50E702FB-A2E7-44CD-8270-B2FFA4DE5DB3}" dt="2025-04-08T06:10:30.321" v="1"/>
          <ac:spMkLst>
            <pc:docMk/>
            <pc:sldMk cId="973190932" sldId="469"/>
            <ac:spMk id="2" creationId="{2749FEF0-0DE0-8968-2A72-BE4BBF1928BB}"/>
          </ac:spMkLst>
        </pc:spChg>
      </pc:sldChg>
      <pc:sldChg chg="addSp delSp modSp mod">
        <pc:chgData name="Alfred Smith" userId="3c60a3631c0db8ad" providerId="LiveId" clId="{50E702FB-A2E7-44CD-8270-B2FFA4DE5DB3}" dt="2025-04-08T06:11:03.959" v="4"/>
        <pc:sldMkLst>
          <pc:docMk/>
          <pc:sldMk cId="3151451521" sldId="471"/>
        </pc:sldMkLst>
        <pc:spChg chg="add mod">
          <ac:chgData name="Alfred Smith" userId="3c60a3631c0db8ad" providerId="LiveId" clId="{50E702FB-A2E7-44CD-8270-B2FFA4DE5DB3}" dt="2025-04-08T06:11:03.959" v="4"/>
          <ac:spMkLst>
            <pc:docMk/>
            <pc:sldMk cId="3151451521" sldId="471"/>
            <ac:spMk id="2" creationId="{DBEF6780-EC42-CA80-7177-86794ABDC26D}"/>
          </ac:spMkLst>
        </pc:spChg>
        <pc:spChg chg="del mod">
          <ac:chgData name="Alfred Smith" userId="3c60a3631c0db8ad" providerId="LiveId" clId="{50E702FB-A2E7-44CD-8270-B2FFA4DE5DB3}" dt="2025-04-08T06:11:03.366" v="3" actId="478"/>
          <ac:spMkLst>
            <pc:docMk/>
            <pc:sldMk cId="3151451521" sldId="471"/>
            <ac:spMk id="4" creationId="{9A13E2D8-2F59-44C1-B1D2-79C300C26DD4}"/>
          </ac:spMkLst>
        </pc:spChg>
        <pc:spChg chg="add mod">
          <ac:chgData name="Alfred Smith" userId="3c60a3631c0db8ad" providerId="LiveId" clId="{50E702FB-A2E7-44CD-8270-B2FFA4DE5DB3}" dt="2025-04-08T06:11:03.959" v="4"/>
          <ac:spMkLst>
            <pc:docMk/>
            <pc:sldMk cId="3151451521" sldId="471"/>
            <ac:spMk id="5" creationId="{F4C4627A-4AB4-670F-1B10-639914AB7688}"/>
          </ac:spMkLst>
        </pc:spChg>
        <pc:spChg chg="del mod">
          <ac:chgData name="Alfred Smith" userId="3c60a3631c0db8ad" providerId="LiveId" clId="{50E702FB-A2E7-44CD-8270-B2FFA4DE5DB3}" dt="2025-04-08T06:11:03.366" v="3" actId="478"/>
          <ac:spMkLst>
            <pc:docMk/>
            <pc:sldMk cId="3151451521" sldId="471"/>
            <ac:spMk id="6" creationId="{416C064E-628E-47C0-A712-DB178FE9901E}"/>
          </ac:spMkLst>
        </pc:spChg>
      </pc:sldChg>
    </pc:docChg>
  </pc:docChgLst>
  <pc:docChgLst>
    <pc:chgData name="Leonie Smith" userId="fed1330f33f5650e" providerId="LiveId" clId="{8D4E033A-958B-4457-9A7B-522A832A2475}"/>
    <pc:docChg chg="custSel addSld delSld modSld">
      <pc:chgData name="Leonie Smith" userId="fed1330f33f5650e" providerId="LiveId" clId="{8D4E033A-958B-4457-9A7B-522A832A2475}" dt="2022-07-19T05:49:31.512" v="269" actId="20577"/>
      <pc:docMkLst>
        <pc:docMk/>
      </pc:docMkLst>
      <pc:sldChg chg="addSp delSp modSp mod">
        <pc:chgData name="Leonie Smith" userId="fed1330f33f5650e" providerId="LiveId" clId="{8D4E033A-958B-4457-9A7B-522A832A2475}" dt="2022-07-19T05:38:24.800" v="233" actId="21"/>
        <pc:sldMkLst>
          <pc:docMk/>
          <pc:sldMk cId="3261377596" sldId="438"/>
        </pc:sldMkLst>
      </pc:sldChg>
      <pc:sldChg chg="addSp delSp modSp modTransition modAnim">
        <pc:chgData name="Leonie Smith" userId="fed1330f33f5650e" providerId="LiveId" clId="{8D4E033A-958B-4457-9A7B-522A832A2475}" dt="2022-07-07T06:40:50.819" v="3"/>
        <pc:sldMkLst>
          <pc:docMk/>
          <pc:sldMk cId="3759221820" sldId="439"/>
        </pc:sldMkLst>
      </pc:sldChg>
      <pc:sldChg chg="addSp delSp modSp mod modTransition modAnim">
        <pc:chgData name="Leonie Smith" userId="fed1330f33f5650e" providerId="LiveId" clId="{8D4E033A-958B-4457-9A7B-522A832A2475}" dt="2022-07-19T05:37:49.557" v="232" actId="21"/>
        <pc:sldMkLst>
          <pc:docMk/>
          <pc:sldMk cId="923867738" sldId="440"/>
        </pc:sldMkLst>
      </pc:sldChg>
      <pc:sldChg chg="addSp modSp mod">
        <pc:chgData name="Leonie Smith" userId="fed1330f33f5650e" providerId="LiveId" clId="{8D4E033A-958B-4457-9A7B-522A832A2475}" dt="2022-07-19T05:48:14.653" v="257" actId="20577"/>
        <pc:sldMkLst>
          <pc:docMk/>
          <pc:sldMk cId="3676245138" sldId="441"/>
        </pc:sldMkLst>
      </pc:sldChg>
      <pc:sldChg chg="addSp delSp modSp modTransition modAnim">
        <pc:chgData name="Leonie Smith" userId="fed1330f33f5650e" providerId="LiveId" clId="{8D4E033A-958B-4457-9A7B-522A832A2475}" dt="2022-07-07T06:49:34.560" v="25"/>
        <pc:sldMkLst>
          <pc:docMk/>
          <pc:sldMk cId="2180228365" sldId="442"/>
        </pc:sldMkLst>
      </pc:sldChg>
      <pc:sldChg chg="addSp modSp mod">
        <pc:chgData name="Leonie Smith" userId="fed1330f33f5650e" providerId="LiveId" clId="{8D4E033A-958B-4457-9A7B-522A832A2475}" dt="2022-07-19T05:48:26.401" v="258" actId="20577"/>
        <pc:sldMkLst>
          <pc:docMk/>
          <pc:sldMk cId="3095902142" sldId="443"/>
        </pc:sldMkLst>
      </pc:sldChg>
      <pc:sldChg chg="addSp delSp modSp modTransition modAnim">
        <pc:chgData name="Leonie Smith" userId="fed1330f33f5650e" providerId="LiveId" clId="{8D4E033A-958B-4457-9A7B-522A832A2475}" dt="2022-07-07T06:51:08.197" v="28"/>
        <pc:sldMkLst>
          <pc:docMk/>
          <pc:sldMk cId="1718612039" sldId="444"/>
        </pc:sldMkLst>
      </pc:sldChg>
      <pc:sldChg chg="addSp modSp mod">
        <pc:chgData name="Leonie Smith" userId="fed1330f33f5650e" providerId="LiveId" clId="{8D4E033A-958B-4457-9A7B-522A832A2475}" dt="2022-07-19T05:48:32.980" v="259" actId="20577"/>
        <pc:sldMkLst>
          <pc:docMk/>
          <pc:sldMk cId="2166098122" sldId="445"/>
        </pc:sldMkLst>
      </pc:sldChg>
      <pc:sldChg chg="addSp delSp modSp modTransition modAnim">
        <pc:chgData name="Leonie Smith" userId="fed1330f33f5650e" providerId="LiveId" clId="{8D4E033A-958B-4457-9A7B-522A832A2475}" dt="2022-07-07T06:53:12.566" v="33"/>
        <pc:sldMkLst>
          <pc:docMk/>
          <pc:sldMk cId="665805102" sldId="446"/>
        </pc:sldMkLst>
      </pc:sldChg>
      <pc:sldChg chg="addSp modSp mod">
        <pc:chgData name="Leonie Smith" userId="fed1330f33f5650e" providerId="LiveId" clId="{8D4E033A-958B-4457-9A7B-522A832A2475}" dt="2022-07-19T05:48:38.788" v="260" actId="20577"/>
        <pc:sldMkLst>
          <pc:docMk/>
          <pc:sldMk cId="2422728137" sldId="447"/>
        </pc:sldMkLst>
      </pc:sldChg>
      <pc:sldChg chg="addSp delSp modSp modTransition modAnim">
        <pc:chgData name="Leonie Smith" userId="fed1330f33f5650e" providerId="LiveId" clId="{8D4E033A-958B-4457-9A7B-522A832A2475}" dt="2022-07-08T05:54:53.841" v="103"/>
        <pc:sldMkLst>
          <pc:docMk/>
          <pc:sldMk cId="843663555" sldId="448"/>
        </pc:sldMkLst>
      </pc:sldChg>
      <pc:sldChg chg="addSp modSp mod">
        <pc:chgData name="Leonie Smith" userId="fed1330f33f5650e" providerId="LiveId" clId="{8D4E033A-958B-4457-9A7B-522A832A2475}" dt="2022-07-19T05:48:47.672" v="261" actId="20577"/>
        <pc:sldMkLst>
          <pc:docMk/>
          <pc:sldMk cId="4160448636" sldId="449"/>
        </pc:sldMkLst>
      </pc:sldChg>
      <pc:sldChg chg="addSp delSp modSp modTransition modAnim">
        <pc:chgData name="Leonie Smith" userId="fed1330f33f5650e" providerId="LiveId" clId="{8D4E033A-958B-4457-9A7B-522A832A2475}" dt="2022-07-07T06:58:10.862" v="43"/>
        <pc:sldMkLst>
          <pc:docMk/>
          <pc:sldMk cId="538051216" sldId="450"/>
        </pc:sldMkLst>
      </pc:sldChg>
      <pc:sldChg chg="addSp modSp mod">
        <pc:chgData name="Leonie Smith" userId="fed1330f33f5650e" providerId="LiveId" clId="{8D4E033A-958B-4457-9A7B-522A832A2475}" dt="2022-07-19T05:48:53.638" v="262" actId="20577"/>
        <pc:sldMkLst>
          <pc:docMk/>
          <pc:sldMk cId="3386340796" sldId="451"/>
        </pc:sldMkLst>
      </pc:sldChg>
      <pc:sldChg chg="addSp delSp modSp modTransition modAnim">
        <pc:chgData name="Leonie Smith" userId="fed1330f33f5650e" providerId="LiveId" clId="{8D4E033A-958B-4457-9A7B-522A832A2475}" dt="2022-07-07T06:59:51.596" v="46"/>
        <pc:sldMkLst>
          <pc:docMk/>
          <pc:sldMk cId="4002949039" sldId="452"/>
        </pc:sldMkLst>
      </pc:sldChg>
      <pc:sldChg chg="addSp modSp mod">
        <pc:chgData name="Leonie Smith" userId="fed1330f33f5650e" providerId="LiveId" clId="{8D4E033A-958B-4457-9A7B-522A832A2475}" dt="2022-07-19T05:49:13.948" v="265" actId="20577"/>
        <pc:sldMkLst>
          <pc:docMk/>
          <pc:sldMk cId="283334129" sldId="453"/>
        </pc:sldMkLst>
      </pc:sldChg>
      <pc:sldChg chg="addSp modSp">
        <pc:chgData name="Leonie Smith" userId="fed1330f33f5650e" providerId="LiveId" clId="{8D4E033A-958B-4457-9A7B-522A832A2475}" dt="2022-07-07T07:00:27.942" v="47"/>
        <pc:sldMkLst>
          <pc:docMk/>
          <pc:sldMk cId="2511564658" sldId="454"/>
        </pc:sldMkLst>
      </pc:sldChg>
      <pc:sldChg chg="addSp modSp mod">
        <pc:chgData name="Leonie Smith" userId="fed1330f33f5650e" providerId="LiveId" clId="{8D4E033A-958B-4457-9A7B-522A832A2475}" dt="2022-07-19T05:49:22.500" v="267" actId="20577"/>
        <pc:sldMkLst>
          <pc:docMk/>
          <pc:sldMk cId="1799939013" sldId="455"/>
        </pc:sldMkLst>
      </pc:sldChg>
      <pc:sldChg chg="del">
        <pc:chgData name="Leonie Smith" userId="fed1330f33f5650e" providerId="LiveId" clId="{8D4E033A-958B-4457-9A7B-522A832A2475}" dt="2022-07-07T07:01:10.900" v="48" actId="2696"/>
        <pc:sldMkLst>
          <pc:docMk/>
          <pc:sldMk cId="4049696417" sldId="456"/>
        </pc:sldMkLst>
      </pc:sldChg>
      <pc:sldChg chg="del">
        <pc:chgData name="Leonie Smith" userId="fed1330f33f5650e" providerId="LiveId" clId="{8D4E033A-958B-4457-9A7B-522A832A2475}" dt="2022-07-07T07:01:16.034" v="49" actId="2696"/>
        <pc:sldMkLst>
          <pc:docMk/>
          <pc:sldMk cId="2618424304" sldId="457"/>
        </pc:sldMkLst>
      </pc:sldChg>
      <pc:sldChg chg="del">
        <pc:chgData name="Leonie Smith" userId="fed1330f33f5650e" providerId="LiveId" clId="{8D4E033A-958B-4457-9A7B-522A832A2475}" dt="2022-07-07T07:01:53.350" v="50" actId="47"/>
        <pc:sldMkLst>
          <pc:docMk/>
          <pc:sldMk cId="2789980734" sldId="458"/>
        </pc:sldMkLst>
      </pc:sldChg>
      <pc:sldChg chg="del">
        <pc:chgData name="Leonie Smith" userId="fed1330f33f5650e" providerId="LiveId" clId="{8D4E033A-958B-4457-9A7B-522A832A2475}" dt="2022-07-07T07:01:54.099" v="51" actId="47"/>
        <pc:sldMkLst>
          <pc:docMk/>
          <pc:sldMk cId="783514268" sldId="459"/>
        </pc:sldMkLst>
      </pc:sldChg>
      <pc:sldChg chg="addSp delSp modSp modTransition modAnim">
        <pc:chgData name="Leonie Smith" userId="fed1330f33f5650e" providerId="LiveId" clId="{8D4E033A-958B-4457-9A7B-522A832A2475}" dt="2022-07-07T07:04:11.997" v="54"/>
        <pc:sldMkLst>
          <pc:docMk/>
          <pc:sldMk cId="2691432836" sldId="460"/>
        </pc:sldMkLst>
      </pc:sldChg>
      <pc:sldChg chg="addSp delSp modSp modNotesTx">
        <pc:chgData name="Leonie Smith" userId="fed1330f33f5650e" providerId="LiveId" clId="{8D4E033A-958B-4457-9A7B-522A832A2475}" dt="2022-07-19T05:35:30.219" v="117"/>
        <pc:sldMkLst>
          <pc:docMk/>
          <pc:sldMk cId="3596600315" sldId="468"/>
        </pc:sldMkLst>
      </pc:sldChg>
      <pc:sldChg chg="addSp modSp">
        <pc:chgData name="Leonie Smith" userId="fed1330f33f5650e" providerId="LiveId" clId="{8D4E033A-958B-4457-9A7B-522A832A2475}" dt="2022-07-19T05:34:42.718" v="115"/>
        <pc:sldMkLst>
          <pc:docMk/>
          <pc:sldMk cId="973190932" sldId="469"/>
        </pc:sldMkLst>
      </pc:sldChg>
      <pc:sldChg chg="addSp modSp mod">
        <pc:chgData name="Leonie Smith" userId="fed1330f33f5650e" providerId="LiveId" clId="{8D4E033A-958B-4457-9A7B-522A832A2475}" dt="2022-07-19T05:49:31.512" v="269" actId="20577"/>
        <pc:sldMkLst>
          <pc:docMk/>
          <pc:sldMk cId="106307772" sldId="470"/>
        </pc:sldMkLst>
      </pc:sldChg>
      <pc:sldChg chg="addSp delSp modSp add mod modTransition modAnim">
        <pc:chgData name="Leonie Smith" userId="fed1330f33f5650e" providerId="LiveId" clId="{8D4E033A-958B-4457-9A7B-522A832A2475}" dt="2022-07-08T05:52:18.305" v="99"/>
        <pc:sldMkLst>
          <pc:docMk/>
          <pc:sldMk cId="3151451521" sldId="471"/>
        </pc:sldMkLst>
      </pc:sldChg>
      <pc:sldChg chg="addSp delSp modSp add mod">
        <pc:chgData name="Leonie Smith" userId="fed1330f33f5650e" providerId="LiveId" clId="{8D4E033A-958B-4457-9A7B-522A832A2475}" dt="2022-07-19T05:43:29.290" v="242" actId="732"/>
        <pc:sldMkLst>
          <pc:docMk/>
          <pc:sldMk cId="3382784002"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25 </a:t>
            </a:r>
            <a:r>
              <a:rPr lang="en-IN" sz="1200" b="1" i="0" u="none" strike="noStrike" baseline="0" dirty="0">
                <a:latin typeface="TimesNewRomanPS-BoldMT"/>
              </a:rPr>
              <a:t>Into Exile</a:t>
            </a:r>
          </a:p>
          <a:p>
            <a:pPr algn="l"/>
            <a:r>
              <a:rPr lang="en-US" sz="1200" b="0" i="0" u="none" strike="noStrike" baseline="0" dirty="0">
                <a:latin typeface="TimesNewRomanPSMT"/>
              </a:rPr>
              <a:t>1. Israel’s evil deeds -1 Kings 12:25- 13:5; 2 Kings 17:1-19 (Left Top)</a:t>
            </a:r>
          </a:p>
          <a:p>
            <a:pPr algn="l"/>
            <a:r>
              <a:rPr lang="en-US" sz="1200" b="0" i="0" u="none" strike="noStrike" baseline="0" dirty="0">
                <a:latin typeface="TimesNewRomanPSMT"/>
              </a:rPr>
              <a:t>2. Book of the law is found - 2 Kings 22-23:25 (Right Top)</a:t>
            </a:r>
          </a:p>
          <a:p>
            <a:pPr algn="l"/>
            <a:r>
              <a:rPr lang="en-IN" sz="1200" b="0" i="0" u="none" strike="noStrike" baseline="0" dirty="0">
                <a:latin typeface="TimesNewRomanPSMT"/>
              </a:rPr>
              <a:t>3. Jehoiakim burns Jeremiah’s scroll - Jeremiah 36 (Right Bottom)</a:t>
            </a:r>
          </a:p>
          <a:p>
            <a:pPr algn="l"/>
            <a:r>
              <a:rPr lang="en-US" sz="1200" b="0" i="0" u="none" strike="noStrike" baseline="0" dirty="0">
                <a:latin typeface="TimesNewRomanPSMT"/>
              </a:rPr>
              <a:t>4. Jeremiah is thrown into the cistern - Jeremiah 38:1-13 (Left Bottom)</a:t>
            </a:r>
          </a:p>
          <a:p>
            <a:pPr algn="l"/>
            <a:r>
              <a:rPr lang="en-US" sz="1200" b="0" i="0" u="none" strike="noStrike" baseline="0" dirty="0">
                <a:latin typeface="TimesNewRomanPSMT"/>
              </a:rPr>
              <a:t>5. Destruction of Jerusalem/ Judah into exile - 2 Kings 24:8-16 , 25:8-21 Jeremiah</a:t>
            </a:r>
          </a:p>
          <a:p>
            <a:pPr algn="l"/>
            <a:r>
              <a:rPr lang="en-IN" sz="1200" b="0" i="0" u="none" strike="noStrike" baseline="0" dirty="0">
                <a:latin typeface="TimesNewRomanPSMT"/>
              </a:rPr>
              <a:t>39:11-14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25-4</a:t>
            </a:r>
          </a:p>
        </p:txBody>
      </p:sp>
      <p:pic>
        <p:nvPicPr>
          <p:cNvPr id="4" name="Audio 3">
            <a:hlinkClick r:id="" action="ppaction://media"/>
            <a:extLst>
              <a:ext uri="{FF2B5EF4-FFF2-40B4-BE49-F238E27FC236}">
                <a16:creationId xmlns:a16="http://schemas.microsoft.com/office/drawing/2014/main" id="{56270928-1BCA-1B90-7562-AD94B71210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777781B8-CA24-42C6-C769-6F155A87FB2A}"/>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71"/>
    </mc:Choice>
    <mc:Fallback xmlns="">
      <p:transition spd="slow" advTm="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A34841-3BAA-362B-E235-C798F493F42E}"/>
              </a:ext>
            </a:extLst>
          </p:cNvPr>
          <p:cNvPicPr>
            <a:picLocks noChangeAspect="1"/>
          </p:cNvPicPr>
          <p:nvPr/>
        </p:nvPicPr>
        <p:blipFill rotWithShape="1">
          <a:blip r:embed="rId2"/>
          <a:srcRect t="1695" b="175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377587E-3AB7-EE1B-9231-6C427FE5B78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6804CD0-260C-FAB9-BDF7-E7D5F5D74F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A04B4A-AA8E-1959-585C-E6C5D59B0F4E}"/>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4Then the officials said to the king, “This man ought to die, for he is discouraging the warriors who remain in this city, as well as all the people, by speaking such words to them; this man is not seeking the well-being of these people, but their ruin.”</a:t>
            </a:r>
            <a:endParaRPr lang="en-ZA" dirty="0"/>
          </a:p>
        </p:txBody>
      </p:sp>
      <p:sp>
        <p:nvSpPr>
          <p:cNvPr id="5" name="TextBox 4">
            <a:extLst>
              <a:ext uri="{FF2B5EF4-FFF2-40B4-BE49-F238E27FC236}">
                <a16:creationId xmlns:a16="http://schemas.microsoft.com/office/drawing/2014/main" id="{97291F00-6E83-0386-0DCE-E517911B057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4དེ་ནས་འགོ་དཔོན་རྣམས་ཀྱིས་རྒྱལ་པོ་ལ་འདི་ལྟར། ཁྱེད་ཀྱིས་མི་འདི་གསོད་རོགས་གནང་། ཅི་ལ་ཞེ་ན། ཁོས་གྲོང་ཁྱེར་འདི་རུ་ལུས་པའི་དམག་དང་མི་ཚོགས་ལ་གཏམ་འདི་ལབ་ཅིང་། དེ་རྣམས་ཀྱི་སེམས་ཤུགས་ཉམས་སུ་བཅུག་པ་སྟེ། ཁོས་མི་འདི་རྣམས་ཀྱི་དོན་དུ་ཞི་བདེ་མི་འཚོལ་བར། དེ་རྣམས་ལ་ཆག་སྒོ་བསླངས་པ་ཡིན་ཞེས་སྨྲས་པ་ན།</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794"/>
    </mc:Choice>
    <mc:Fallback xmlns="">
      <p:transition spd="slow" advTm="1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60EE6F8-1637-3809-65B5-FB6AA956E262}"/>
              </a:ext>
            </a:extLst>
          </p:cNvPr>
          <p:cNvPicPr>
            <a:picLocks noChangeAspect="1"/>
          </p:cNvPicPr>
          <p:nvPr/>
        </p:nvPicPr>
        <p:blipFill>
          <a:blip r:embed="rId2"/>
          <a:stretch>
            <a:fillRect/>
          </a:stretch>
        </p:blipFill>
        <p:spPr>
          <a:xfrm>
            <a:off x="0" y="-505828"/>
            <a:ext cx="12191999" cy="7363828"/>
          </a:xfrm>
          <a:prstGeom prst="rect">
            <a:avLst/>
          </a:prstGeom>
        </p:spPr>
      </p:pic>
      <p:sp>
        <p:nvSpPr>
          <p:cNvPr id="5" name="TextBox 4">
            <a:extLst>
              <a:ext uri="{FF2B5EF4-FFF2-40B4-BE49-F238E27FC236}">
                <a16:creationId xmlns:a16="http://schemas.microsoft.com/office/drawing/2014/main" id="{28F0C882-EDF7-7DDA-57C1-4412EE02508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8A399CD-7B00-29B7-F673-4B00DD095B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04CE08-9DEA-889C-43E7-0C0EB859A6B9}"/>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5“Here he is,” replied King Zedekiah. “He is in your hands, since the king can do nothing to stop you.”</a:t>
            </a:r>
            <a:endParaRPr lang="en-ZA" dirty="0"/>
          </a:p>
        </p:txBody>
      </p:sp>
      <p:sp>
        <p:nvSpPr>
          <p:cNvPr id="3" name="TextBox 2">
            <a:extLst>
              <a:ext uri="{FF2B5EF4-FFF2-40B4-BE49-F238E27FC236}">
                <a16:creationId xmlns:a16="http://schemas.microsoft.com/office/drawing/2014/main" id="{AAE49FE8-7846-5EAB-0906-9EF31FB425C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5རྒྱལ་པོ་ཚིད་ཀི་ཡཱ་ན་རེ། ལྟོས་ཤིག ཁོ་ནི་ཁྱོད་ཚོའི་ལག་ཏུ་ཡོད་དེ། ངས་ཁྱོད་ཚོས་ཁོ་ལ་ཅི་བྱེད་པར་རྒོལ་མི་ནུས་སོ་ཞེས་སྨྲས་ཤིང་།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507"/>
    </mc:Choice>
    <mc:Fallback xmlns="">
      <p:transition spd="slow" advTm="8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F07DAC-58AF-7770-296F-B9EBDDB0BC0A}"/>
              </a:ext>
            </a:extLst>
          </p:cNvPr>
          <p:cNvPicPr>
            <a:picLocks noChangeAspect="1"/>
          </p:cNvPicPr>
          <p:nvPr/>
        </p:nvPicPr>
        <p:blipFill>
          <a:blip r:embed="rId2"/>
          <a:stretch>
            <a:fillRect/>
          </a:stretch>
        </p:blipFill>
        <p:spPr>
          <a:xfrm>
            <a:off x="0" y="-568932"/>
            <a:ext cx="12191999" cy="7426932"/>
          </a:xfrm>
          <a:prstGeom prst="rect">
            <a:avLst/>
          </a:prstGeom>
        </p:spPr>
      </p:pic>
      <p:sp>
        <p:nvSpPr>
          <p:cNvPr id="5" name="TextBox 4">
            <a:extLst>
              <a:ext uri="{FF2B5EF4-FFF2-40B4-BE49-F238E27FC236}">
                <a16:creationId xmlns:a16="http://schemas.microsoft.com/office/drawing/2014/main" id="{F22ECCA6-F94F-66D1-A00C-439E998E1A5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07760E2-D632-082C-D22A-C87D016D93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BE8914-A613-724F-E09B-1D6E5D3A563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6So they took Jeremiah and dropped him into the cistern of </a:t>
            </a:r>
            <a:r>
              <a:rPr lang="en-US" sz="3600" dirty="0" err="1">
                <a:solidFill>
                  <a:srgbClr val="121212"/>
                </a:solidFill>
                <a:latin typeface="ArialMT"/>
              </a:rPr>
              <a:t>Malchiah</a:t>
            </a:r>
            <a:r>
              <a:rPr lang="en-US" sz="3600" dirty="0">
                <a:solidFill>
                  <a:srgbClr val="121212"/>
                </a:solidFill>
                <a:latin typeface="ArialMT"/>
              </a:rPr>
              <a:t>, the king’s son, which was in the courtyard of the guard. They lowered Jeremiah with ropes into the cistern, which had no water but only mud, and Jeremiah sank down into the mud. </a:t>
            </a:r>
            <a:endParaRPr lang="en-ZA" dirty="0"/>
          </a:p>
        </p:txBody>
      </p:sp>
      <p:sp>
        <p:nvSpPr>
          <p:cNvPr id="5" name="TextBox 4">
            <a:extLst>
              <a:ext uri="{FF2B5EF4-FFF2-40B4-BE49-F238E27FC236}">
                <a16:creationId xmlns:a16="http://schemas.microsoft.com/office/drawing/2014/main" id="{E976AB35-BEEB-AFA6-2A05-A9813C8BF3E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དེ་དག་གིས་ཡེ་རེམ་ཡཱ་བཟུང་སྟེ་སྐུ་སྲུང་པའི་ཁྱམས་རར་ཡོད་པའི་རྒྱལ་སྲས་མལ་ཀི་ཡཱའི་ཆུ་དོང་ནང་དུ་གཡུགས་པ་སྟེ། ཁོ་ཚོས་ཡེ་རེམ་ཡཱ་ནི་དཔྱང་ཐག་ལས་མར་ཕབ་བོ། །ཆུ་དོང་དེའི་ནང་དུ་ཆུ་མེད་པར་འདམ་རྫབ་འབའ་ཞིག་ཡོད་པས་ཡེ་རེམ་ཡཱ་འདམ་ནང་དུ་ཟུག་པ་རེད། </a:t>
            </a:r>
            <a:endParaRPr lang="en-ZA" sz="1600"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386"/>
    </mc:Choice>
    <mc:Fallback xmlns="">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913E1E-7097-D3D5-0C76-B02D741AD7D9}"/>
              </a:ext>
            </a:extLst>
          </p:cNvPr>
          <p:cNvPicPr>
            <a:picLocks noChangeAspect="1"/>
          </p:cNvPicPr>
          <p:nvPr/>
        </p:nvPicPr>
        <p:blipFill rotWithShape="1">
          <a:blip r:embed="rId2"/>
          <a:srcRect l="2204"/>
          <a:stretch/>
        </p:blipFill>
        <p:spPr>
          <a:xfrm>
            <a:off x="-3967089" y="-2229803"/>
            <a:ext cx="16159089" cy="908780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BC0F0F1-572B-96E1-12E5-84B5306CF2F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25031FF-5751-42F0-C3FD-EB46CD6004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59503A1-321D-5E18-36FE-8B713D114D6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7Now </a:t>
            </a:r>
            <a:r>
              <a:rPr lang="en-US" sz="4400" dirty="0" err="1">
                <a:solidFill>
                  <a:srgbClr val="121212"/>
                </a:solidFill>
                <a:latin typeface="ArialMT"/>
              </a:rPr>
              <a:t>Ebed-melech</a:t>
            </a:r>
            <a:r>
              <a:rPr lang="en-US" sz="4400" dirty="0">
                <a:solidFill>
                  <a:srgbClr val="121212"/>
                </a:solidFill>
                <a:latin typeface="ArialMT"/>
              </a:rPr>
              <a:t> the Cushite, a court official  in the royal palace, heard that Jeremiah had been put into the cistern. While the king was sitting at the Gate of Benjamin,</a:t>
            </a:r>
            <a:endParaRPr lang="en-ZA" dirty="0"/>
          </a:p>
        </p:txBody>
      </p:sp>
      <p:sp>
        <p:nvSpPr>
          <p:cNvPr id="3" name="TextBox 2">
            <a:extLst>
              <a:ext uri="{FF2B5EF4-FFF2-40B4-BE49-F238E27FC236}">
                <a16:creationId xmlns:a16="http://schemas.microsoft.com/office/drawing/2014/main" id="{B2DD8F90-D636-2894-63D9-36ED52AE565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ཡང་རྒྱལ་པོའི་ཕོ་བྲང་དུ་ཡོད་པའི་ཉུག་རུམ་པ་གུ་ཤ་པ་ཨེ་བེད་མེ་ལེག་གིས་དེ་ཚོས་ཡེ་རེམ་ཡཱ་ཆུ་དོང་གི་ནང་དུ་བཅུག་པ་ཐོས་ཤིང་། སྐབས་དེར་རྒྱལ་པོ་ནི་པེན་ཡཱ་མེན་གྱི་རྒྱ་སྒོར་བཞུགས་ཡོད་པ་དང་།</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5E6EA1-C8DE-892A-85A8-8F4DDF7F683F}"/>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8D7E959-0ABA-374C-98C0-661C9ADE6D9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F03353-E589-3460-74DF-CA97E82BEB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F38DBBB-B37F-125D-67E8-0CA076E45AA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8Ebed-melech went out from the king’s palace and said to the king, 9“My lord the king, these men have acted wickedly in all that they have done to Jeremiah the prophet. They have dropped him into the cistern, where he will starve to death, for there is no more bread in the city.”</a:t>
            </a:r>
            <a:endParaRPr lang="en-ZA" dirty="0"/>
          </a:p>
        </p:txBody>
      </p:sp>
      <p:sp>
        <p:nvSpPr>
          <p:cNvPr id="5" name="TextBox 4">
            <a:extLst>
              <a:ext uri="{FF2B5EF4-FFF2-40B4-BE49-F238E27FC236}">
                <a16:creationId xmlns:a16="http://schemas.microsoft.com/office/drawing/2014/main" id="{154B3708-D232-A871-71A3-E9409A11886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8ཨེ་བེད་མེ་ལེག་རྒྱལ་པོའི་ཕོ་བྲང་ནས་ཕྱི་རུ་འོངས་ཏེ་རྒྱལ་པོ་ལ་ན་རེ། 9ཀྱེ་ཇོ་བོ་ངའི་རྒྱལ་པོ་ལགས། མི་འདི་དག་གིས་ལུང་སྟོན་པ་ཡེ་རེམ་ཡཱ་ལ་སྤྱོད་ངན་ཚ་པོ་རྐྱང་རྐྱང་སྤྱད་དེ་ཁོང་ཆུ་དོང་ནང་དུ་གཡུགས་པ་རེད། གྲོང་ཁྱེར་ནང་དུ་ཁ་ཟས་མེད་པས་ཁོང་གིས་དེ་རུ་ལྟོགས་སྐོམ་མྱངས་ནས་འཆི་བར་ངེས་ཞེས་ཞུས་པ་དང་། </a:t>
            </a:r>
            <a:endParaRPr lang="en-ZA" sz="14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739"/>
    </mc:Choice>
    <mc:Fallback xmlns="">
      <p:transition spd="slow" advTm="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95E33F-DF42-4696-7044-1663270FE05B}"/>
              </a:ext>
            </a:extLst>
          </p:cNvPr>
          <p:cNvSpPr txBox="1"/>
          <p:nvPr/>
        </p:nvSpPr>
        <p:spPr>
          <a:xfrm>
            <a:off x="5136216" y="3061854"/>
            <a:ext cx="6376911" cy="4059382"/>
          </a:xfrm>
          <a:prstGeom prst="rect">
            <a:avLst/>
          </a:prstGeom>
          <a:noFill/>
        </p:spPr>
        <p:txBody>
          <a:bodyPr wrap="square" rtlCol="0">
            <a:noAutofit/>
          </a:bodyPr>
          <a:lstStyle/>
          <a:p>
            <a:r>
              <a:rPr lang="bo-CN" sz="8000" b="1" cap="all" dirty="0">
                <a:solidFill>
                  <a:schemeClr val="bg1"/>
                </a:solidFill>
                <a:latin typeface="ArialMT"/>
              </a:rPr>
              <a:t>ཡེར་མི་ཡཱ 38</a:t>
            </a:r>
          </a:p>
          <a:p>
            <a:r>
              <a:rPr lang="bo-CN" sz="8000" b="1" dirty="0">
                <a:solidFill>
                  <a:schemeClr val="bg1"/>
                </a:solidFill>
                <a:latin typeface="ArialMT"/>
              </a:rPr>
              <a:t>ཡེར་མི་ཡཱ་ཁྲོན་པ་སྐམ་པོའི་ནང་དུ་བསྡད་པ།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866142-42C6-C3E9-42A1-16CAF7ED2E0B}"/>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6A4A7AD-31C9-AD20-9FB9-ABBB1EF968A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ADB3B8B-1CD2-0768-16CE-EFA8CBF5FB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B6876DC-9FE7-825B-26B8-DB3E0048BC2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the king commanded </a:t>
            </a:r>
            <a:r>
              <a:rPr lang="en-US" sz="4400" dirty="0" err="1">
                <a:solidFill>
                  <a:srgbClr val="121212"/>
                </a:solidFill>
                <a:latin typeface="ArialMT"/>
              </a:rPr>
              <a:t>Ebed-melech</a:t>
            </a:r>
            <a:r>
              <a:rPr lang="en-US" sz="4400" dirty="0">
                <a:solidFill>
                  <a:srgbClr val="121212"/>
                </a:solidFill>
                <a:latin typeface="ArialMT"/>
              </a:rPr>
              <a:t> the Cushite, “Take thirty men from here with you and pull Jeremiah the prophet out of the cistern before he dies.”</a:t>
            </a:r>
            <a:endParaRPr lang="en-ZA" dirty="0"/>
          </a:p>
        </p:txBody>
      </p:sp>
      <p:sp>
        <p:nvSpPr>
          <p:cNvPr id="5" name="TextBox 4">
            <a:extLst>
              <a:ext uri="{FF2B5EF4-FFF2-40B4-BE49-F238E27FC236}">
                <a16:creationId xmlns:a16="http://schemas.microsoft.com/office/drawing/2014/main" id="{14EC98FB-C8A8-C3FF-DC44-589E05E99E0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10རྒྱལ་པོས་གུ་ཤ་པ་ཨེ་བེད་མེ་ལེག་ལ་འདི་ལྟར། ཁྱོད་ཀྱིས་འདི་ནས་མི་སུམ་ཅུ་ཁྲིད་ནས་ལུང་སྟོན་པ་ཡེ་རེམ་ཡཱ་མ་ཤི་བའི་སྔོན་དུ་ཆུ་དོང་ལས་ཡར་འཐེན་པར་གྱིས་ཤིག་ཅེས་བཀའ་བསྩལ་པ་ན། </a:t>
            </a:r>
            <a:endParaRPr lang="en-ZA" sz="1400"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413"/>
    </mc:Choice>
    <mc:Fallback xmlns="">
      <p:transition spd="slow" advTm="1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30FF883-B801-63F4-CE1B-5BDB546AE967}"/>
              </a:ext>
            </a:extLst>
          </p:cNvPr>
          <p:cNvPicPr>
            <a:picLocks noChangeAspect="1"/>
          </p:cNvPicPr>
          <p:nvPr/>
        </p:nvPicPr>
        <p:blipFill>
          <a:blip r:embed="rId2"/>
          <a:stretch>
            <a:fillRect/>
          </a:stretch>
        </p:blipFill>
        <p:spPr>
          <a:xfrm>
            <a:off x="0" y="-546745"/>
            <a:ext cx="12192000" cy="7404746"/>
          </a:xfrm>
          <a:prstGeom prst="rect">
            <a:avLst/>
          </a:prstGeom>
        </p:spPr>
      </p:pic>
      <p:sp>
        <p:nvSpPr>
          <p:cNvPr id="5" name="TextBox 4">
            <a:extLst>
              <a:ext uri="{FF2B5EF4-FFF2-40B4-BE49-F238E27FC236}">
                <a16:creationId xmlns:a16="http://schemas.microsoft.com/office/drawing/2014/main" id="{3950304C-9183-FD66-4FA4-644F5E562D5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A1F1B75-0492-5518-DC76-4A4BA3A506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E4EFC88-45C6-713A-96BD-7B81D5665A3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13and they pulled him up with the ropes and lifted him out of the cistern. And Jeremiah remained in the courtyard of the guard.</a:t>
            </a:r>
            <a:endParaRPr lang="en-ZA" dirty="0"/>
          </a:p>
        </p:txBody>
      </p:sp>
      <p:sp>
        <p:nvSpPr>
          <p:cNvPr id="5" name="TextBox 4">
            <a:extLst>
              <a:ext uri="{FF2B5EF4-FFF2-40B4-BE49-F238E27FC236}">
                <a16:creationId xmlns:a16="http://schemas.microsoft.com/office/drawing/2014/main" id="{9401DF57-2B0A-EE6F-8600-48A89E192C8A}"/>
              </a:ext>
            </a:extLst>
          </p:cNvPr>
          <p:cNvSpPr txBox="1"/>
          <p:nvPr/>
        </p:nvSpPr>
        <p:spPr>
          <a:xfrm>
            <a:off x="6216870" y="0"/>
            <a:ext cx="5975129" cy="6858000"/>
          </a:xfrm>
          <a:prstGeom prst="rect">
            <a:avLst/>
          </a:prstGeom>
          <a:noFill/>
        </p:spPr>
        <p:txBody>
          <a:bodyPr wrap="square" rtlCol="0">
            <a:noAutofit/>
          </a:bodyPr>
          <a:lstStyle/>
          <a:p>
            <a:r>
              <a:rPr lang="bo-CN" sz="8000">
                <a:solidFill>
                  <a:srgbClr val="121212"/>
                </a:solidFill>
                <a:latin typeface="ArialMT"/>
              </a:rPr>
              <a:t>13དེ་དག་གིས་ཐག་པས་ཡེ་རེམ་ཡཱ་ཆུ་དོང་ལས་ཡར་འཐེན་ནས་ཡེ་རེམ་ཡཱ་སྐུ་སྲུང་པའི་ཁྱམས་རར་བཞུགས་སོ།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7536"/>
    </mc:Choice>
    <mc:Fallback xmlns="">
      <p:transition spd="slow" advTm="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004D53D-1D69-17AC-BD7A-9439780A7A2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307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4. Jeremiah is thrown into the well - Jeremiah 38:1-13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ཡེར་མི་ཡཱ 38</a:t>
            </a:r>
          </a:p>
          <a:p>
            <a:r>
              <a:rPr lang="bo-CN" sz="8000" b="1" dirty="0">
                <a:solidFill>
                  <a:srgbClr val="121212"/>
                </a:solidFill>
                <a:latin typeface="ArialMT"/>
              </a:rPr>
              <a:t>ཡེར་མི་ཡཱ་ཁྲོན་པ་སྐམ་པོའི་ནང་དུ་བསྡད་པ།</a:t>
            </a:r>
          </a:p>
          <a:p>
            <a:endParaRPr lang="en-ZA" dirty="0"/>
          </a:p>
        </p:txBody>
      </p:sp>
      <p:pic>
        <p:nvPicPr>
          <p:cNvPr id="3" name="Audio 2">
            <a:hlinkClick r:id="" action="ppaction://media"/>
            <a:extLst>
              <a:ext uri="{FF2B5EF4-FFF2-40B4-BE49-F238E27FC236}">
                <a16:creationId xmlns:a16="http://schemas.microsoft.com/office/drawing/2014/main" id="{9B88FB4A-F622-D602-637B-579584273B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530"/>
    </mc:Choice>
    <mc:Fallback xmlns="">
      <p:transition spd="slow" advTm="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3961" r="446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59D7938-03CC-7BE8-8B3B-E9AD482DC6A1}"/>
              </a:ext>
            </a:extLst>
          </p:cNvPr>
          <p:cNvSpPr txBox="1"/>
          <p:nvPr/>
        </p:nvSpPr>
        <p:spPr>
          <a:xfrm>
            <a:off x="5136216" y="3061854"/>
            <a:ext cx="6376911" cy="4059382"/>
          </a:xfrm>
          <a:prstGeom prst="rect">
            <a:avLst/>
          </a:prstGeom>
          <a:noFill/>
        </p:spPr>
        <p:txBody>
          <a:bodyPr wrap="square" rtlCol="0">
            <a:noAutofit/>
          </a:bodyPr>
          <a:lstStyle/>
          <a:p>
            <a:r>
              <a:rPr lang="bo-CN" sz="8000" b="1" cap="all" dirty="0">
                <a:solidFill>
                  <a:schemeClr val="bg1"/>
                </a:solidFill>
                <a:latin typeface="ArialMT"/>
              </a:rPr>
              <a:t>ཡེར་མི་ཡཱ 38</a:t>
            </a:r>
          </a:p>
          <a:p>
            <a:r>
              <a:rPr lang="bo-CN" sz="8000" b="1" dirty="0">
                <a:solidFill>
                  <a:schemeClr val="bg1"/>
                </a:solidFill>
                <a:latin typeface="ArialMT"/>
              </a:rPr>
              <a:t>ཡེར་མི་ཡཱ་ཁྲོན་པ་སྐམ་པོའི་ནང་དུ་བསྡད་པ།</a:t>
            </a:r>
          </a:p>
          <a:p>
            <a:endParaRPr lang="en-ZA" dirty="0"/>
          </a:p>
        </p:txBody>
      </p:sp>
      <p:sp>
        <p:nvSpPr>
          <p:cNvPr id="2" name="TextBox 2">
            <a:extLst>
              <a:ext uri="{FF2B5EF4-FFF2-40B4-BE49-F238E27FC236}">
                <a16:creationId xmlns:a16="http://schemas.microsoft.com/office/drawing/2014/main" id="{2749FEF0-0DE0-8968-2A72-BE4BBF1928BB}"/>
              </a:ext>
            </a:extLst>
          </p:cNvPr>
          <p:cNvSpPr txBox="1"/>
          <p:nvPr/>
        </p:nvSpPr>
        <p:spPr>
          <a:xfrm>
            <a:off x="270730" y="600201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19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At the time that </a:t>
            </a:r>
            <a:r>
              <a:rPr lang="en-US" sz="4000" dirty="0" err="1">
                <a:solidFill>
                  <a:srgbClr val="121212"/>
                </a:solidFill>
                <a:latin typeface="ArialMT"/>
              </a:rPr>
              <a:t>Zeddekia</a:t>
            </a:r>
            <a:r>
              <a:rPr lang="en-US" sz="4000" dirty="0">
                <a:solidFill>
                  <a:srgbClr val="121212"/>
                </a:solidFill>
                <a:latin typeface="ArialMT"/>
              </a:rPr>
              <a:t> was king, the word of the Lord came to the Prophet Jeremiah.</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 </a:t>
            </a:r>
            <a:endParaRPr lang="en-ZA" dirty="0"/>
          </a:p>
        </p:txBody>
      </p:sp>
      <p:pic>
        <p:nvPicPr>
          <p:cNvPr id="9" name="Audio 8">
            <a:hlinkClick r:id="" action="ppaction://media"/>
            <a:extLst>
              <a:ext uri="{FF2B5EF4-FFF2-40B4-BE49-F238E27FC236}">
                <a16:creationId xmlns:a16="http://schemas.microsoft.com/office/drawing/2014/main" id="{5446F66A-7B28-06B4-E1D3-FCE73424FE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530"/>
    </mc:Choice>
    <mc:Fallback xmlns="">
      <p:transition spd="slow" advTm="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37247-A90F-260F-2592-3D2470D43ED4}"/>
              </a:ext>
            </a:extLst>
          </p:cNvPr>
          <p:cNvPicPr>
            <a:picLocks noChangeAspect="1"/>
          </p:cNvPicPr>
          <p:nvPr/>
        </p:nvPicPr>
        <p:blipFill rotWithShape="1">
          <a:blip r:embed="rId2"/>
          <a:srcRect l="54430" t="55105" r="4466"/>
          <a:stretch/>
        </p:blipFill>
        <p:spPr>
          <a:xfrm>
            <a:off x="0" y="0"/>
            <a:ext cx="12192000" cy="6858000"/>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Rectangle 1">
            <a:extLst>
              <a:ext uri="{FF2B5EF4-FFF2-40B4-BE49-F238E27FC236}">
                <a16:creationId xmlns:a16="http://schemas.microsoft.com/office/drawing/2014/main" id="{E4F10DA6-19C4-575E-3D23-41A020C3EA6E}"/>
              </a:ext>
            </a:extLst>
          </p:cNvPr>
          <p:cNvSpPr/>
          <p:nvPr/>
        </p:nvSpPr>
        <p:spPr>
          <a:xfrm flipH="1">
            <a:off x="-14230350" y="-8417814"/>
            <a:ext cx="342900" cy="874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8278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FA80CF8-3CB5-009E-4974-A37A800D91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BEF6780-EC42-CA80-7177-86794ABDC26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Four of king </a:t>
            </a:r>
            <a:r>
              <a:rPr lang="en-US" sz="3600" dirty="0" err="1">
                <a:solidFill>
                  <a:srgbClr val="121212"/>
                </a:solidFill>
                <a:latin typeface="ArialMT"/>
              </a:rPr>
              <a:t>Zeddekia’s</a:t>
            </a:r>
            <a:r>
              <a:rPr lang="en-US" sz="3600" dirty="0">
                <a:solidFill>
                  <a:srgbClr val="121212"/>
                </a:solidFill>
                <a:latin typeface="ArialMT"/>
              </a:rPr>
              <a:t> officials heard Jeremiah say, “This is what the Lord says: Whoever stays in this city will die by sword and famine and plague, but whoever surrenders to the Chaldeans  will live; he will retain his life like a spoil of war, and he will live.</a:t>
            </a:r>
            <a:endParaRPr lang="en-ZA" dirty="0"/>
          </a:p>
        </p:txBody>
      </p:sp>
      <p:sp>
        <p:nvSpPr>
          <p:cNvPr id="5" name="TextBox 4">
            <a:extLst>
              <a:ext uri="{FF2B5EF4-FFF2-40B4-BE49-F238E27FC236}">
                <a16:creationId xmlns:a16="http://schemas.microsoft.com/office/drawing/2014/main" id="{F4C4627A-4AB4-670F-1B10-639914AB768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2དཀོན་མཆོག་ཡ་ཝཱེས་འདི་སྐད་དུ། གྲོང་ཁྱེར་འདི་རུ་ལུས་པ་ཀུན་རལ་གྲི་དང་མུ་གེ རིམས་ནད་བཅས་ཀྱིས་སྲོག་དང་འབྲལ་བར་འགྱུར། ཡིན་ནའང་ཀལ་དི་པའི་ཕྱོགས་སུ་འཁོར་བ་རྣམས་གསོན་པོར་ལུས་ཏེ། དེ་རྣམས་སྲོག་ཐར་ནས་འཚོ་བར་འགྱུར་རོ་ཞེས་གསུངས། </a:t>
            </a:r>
            <a:endParaRPr lang="en-ZA" dirty="0"/>
          </a:p>
        </p:txBody>
      </p:sp>
    </p:spTree>
    <p:extLst>
      <p:ext uri="{BB962C8B-B14F-4D97-AF65-F5344CB8AC3E}">
        <p14:creationId xmlns:p14="http://schemas.microsoft.com/office/powerpoint/2010/main" val="3151451521"/>
      </p:ext>
    </p:extLst>
  </p:cSld>
  <p:clrMapOvr>
    <a:masterClrMapping/>
  </p:clrMapOvr>
  <mc:AlternateContent xmlns:mc="http://schemas.openxmlformats.org/markup-compatibility/2006" xmlns:p14="http://schemas.microsoft.com/office/powerpoint/2010/main">
    <mc:Choice Requires="p14">
      <p:transition spd="slow" p14:dur="2000" advTm="9274"/>
    </mc:Choice>
    <mc:Fallback xmlns="">
      <p:transition spd="slow" advTm="9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29395F-17FC-06ED-B2D6-99AF8D0556D1}"/>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272C156-5AA7-2D07-ED12-43CA26BA9E7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ཡེར་མི་ཡཱ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838DAA6-FE18-23CA-3DA3-50C0B60C85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4956D5-CE44-67B6-237F-1E66D167F40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3This is what the Lord says: This city will surely be delivered into the hands of the army of the king of Babylon, and he will capture it.”</a:t>
            </a:r>
            <a:endParaRPr lang="en-ZA" dirty="0"/>
          </a:p>
        </p:txBody>
      </p:sp>
      <p:sp>
        <p:nvSpPr>
          <p:cNvPr id="3" name="TextBox 2">
            <a:extLst>
              <a:ext uri="{FF2B5EF4-FFF2-40B4-BE49-F238E27FC236}">
                <a16:creationId xmlns:a16="http://schemas.microsoft.com/office/drawing/2014/main" id="{F4140340-34FA-434B-07A1-BBB594A7508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3ཡང་དཀོན་མཆོག་ཡ་ཝཱེས་འདི་སྐད་དུ། གྲོང་ཁྱེར་འདི་ནི་པཱ་པེལ་ལོན་གྱི་རྒྱལ་པོའི་དམག་ཚོགས་ཀྱི་ལག་ཏུ་གཏོད་ངེས་ལ། དེས་གྲོང་ཁྱེར་འདི་ལེན་པར་འགྱུར་ཞེས་གསུངས་སོ་ཞེས་པའོ། ། </a:t>
            </a:r>
            <a:endParaRPr lang="en-ZA" sz="16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988"/>
    </mc:Choice>
    <mc:Fallback xmlns="">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1674</TotalTime>
  <Words>1237</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25-4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2025-04-08T06:12:42Z</dcterms:modified>
</cp:coreProperties>
</file>