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8" r:id="rId20"/>
    <p:sldId id="476" r:id="rId21"/>
    <p:sldId id="471" r:id="rId22"/>
    <p:sldId id="472" r:id="rId23"/>
    <p:sldId id="475"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991CE-8402-4F8B-9533-0336D8E8F720}" v="15" dt="2025-04-08T10:59:29.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3" autoAdjust="0"/>
    <p:restoredTop sz="94951" autoAdjust="0"/>
  </p:normalViewPr>
  <p:slideViewPr>
    <p:cSldViewPr snapToGrid="0">
      <p:cViewPr varScale="1">
        <p:scale>
          <a:sx n="57" d="100"/>
          <a:sy n="57" d="100"/>
        </p:scale>
        <p:origin x="84"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C20C3E0-DFAE-44DC-8E40-5BE0F7628E47}"/>
    <pc:docChg chg="modSld">
      <pc:chgData name="Leonie Smith" userId="fed1330f33f5650e" providerId="LiveId" clId="{CC20C3E0-DFAE-44DC-8E40-5BE0F7628E47}" dt="2022-08-09T09:58:23.514" v="40" actId="20577"/>
      <pc:docMkLst>
        <pc:docMk/>
      </pc:docMkLst>
      <pc:sldChg chg="addSp modSp">
        <pc:chgData name="Leonie Smith" userId="fed1330f33f5650e" providerId="LiveId" clId="{CC20C3E0-DFAE-44DC-8E40-5BE0F7628E47}" dt="2022-08-09T09:55:11.278" v="16"/>
        <pc:sldMkLst>
          <pc:docMk/>
          <pc:sldMk cId="3261377596" sldId="438"/>
        </pc:sldMkLst>
      </pc:sldChg>
      <pc:sldChg chg="addSp modSp mod">
        <pc:chgData name="Leonie Smith" userId="fed1330f33f5650e" providerId="LiveId" clId="{CC20C3E0-DFAE-44DC-8E40-5BE0F7628E47}" dt="2022-08-09T09:57:20.542" v="29" actId="20577"/>
        <pc:sldMkLst>
          <pc:docMk/>
          <pc:sldMk cId="3676245138" sldId="441"/>
        </pc:sldMkLst>
      </pc:sldChg>
      <pc:sldChg chg="addSp modSp mod">
        <pc:chgData name="Leonie Smith" userId="fed1330f33f5650e" providerId="LiveId" clId="{CC20C3E0-DFAE-44DC-8E40-5BE0F7628E47}" dt="2022-08-09T09:57:26.687" v="30" actId="20577"/>
        <pc:sldMkLst>
          <pc:docMk/>
          <pc:sldMk cId="3095902142" sldId="443"/>
        </pc:sldMkLst>
      </pc:sldChg>
      <pc:sldChg chg="addSp modSp mod">
        <pc:chgData name="Leonie Smith" userId="fed1330f33f5650e" providerId="LiveId" clId="{CC20C3E0-DFAE-44DC-8E40-5BE0F7628E47}" dt="2022-08-09T09:57:30.981" v="31" actId="20577"/>
        <pc:sldMkLst>
          <pc:docMk/>
          <pc:sldMk cId="2166098122" sldId="445"/>
        </pc:sldMkLst>
      </pc:sldChg>
      <pc:sldChg chg="addSp modSp mod">
        <pc:chgData name="Leonie Smith" userId="fed1330f33f5650e" providerId="LiveId" clId="{CC20C3E0-DFAE-44DC-8E40-5BE0F7628E47}" dt="2022-08-09T09:57:38.591" v="32" actId="20577"/>
        <pc:sldMkLst>
          <pc:docMk/>
          <pc:sldMk cId="2422728137" sldId="447"/>
        </pc:sldMkLst>
      </pc:sldChg>
      <pc:sldChg chg="addSp modSp mod">
        <pc:chgData name="Leonie Smith" userId="fed1330f33f5650e" providerId="LiveId" clId="{CC20C3E0-DFAE-44DC-8E40-5BE0F7628E47}" dt="2022-08-09T09:57:44.691" v="33" actId="20577"/>
        <pc:sldMkLst>
          <pc:docMk/>
          <pc:sldMk cId="4160448636" sldId="449"/>
        </pc:sldMkLst>
      </pc:sldChg>
      <pc:sldChg chg="addSp modSp mod">
        <pc:chgData name="Leonie Smith" userId="fed1330f33f5650e" providerId="LiveId" clId="{CC20C3E0-DFAE-44DC-8E40-5BE0F7628E47}" dt="2022-08-09T09:57:52.006" v="34" actId="20577"/>
        <pc:sldMkLst>
          <pc:docMk/>
          <pc:sldMk cId="3386340796" sldId="451"/>
        </pc:sldMkLst>
      </pc:sldChg>
      <pc:sldChg chg="addSp modSp mod">
        <pc:chgData name="Leonie Smith" userId="fed1330f33f5650e" providerId="LiveId" clId="{CC20C3E0-DFAE-44DC-8E40-5BE0F7628E47}" dt="2022-08-09T09:57:58.065" v="35" actId="20577"/>
        <pc:sldMkLst>
          <pc:docMk/>
          <pc:sldMk cId="283334129" sldId="453"/>
        </pc:sldMkLst>
      </pc:sldChg>
      <pc:sldChg chg="addSp modSp mod">
        <pc:chgData name="Leonie Smith" userId="fed1330f33f5650e" providerId="LiveId" clId="{CC20C3E0-DFAE-44DC-8E40-5BE0F7628E47}" dt="2022-08-09T09:54:59.626" v="15" actId="1076"/>
        <pc:sldMkLst>
          <pc:docMk/>
          <pc:sldMk cId="2310249496" sldId="469"/>
        </pc:sldMkLst>
      </pc:sldChg>
      <pc:sldChg chg="addSp modSp mod">
        <pc:chgData name="Leonie Smith" userId="fed1330f33f5650e" providerId="LiveId" clId="{CC20C3E0-DFAE-44DC-8E40-5BE0F7628E47}" dt="2022-08-09T09:58:23.514" v="40" actId="20577"/>
        <pc:sldMkLst>
          <pc:docMk/>
          <pc:sldMk cId="774244124" sldId="470"/>
        </pc:sldMkLst>
      </pc:sldChg>
      <pc:sldChg chg="addSp modSp mod">
        <pc:chgData name="Leonie Smith" userId="fed1330f33f5650e" providerId="LiveId" clId="{CC20C3E0-DFAE-44DC-8E40-5BE0F7628E47}" dt="2022-08-09T09:58:11.197" v="38" actId="20577"/>
        <pc:sldMkLst>
          <pc:docMk/>
          <pc:sldMk cId="2759689271" sldId="472"/>
        </pc:sldMkLst>
      </pc:sldChg>
      <pc:sldChg chg="addSp modSp mod">
        <pc:chgData name="Leonie Smith" userId="fed1330f33f5650e" providerId="LiveId" clId="{CC20C3E0-DFAE-44DC-8E40-5BE0F7628E47}" dt="2022-08-09T09:58:04.583" v="37" actId="20577"/>
        <pc:sldMkLst>
          <pc:docMk/>
          <pc:sldMk cId="1438974584" sldId="476"/>
        </pc:sldMkLst>
      </pc:sldChg>
    </pc:docChg>
  </pc:docChgLst>
  <pc:docChgLst>
    <pc:chgData name="Leonie Smith" userId="fed1330f33f5650e" providerId="LiveId" clId="{782D1DBD-5ECA-450C-851B-1CD39EB89F4D}"/>
    <pc:docChg chg="custSel delSld modSld">
      <pc:chgData name="Leonie Smith" userId="fed1330f33f5650e" providerId="LiveId" clId="{782D1DBD-5ECA-450C-851B-1CD39EB89F4D}" dt="2022-07-27T04:32:02.403" v="57" actId="5793"/>
      <pc:docMkLst>
        <pc:docMk/>
      </pc:docMkLst>
      <pc:sldChg chg="addSp modSp">
        <pc:chgData name="Leonie Smith" userId="fed1330f33f5650e" providerId="LiveId" clId="{782D1DBD-5ECA-450C-851B-1CD39EB89F4D}" dt="2022-07-26T04:43:31.229" v="3"/>
        <pc:sldMkLst>
          <pc:docMk/>
          <pc:sldMk cId="3759221820" sldId="439"/>
        </pc:sldMkLst>
      </pc:sldChg>
      <pc:sldChg chg="addSp delSp modSp modTransition modAnim">
        <pc:chgData name="Leonie Smith" userId="fed1330f33f5650e" providerId="LiveId" clId="{782D1DBD-5ECA-450C-851B-1CD39EB89F4D}" dt="2022-07-26T04:46:55.667" v="12"/>
        <pc:sldMkLst>
          <pc:docMk/>
          <pc:sldMk cId="923867738" sldId="440"/>
        </pc:sldMkLst>
      </pc:sldChg>
      <pc:sldChg chg="addSp delSp modSp modTransition modAnim">
        <pc:chgData name="Leonie Smith" userId="fed1330f33f5650e" providerId="LiveId" clId="{782D1DBD-5ECA-450C-851B-1CD39EB89F4D}" dt="2022-07-26T04:48:46.297" v="15"/>
        <pc:sldMkLst>
          <pc:docMk/>
          <pc:sldMk cId="2180228365" sldId="442"/>
        </pc:sldMkLst>
      </pc:sldChg>
      <pc:sldChg chg="addSp delSp modSp modTransition modAnim">
        <pc:chgData name="Leonie Smith" userId="fed1330f33f5650e" providerId="LiveId" clId="{782D1DBD-5ECA-450C-851B-1CD39EB89F4D}" dt="2022-07-26T04:51:53.337" v="20"/>
        <pc:sldMkLst>
          <pc:docMk/>
          <pc:sldMk cId="1718612039" sldId="444"/>
        </pc:sldMkLst>
      </pc:sldChg>
      <pc:sldChg chg="addSp delSp modSp modTransition modAnim">
        <pc:chgData name="Leonie Smith" userId="fed1330f33f5650e" providerId="LiveId" clId="{782D1DBD-5ECA-450C-851B-1CD39EB89F4D}" dt="2022-07-26T04:53:44.930" v="25"/>
        <pc:sldMkLst>
          <pc:docMk/>
          <pc:sldMk cId="665805102" sldId="446"/>
        </pc:sldMkLst>
      </pc:sldChg>
      <pc:sldChg chg="addSp delSp modSp modTransition modAnim">
        <pc:chgData name="Leonie Smith" userId="fed1330f33f5650e" providerId="LiveId" clId="{782D1DBD-5ECA-450C-851B-1CD39EB89F4D}" dt="2022-07-26T04:56:47.798" v="28"/>
        <pc:sldMkLst>
          <pc:docMk/>
          <pc:sldMk cId="843663555" sldId="448"/>
        </pc:sldMkLst>
      </pc:sldChg>
      <pc:sldChg chg="addSp modSp">
        <pc:chgData name="Leonie Smith" userId="fed1330f33f5650e" providerId="LiveId" clId="{782D1DBD-5ECA-450C-851B-1CD39EB89F4D}" dt="2022-07-26T04:57:40.224" v="29"/>
        <pc:sldMkLst>
          <pc:docMk/>
          <pc:sldMk cId="538051216" sldId="450"/>
        </pc:sldMkLst>
      </pc:sldChg>
      <pc:sldChg chg="addSp delSp modSp modTransition modAnim">
        <pc:chgData name="Leonie Smith" userId="fed1330f33f5650e" providerId="LiveId" clId="{782D1DBD-5ECA-450C-851B-1CD39EB89F4D}" dt="2022-07-26T04:59:55.394" v="36"/>
        <pc:sldMkLst>
          <pc:docMk/>
          <pc:sldMk cId="4002949039" sldId="452"/>
        </pc:sldMkLst>
      </pc:sldChg>
      <pc:sldChg chg="del">
        <pc:chgData name="Leonie Smith" userId="fed1330f33f5650e" providerId="LiveId" clId="{782D1DBD-5ECA-450C-851B-1CD39EB89F4D}" dt="2022-07-26T05:00:24.422" v="37" actId="2696"/>
        <pc:sldMkLst>
          <pc:docMk/>
          <pc:sldMk cId="2511564658" sldId="454"/>
        </pc:sldMkLst>
      </pc:sldChg>
      <pc:sldChg chg="del">
        <pc:chgData name="Leonie Smith" userId="fed1330f33f5650e" providerId="LiveId" clId="{782D1DBD-5ECA-450C-851B-1CD39EB89F4D}" dt="2022-07-26T05:00:26.292" v="38" actId="2696"/>
        <pc:sldMkLst>
          <pc:docMk/>
          <pc:sldMk cId="1799939013" sldId="455"/>
        </pc:sldMkLst>
      </pc:sldChg>
      <pc:sldChg chg="del">
        <pc:chgData name="Leonie Smith" userId="fed1330f33f5650e" providerId="LiveId" clId="{782D1DBD-5ECA-450C-851B-1CD39EB89F4D}" dt="2022-07-26T04:40:27.396" v="0" actId="2696"/>
        <pc:sldMkLst>
          <pc:docMk/>
          <pc:sldMk cId="4049696417" sldId="456"/>
        </pc:sldMkLst>
      </pc:sldChg>
      <pc:sldChg chg="del">
        <pc:chgData name="Leonie Smith" userId="fed1330f33f5650e" providerId="LiveId" clId="{782D1DBD-5ECA-450C-851B-1CD39EB89F4D}" dt="2022-07-26T04:40:29.616" v="1" actId="2696"/>
        <pc:sldMkLst>
          <pc:docMk/>
          <pc:sldMk cId="2618424304" sldId="457"/>
        </pc:sldMkLst>
      </pc:sldChg>
      <pc:sldChg chg="addSp delSp modSp modTransition modAnim">
        <pc:chgData name="Leonie Smith" userId="fed1330f33f5650e" providerId="LiveId" clId="{782D1DBD-5ECA-450C-851B-1CD39EB89F4D}" dt="2022-07-26T05:01:13.848" v="41"/>
        <pc:sldMkLst>
          <pc:docMk/>
          <pc:sldMk cId="2789980734" sldId="458"/>
        </pc:sldMkLst>
      </pc:sldChg>
      <pc:sldChg chg="addSp delSp modSp modTransition modAnim modNotesTx">
        <pc:chgData name="Leonie Smith" userId="fed1330f33f5650e" providerId="LiveId" clId="{782D1DBD-5ECA-450C-851B-1CD39EB89F4D}" dt="2022-07-27T04:32:02.403" v="57" actId="5793"/>
        <pc:sldMkLst>
          <pc:docMk/>
          <pc:sldMk cId="3596600315" sldId="468"/>
        </pc:sldMkLst>
      </pc:sldChg>
      <pc:sldChg chg="addSp delSp modSp modTransition modAnim">
        <pc:chgData name="Leonie Smith" userId="fed1330f33f5650e" providerId="LiveId" clId="{782D1DBD-5ECA-450C-851B-1CD39EB89F4D}" dt="2022-07-26T05:03:03.704" v="46"/>
        <pc:sldMkLst>
          <pc:docMk/>
          <pc:sldMk cId="1817218950" sldId="471"/>
        </pc:sldMkLst>
      </pc:sldChg>
      <pc:sldChg chg="addSp delSp modSp modTransition modAnim">
        <pc:chgData name="Leonie Smith" userId="fed1330f33f5650e" providerId="LiveId" clId="{782D1DBD-5ECA-450C-851B-1CD39EB89F4D}" dt="2022-07-26T05:04:02.359" v="49"/>
        <pc:sldMkLst>
          <pc:docMk/>
          <pc:sldMk cId="1635292120" sldId="475"/>
        </pc:sldMkLst>
      </pc:sldChg>
    </pc:docChg>
  </pc:docChgLst>
  <pc:docChgLst>
    <pc:chgData name="Alfred Smith" userId="3c60a3631c0db8ad" providerId="LiveId" clId="{A4C991CE-8402-4F8B-9533-0336D8E8F720}"/>
    <pc:docChg chg="custSel modSld">
      <pc:chgData name="Alfred Smith" userId="3c60a3631c0db8ad" providerId="LiveId" clId="{A4C991CE-8402-4F8B-9533-0336D8E8F720}" dt="2025-04-08T10:59:29.101" v="27"/>
      <pc:docMkLst>
        <pc:docMk/>
      </pc:docMkLst>
      <pc:sldChg chg="modSp">
        <pc:chgData name="Alfred Smith" userId="3c60a3631c0db8ad" providerId="LiveId" clId="{A4C991CE-8402-4F8B-9533-0336D8E8F720}" dt="2024-07-18T16:57:08.769" v="0"/>
        <pc:sldMkLst>
          <pc:docMk/>
          <pc:sldMk cId="3261377596" sldId="438"/>
        </pc:sldMkLst>
      </pc:sldChg>
      <pc:sldChg chg="modSp">
        <pc:chgData name="Alfred Smith" userId="3c60a3631c0db8ad" providerId="LiveId" clId="{A4C991CE-8402-4F8B-9533-0336D8E8F720}" dt="2024-07-18T16:57:08.769" v="0"/>
        <pc:sldMkLst>
          <pc:docMk/>
          <pc:sldMk cId="3759221820" sldId="439"/>
        </pc:sldMkLst>
      </pc:sldChg>
      <pc:sldChg chg="addSp delSp modSp mod">
        <pc:chgData name="Alfred Smith" userId="3c60a3631c0db8ad" providerId="LiveId" clId="{A4C991CE-8402-4F8B-9533-0336D8E8F720}" dt="2025-04-08T10:57:13.607" v="9"/>
        <pc:sldMkLst>
          <pc:docMk/>
          <pc:sldMk cId="923867738" sldId="440"/>
        </pc:sldMkLst>
        <pc:spChg chg="add mod">
          <ac:chgData name="Alfred Smith" userId="3c60a3631c0db8ad" providerId="LiveId" clId="{A4C991CE-8402-4F8B-9533-0336D8E8F720}" dt="2025-04-08T10:57:13.607" v="9"/>
          <ac:spMkLst>
            <pc:docMk/>
            <pc:sldMk cId="923867738" sldId="440"/>
            <ac:spMk id="2" creationId="{A5E56A9C-A067-F978-5416-F7DAD1EEC9BD}"/>
          </ac:spMkLst>
        </pc:spChg>
        <pc:spChg chg="add mod">
          <ac:chgData name="Alfred Smith" userId="3c60a3631c0db8ad" providerId="LiveId" clId="{A4C991CE-8402-4F8B-9533-0336D8E8F720}" dt="2025-04-08T10:57:13.607" v="9"/>
          <ac:spMkLst>
            <pc:docMk/>
            <pc:sldMk cId="923867738" sldId="440"/>
            <ac:spMk id="3" creationId="{08CAD237-ECF5-F751-58F4-BC4C5FC91635}"/>
          </ac:spMkLst>
        </pc:spChg>
        <pc:spChg chg="del">
          <ac:chgData name="Alfred Smith" userId="3c60a3631c0db8ad" providerId="LiveId" clId="{A4C991CE-8402-4F8B-9533-0336D8E8F720}" dt="2025-04-08T10:57:13.064" v="8" actId="478"/>
          <ac:spMkLst>
            <pc:docMk/>
            <pc:sldMk cId="923867738" sldId="440"/>
            <ac:spMk id="4" creationId="{9A13E2D8-2F59-44C1-B1D2-79C300C26DD4}"/>
          </ac:spMkLst>
        </pc:spChg>
        <pc:spChg chg="del">
          <ac:chgData name="Alfred Smith" userId="3c60a3631c0db8ad" providerId="LiveId" clId="{A4C991CE-8402-4F8B-9533-0336D8E8F720}" dt="2025-04-08T10:57:13.064" v="8" actId="478"/>
          <ac:spMkLst>
            <pc:docMk/>
            <pc:sldMk cId="923867738" sldId="440"/>
            <ac:spMk id="6" creationId="{416C064E-628E-47C0-A712-DB178FE9901E}"/>
          </ac:spMkLst>
        </pc:spChg>
      </pc:sldChg>
      <pc:sldChg chg="modSp">
        <pc:chgData name="Alfred Smith" userId="3c60a3631c0db8ad" providerId="LiveId" clId="{A4C991CE-8402-4F8B-9533-0336D8E8F720}" dt="2024-07-18T16:57:08.769" v="0"/>
        <pc:sldMkLst>
          <pc:docMk/>
          <pc:sldMk cId="3676245138" sldId="441"/>
        </pc:sldMkLst>
      </pc:sldChg>
      <pc:sldChg chg="addSp delSp modSp mod">
        <pc:chgData name="Alfred Smith" userId="3c60a3631c0db8ad" providerId="LiveId" clId="{A4C991CE-8402-4F8B-9533-0336D8E8F720}" dt="2025-04-08T10:57:24.660" v="11"/>
        <pc:sldMkLst>
          <pc:docMk/>
          <pc:sldMk cId="2180228365" sldId="442"/>
        </pc:sldMkLst>
        <pc:spChg chg="add mod">
          <ac:chgData name="Alfred Smith" userId="3c60a3631c0db8ad" providerId="LiveId" clId="{A4C991CE-8402-4F8B-9533-0336D8E8F720}" dt="2025-04-08T10:57:24.660" v="11"/>
          <ac:spMkLst>
            <pc:docMk/>
            <pc:sldMk cId="2180228365" sldId="442"/>
            <ac:spMk id="2" creationId="{B8D6D209-C27D-D248-4A56-18304ABCCD05}"/>
          </ac:spMkLst>
        </pc:spChg>
        <pc:spChg chg="del">
          <ac:chgData name="Alfred Smith" userId="3c60a3631c0db8ad" providerId="LiveId" clId="{A4C991CE-8402-4F8B-9533-0336D8E8F720}" dt="2025-04-08T10:57:22.840" v="10" actId="478"/>
          <ac:spMkLst>
            <pc:docMk/>
            <pc:sldMk cId="2180228365" sldId="442"/>
            <ac:spMk id="4" creationId="{9A13E2D8-2F59-44C1-B1D2-79C300C26DD4}"/>
          </ac:spMkLst>
        </pc:spChg>
        <pc:spChg chg="add mod">
          <ac:chgData name="Alfred Smith" userId="3c60a3631c0db8ad" providerId="LiveId" clId="{A4C991CE-8402-4F8B-9533-0336D8E8F720}" dt="2025-04-08T10:57:24.660" v="11"/>
          <ac:spMkLst>
            <pc:docMk/>
            <pc:sldMk cId="2180228365" sldId="442"/>
            <ac:spMk id="5" creationId="{EB2703AA-6641-32FE-9E7C-47C389963F50}"/>
          </ac:spMkLst>
        </pc:spChg>
        <pc:spChg chg="del">
          <ac:chgData name="Alfred Smith" userId="3c60a3631c0db8ad" providerId="LiveId" clId="{A4C991CE-8402-4F8B-9533-0336D8E8F720}" dt="2025-04-08T10:57:22.840" v="10" actId="478"/>
          <ac:spMkLst>
            <pc:docMk/>
            <pc:sldMk cId="2180228365" sldId="442"/>
            <ac:spMk id="6" creationId="{416C064E-628E-47C0-A712-DB178FE9901E}"/>
          </ac:spMkLst>
        </pc:spChg>
      </pc:sldChg>
      <pc:sldChg chg="modSp">
        <pc:chgData name="Alfred Smith" userId="3c60a3631c0db8ad" providerId="LiveId" clId="{A4C991CE-8402-4F8B-9533-0336D8E8F720}" dt="2024-07-18T16:57:08.769" v="0"/>
        <pc:sldMkLst>
          <pc:docMk/>
          <pc:sldMk cId="3095902142" sldId="443"/>
        </pc:sldMkLst>
      </pc:sldChg>
      <pc:sldChg chg="addSp delSp modSp mod">
        <pc:chgData name="Alfred Smith" userId="3c60a3631c0db8ad" providerId="LiveId" clId="{A4C991CE-8402-4F8B-9533-0336D8E8F720}" dt="2025-04-08T10:58:13.991" v="13"/>
        <pc:sldMkLst>
          <pc:docMk/>
          <pc:sldMk cId="1718612039" sldId="444"/>
        </pc:sldMkLst>
        <pc:spChg chg="add mod">
          <ac:chgData name="Alfred Smith" userId="3c60a3631c0db8ad" providerId="LiveId" clId="{A4C991CE-8402-4F8B-9533-0336D8E8F720}" dt="2025-04-08T10:58:13.991" v="13"/>
          <ac:spMkLst>
            <pc:docMk/>
            <pc:sldMk cId="1718612039" sldId="444"/>
            <ac:spMk id="2" creationId="{DC350DA0-F922-226A-115E-33137751FB40}"/>
          </ac:spMkLst>
        </pc:spChg>
        <pc:spChg chg="add mod">
          <ac:chgData name="Alfred Smith" userId="3c60a3631c0db8ad" providerId="LiveId" clId="{A4C991CE-8402-4F8B-9533-0336D8E8F720}" dt="2025-04-08T10:58:13.991" v="13"/>
          <ac:spMkLst>
            <pc:docMk/>
            <pc:sldMk cId="1718612039" sldId="444"/>
            <ac:spMk id="3" creationId="{15E0111E-5ECD-5096-80AD-73912BE963E7}"/>
          </ac:spMkLst>
        </pc:spChg>
        <pc:spChg chg="del">
          <ac:chgData name="Alfred Smith" userId="3c60a3631c0db8ad" providerId="LiveId" clId="{A4C991CE-8402-4F8B-9533-0336D8E8F720}" dt="2025-04-08T10:58:13.372" v="12" actId="478"/>
          <ac:spMkLst>
            <pc:docMk/>
            <pc:sldMk cId="1718612039" sldId="444"/>
            <ac:spMk id="4" creationId="{9A13E2D8-2F59-44C1-B1D2-79C300C26DD4}"/>
          </ac:spMkLst>
        </pc:spChg>
        <pc:spChg chg="del">
          <ac:chgData name="Alfred Smith" userId="3c60a3631c0db8ad" providerId="LiveId" clId="{A4C991CE-8402-4F8B-9533-0336D8E8F720}" dt="2025-04-08T10:58:13.372" v="12" actId="478"/>
          <ac:spMkLst>
            <pc:docMk/>
            <pc:sldMk cId="1718612039" sldId="444"/>
            <ac:spMk id="6" creationId="{416C064E-628E-47C0-A712-DB178FE9901E}"/>
          </ac:spMkLst>
        </pc:spChg>
      </pc:sldChg>
      <pc:sldChg chg="modSp">
        <pc:chgData name="Alfred Smith" userId="3c60a3631c0db8ad" providerId="LiveId" clId="{A4C991CE-8402-4F8B-9533-0336D8E8F720}" dt="2024-07-18T16:57:08.769" v="0"/>
        <pc:sldMkLst>
          <pc:docMk/>
          <pc:sldMk cId="2166098122" sldId="445"/>
        </pc:sldMkLst>
      </pc:sldChg>
      <pc:sldChg chg="addSp delSp modSp mod">
        <pc:chgData name="Alfred Smith" userId="3c60a3631c0db8ad" providerId="LiveId" clId="{A4C991CE-8402-4F8B-9533-0336D8E8F720}" dt="2025-04-08T10:58:26.595" v="15"/>
        <pc:sldMkLst>
          <pc:docMk/>
          <pc:sldMk cId="665805102" sldId="446"/>
        </pc:sldMkLst>
        <pc:spChg chg="add mod">
          <ac:chgData name="Alfred Smith" userId="3c60a3631c0db8ad" providerId="LiveId" clId="{A4C991CE-8402-4F8B-9533-0336D8E8F720}" dt="2025-04-08T10:58:26.595" v="15"/>
          <ac:spMkLst>
            <pc:docMk/>
            <pc:sldMk cId="665805102" sldId="446"/>
            <ac:spMk id="2" creationId="{7FEF0D78-8ADE-9E4C-8EFD-14F398CE6CB6}"/>
          </ac:spMkLst>
        </pc:spChg>
        <pc:spChg chg="add mod">
          <ac:chgData name="Alfred Smith" userId="3c60a3631c0db8ad" providerId="LiveId" clId="{A4C991CE-8402-4F8B-9533-0336D8E8F720}" dt="2025-04-08T10:58:26.595" v="15"/>
          <ac:spMkLst>
            <pc:docMk/>
            <pc:sldMk cId="665805102" sldId="446"/>
            <ac:spMk id="3" creationId="{F174220B-07EC-8D58-BDDE-C46F307390B5}"/>
          </ac:spMkLst>
        </pc:spChg>
        <pc:spChg chg="del">
          <ac:chgData name="Alfred Smith" userId="3c60a3631c0db8ad" providerId="LiveId" clId="{A4C991CE-8402-4F8B-9533-0336D8E8F720}" dt="2025-04-08T10:58:26.010" v="14" actId="478"/>
          <ac:spMkLst>
            <pc:docMk/>
            <pc:sldMk cId="665805102" sldId="446"/>
            <ac:spMk id="4" creationId="{9A13E2D8-2F59-44C1-B1D2-79C300C26DD4}"/>
          </ac:spMkLst>
        </pc:spChg>
        <pc:spChg chg="del">
          <ac:chgData name="Alfred Smith" userId="3c60a3631c0db8ad" providerId="LiveId" clId="{A4C991CE-8402-4F8B-9533-0336D8E8F720}" dt="2025-04-08T10:58:26.010" v="14" actId="478"/>
          <ac:spMkLst>
            <pc:docMk/>
            <pc:sldMk cId="665805102" sldId="446"/>
            <ac:spMk id="6" creationId="{416C064E-628E-47C0-A712-DB178FE9901E}"/>
          </ac:spMkLst>
        </pc:spChg>
      </pc:sldChg>
      <pc:sldChg chg="modSp">
        <pc:chgData name="Alfred Smith" userId="3c60a3631c0db8ad" providerId="LiveId" clId="{A4C991CE-8402-4F8B-9533-0336D8E8F720}" dt="2024-07-18T16:57:08.769" v="0"/>
        <pc:sldMkLst>
          <pc:docMk/>
          <pc:sldMk cId="2422728137" sldId="447"/>
        </pc:sldMkLst>
      </pc:sldChg>
      <pc:sldChg chg="addSp delSp modSp mod">
        <pc:chgData name="Alfred Smith" userId="3c60a3631c0db8ad" providerId="LiveId" clId="{A4C991CE-8402-4F8B-9533-0336D8E8F720}" dt="2025-04-08T10:58:36.580" v="17"/>
        <pc:sldMkLst>
          <pc:docMk/>
          <pc:sldMk cId="843663555" sldId="448"/>
        </pc:sldMkLst>
        <pc:spChg chg="add mod">
          <ac:chgData name="Alfred Smith" userId="3c60a3631c0db8ad" providerId="LiveId" clId="{A4C991CE-8402-4F8B-9533-0336D8E8F720}" dt="2025-04-08T10:58:36.580" v="17"/>
          <ac:spMkLst>
            <pc:docMk/>
            <pc:sldMk cId="843663555" sldId="448"/>
            <ac:spMk id="2" creationId="{8BD9AF3E-F5A7-88EF-AB17-7EFDE57FBD8E}"/>
          </ac:spMkLst>
        </pc:spChg>
        <pc:spChg chg="del">
          <ac:chgData name="Alfred Smith" userId="3c60a3631c0db8ad" providerId="LiveId" clId="{A4C991CE-8402-4F8B-9533-0336D8E8F720}" dt="2025-04-08T10:58:36.050" v="16" actId="478"/>
          <ac:spMkLst>
            <pc:docMk/>
            <pc:sldMk cId="843663555" sldId="448"/>
            <ac:spMk id="4" creationId="{9A13E2D8-2F59-44C1-B1D2-79C300C26DD4}"/>
          </ac:spMkLst>
        </pc:spChg>
        <pc:spChg chg="add mod">
          <ac:chgData name="Alfred Smith" userId="3c60a3631c0db8ad" providerId="LiveId" clId="{A4C991CE-8402-4F8B-9533-0336D8E8F720}" dt="2025-04-08T10:58:36.580" v="17"/>
          <ac:spMkLst>
            <pc:docMk/>
            <pc:sldMk cId="843663555" sldId="448"/>
            <ac:spMk id="5" creationId="{C3A75399-15B0-9E9F-0148-1F31B2E4BD6D}"/>
          </ac:spMkLst>
        </pc:spChg>
        <pc:spChg chg="del">
          <ac:chgData name="Alfred Smith" userId="3c60a3631c0db8ad" providerId="LiveId" clId="{A4C991CE-8402-4F8B-9533-0336D8E8F720}" dt="2025-04-08T10:58:36.050" v="16" actId="478"/>
          <ac:spMkLst>
            <pc:docMk/>
            <pc:sldMk cId="843663555" sldId="448"/>
            <ac:spMk id="6" creationId="{416C064E-628E-47C0-A712-DB178FE9901E}"/>
          </ac:spMkLst>
        </pc:spChg>
      </pc:sldChg>
      <pc:sldChg chg="modSp">
        <pc:chgData name="Alfred Smith" userId="3c60a3631c0db8ad" providerId="LiveId" clId="{A4C991CE-8402-4F8B-9533-0336D8E8F720}" dt="2024-07-18T16:57:08.769" v="0"/>
        <pc:sldMkLst>
          <pc:docMk/>
          <pc:sldMk cId="4160448636" sldId="449"/>
        </pc:sldMkLst>
      </pc:sldChg>
      <pc:sldChg chg="addSp delSp modSp mod">
        <pc:chgData name="Alfred Smith" userId="3c60a3631c0db8ad" providerId="LiveId" clId="{A4C991CE-8402-4F8B-9533-0336D8E8F720}" dt="2025-04-08T10:58:45.622" v="19"/>
        <pc:sldMkLst>
          <pc:docMk/>
          <pc:sldMk cId="538051216" sldId="450"/>
        </pc:sldMkLst>
        <pc:spChg chg="add mod">
          <ac:chgData name="Alfred Smith" userId="3c60a3631c0db8ad" providerId="LiveId" clId="{A4C991CE-8402-4F8B-9533-0336D8E8F720}" dt="2025-04-08T10:58:45.622" v="19"/>
          <ac:spMkLst>
            <pc:docMk/>
            <pc:sldMk cId="538051216" sldId="450"/>
            <ac:spMk id="3" creationId="{CB13D252-426E-28C8-F2C7-B9E2E338C09D}"/>
          </ac:spMkLst>
        </pc:spChg>
        <pc:spChg chg="del">
          <ac:chgData name="Alfred Smith" userId="3c60a3631c0db8ad" providerId="LiveId" clId="{A4C991CE-8402-4F8B-9533-0336D8E8F720}" dt="2025-04-08T10:58:45.092" v="18" actId="478"/>
          <ac:spMkLst>
            <pc:docMk/>
            <pc:sldMk cId="538051216" sldId="450"/>
            <ac:spMk id="4" creationId="{9A13E2D8-2F59-44C1-B1D2-79C300C26DD4}"/>
          </ac:spMkLst>
        </pc:spChg>
        <pc:spChg chg="add mod">
          <ac:chgData name="Alfred Smith" userId="3c60a3631c0db8ad" providerId="LiveId" clId="{A4C991CE-8402-4F8B-9533-0336D8E8F720}" dt="2025-04-08T10:58:45.622" v="19"/>
          <ac:spMkLst>
            <pc:docMk/>
            <pc:sldMk cId="538051216" sldId="450"/>
            <ac:spMk id="5" creationId="{A03F4BCC-C98D-6AEB-BFFC-ACE4B3043670}"/>
          </ac:spMkLst>
        </pc:spChg>
        <pc:spChg chg="del">
          <ac:chgData name="Alfred Smith" userId="3c60a3631c0db8ad" providerId="LiveId" clId="{A4C991CE-8402-4F8B-9533-0336D8E8F720}" dt="2025-04-08T10:58:45.092" v="18" actId="478"/>
          <ac:spMkLst>
            <pc:docMk/>
            <pc:sldMk cId="538051216" sldId="450"/>
            <ac:spMk id="6" creationId="{416C064E-628E-47C0-A712-DB178FE9901E}"/>
          </ac:spMkLst>
        </pc:spChg>
      </pc:sldChg>
      <pc:sldChg chg="modSp">
        <pc:chgData name="Alfred Smith" userId="3c60a3631c0db8ad" providerId="LiveId" clId="{A4C991CE-8402-4F8B-9533-0336D8E8F720}" dt="2024-07-18T16:57:08.769" v="0"/>
        <pc:sldMkLst>
          <pc:docMk/>
          <pc:sldMk cId="3386340796" sldId="451"/>
        </pc:sldMkLst>
      </pc:sldChg>
      <pc:sldChg chg="addSp delSp modSp mod">
        <pc:chgData name="Alfred Smith" userId="3c60a3631c0db8ad" providerId="LiveId" clId="{A4C991CE-8402-4F8B-9533-0336D8E8F720}" dt="2025-04-08T10:58:55.713" v="21"/>
        <pc:sldMkLst>
          <pc:docMk/>
          <pc:sldMk cId="4002949039" sldId="452"/>
        </pc:sldMkLst>
        <pc:spChg chg="add mod">
          <ac:chgData name="Alfred Smith" userId="3c60a3631c0db8ad" providerId="LiveId" clId="{A4C991CE-8402-4F8B-9533-0336D8E8F720}" dt="2025-04-08T10:58:55.713" v="21"/>
          <ac:spMkLst>
            <pc:docMk/>
            <pc:sldMk cId="4002949039" sldId="452"/>
            <ac:spMk id="2" creationId="{E0B108F9-1F37-98DD-371B-E771F3BB9338}"/>
          </ac:spMkLst>
        </pc:spChg>
        <pc:spChg chg="add mod">
          <ac:chgData name="Alfred Smith" userId="3c60a3631c0db8ad" providerId="LiveId" clId="{A4C991CE-8402-4F8B-9533-0336D8E8F720}" dt="2025-04-08T10:58:55.713" v="21"/>
          <ac:spMkLst>
            <pc:docMk/>
            <pc:sldMk cId="4002949039" sldId="452"/>
            <ac:spMk id="3" creationId="{996AB90F-A269-228D-EA08-1EC742AB7B1A}"/>
          </ac:spMkLst>
        </pc:spChg>
        <pc:spChg chg="del">
          <ac:chgData name="Alfred Smith" userId="3c60a3631c0db8ad" providerId="LiveId" clId="{A4C991CE-8402-4F8B-9533-0336D8E8F720}" dt="2025-04-08T10:58:55.230" v="20" actId="478"/>
          <ac:spMkLst>
            <pc:docMk/>
            <pc:sldMk cId="4002949039" sldId="452"/>
            <ac:spMk id="4" creationId="{9A13E2D8-2F59-44C1-B1D2-79C300C26DD4}"/>
          </ac:spMkLst>
        </pc:spChg>
        <pc:spChg chg="del">
          <ac:chgData name="Alfred Smith" userId="3c60a3631c0db8ad" providerId="LiveId" clId="{A4C991CE-8402-4F8B-9533-0336D8E8F720}" dt="2025-04-08T10:58:55.230" v="20" actId="478"/>
          <ac:spMkLst>
            <pc:docMk/>
            <pc:sldMk cId="4002949039" sldId="452"/>
            <ac:spMk id="6" creationId="{416C064E-628E-47C0-A712-DB178FE9901E}"/>
          </ac:spMkLst>
        </pc:spChg>
      </pc:sldChg>
      <pc:sldChg chg="modSp">
        <pc:chgData name="Alfred Smith" userId="3c60a3631c0db8ad" providerId="LiveId" clId="{A4C991CE-8402-4F8B-9533-0336D8E8F720}" dt="2024-07-18T16:57:08.769" v="0"/>
        <pc:sldMkLst>
          <pc:docMk/>
          <pc:sldMk cId="283334129" sldId="453"/>
        </pc:sldMkLst>
      </pc:sldChg>
      <pc:sldChg chg="addSp delSp modSp mod">
        <pc:chgData name="Alfred Smith" userId="3c60a3631c0db8ad" providerId="LiveId" clId="{A4C991CE-8402-4F8B-9533-0336D8E8F720}" dt="2025-04-08T10:59:07.114" v="23"/>
        <pc:sldMkLst>
          <pc:docMk/>
          <pc:sldMk cId="2789980734" sldId="458"/>
        </pc:sldMkLst>
        <pc:spChg chg="add mod">
          <ac:chgData name="Alfred Smith" userId="3c60a3631c0db8ad" providerId="LiveId" clId="{A4C991CE-8402-4F8B-9533-0336D8E8F720}" dt="2025-04-08T10:59:07.114" v="23"/>
          <ac:spMkLst>
            <pc:docMk/>
            <pc:sldMk cId="2789980734" sldId="458"/>
            <ac:spMk id="2" creationId="{30387773-CB23-2C87-716C-C11275B654DE}"/>
          </ac:spMkLst>
        </pc:spChg>
        <pc:spChg chg="del">
          <ac:chgData name="Alfred Smith" userId="3c60a3631c0db8ad" providerId="LiveId" clId="{A4C991CE-8402-4F8B-9533-0336D8E8F720}" dt="2025-04-08T10:59:06.648" v="22" actId="478"/>
          <ac:spMkLst>
            <pc:docMk/>
            <pc:sldMk cId="2789980734" sldId="458"/>
            <ac:spMk id="4" creationId="{9A13E2D8-2F59-44C1-B1D2-79C300C26DD4}"/>
          </ac:spMkLst>
        </pc:spChg>
        <pc:spChg chg="add mod">
          <ac:chgData name="Alfred Smith" userId="3c60a3631c0db8ad" providerId="LiveId" clId="{A4C991CE-8402-4F8B-9533-0336D8E8F720}" dt="2025-04-08T10:59:07.114" v="23"/>
          <ac:spMkLst>
            <pc:docMk/>
            <pc:sldMk cId="2789980734" sldId="458"/>
            <ac:spMk id="5" creationId="{53BF0310-F917-6CE4-2B20-73BC73D0FE9C}"/>
          </ac:spMkLst>
        </pc:spChg>
        <pc:spChg chg="del">
          <ac:chgData name="Alfred Smith" userId="3c60a3631c0db8ad" providerId="LiveId" clId="{A4C991CE-8402-4F8B-9533-0336D8E8F720}" dt="2025-04-08T10:59:06.648" v="22" actId="478"/>
          <ac:spMkLst>
            <pc:docMk/>
            <pc:sldMk cId="2789980734" sldId="458"/>
            <ac:spMk id="6" creationId="{416C064E-628E-47C0-A712-DB178FE9901E}"/>
          </ac:spMkLst>
        </pc:spChg>
      </pc:sldChg>
      <pc:sldChg chg="addSp delSp modSp mod">
        <pc:chgData name="Alfred Smith" userId="3c60a3631c0db8ad" providerId="LiveId" clId="{A4C991CE-8402-4F8B-9533-0336D8E8F720}" dt="2025-04-08T10:55:45.088" v="2"/>
        <pc:sldMkLst>
          <pc:docMk/>
          <pc:sldMk cId="3596600315" sldId="468"/>
        </pc:sldMkLst>
        <pc:spChg chg="del">
          <ac:chgData name="Alfred Smith" userId="3c60a3631c0db8ad" providerId="LiveId" clId="{A4C991CE-8402-4F8B-9533-0336D8E8F720}" dt="2025-04-08T10:55:44.318" v="1" actId="478"/>
          <ac:spMkLst>
            <pc:docMk/>
            <pc:sldMk cId="3596600315" sldId="468"/>
            <ac:spMk id="3" creationId="{0162BEE1-134B-8B70-2BB8-9226F1DF1614}"/>
          </ac:spMkLst>
        </pc:spChg>
        <pc:spChg chg="add mod">
          <ac:chgData name="Alfred Smith" userId="3c60a3631c0db8ad" providerId="LiveId" clId="{A4C991CE-8402-4F8B-9533-0336D8E8F720}" dt="2025-04-08T10:55:45.088" v="2"/>
          <ac:spMkLst>
            <pc:docMk/>
            <pc:sldMk cId="3596600315" sldId="468"/>
            <ac:spMk id="4" creationId="{04A83533-1320-67DD-CA0C-19B4B110A8AD}"/>
          </ac:spMkLst>
        </pc:spChg>
      </pc:sldChg>
      <pc:sldChg chg="addSp delSp modSp mod">
        <pc:chgData name="Alfred Smith" userId="3c60a3631c0db8ad" providerId="LiveId" clId="{A4C991CE-8402-4F8B-9533-0336D8E8F720}" dt="2025-04-08T10:56:35.968" v="7"/>
        <pc:sldMkLst>
          <pc:docMk/>
          <pc:sldMk cId="2310249496" sldId="469"/>
        </pc:sldMkLst>
        <pc:spChg chg="add del mod">
          <ac:chgData name="Alfred Smith" userId="3c60a3631c0db8ad" providerId="LiveId" clId="{A4C991CE-8402-4F8B-9533-0336D8E8F720}" dt="2025-04-08T10:56:16.010" v="5" actId="478"/>
          <ac:spMkLst>
            <pc:docMk/>
            <pc:sldMk cId="2310249496" sldId="469"/>
            <ac:spMk id="2" creationId="{2B2F550E-92BA-1654-1DCC-88C3C1B64134}"/>
          </ac:spMkLst>
        </pc:spChg>
        <pc:spChg chg="del mod">
          <ac:chgData name="Alfred Smith" userId="3c60a3631c0db8ad" providerId="LiveId" clId="{A4C991CE-8402-4F8B-9533-0336D8E8F720}" dt="2025-04-08T10:56:16.010" v="5" actId="478"/>
          <ac:spMkLst>
            <pc:docMk/>
            <pc:sldMk cId="2310249496" sldId="469"/>
            <ac:spMk id="5" creationId="{135CED79-C14A-252C-B271-EDD333D83FA3}"/>
          </ac:spMkLst>
        </pc:spChg>
        <pc:spChg chg="del">
          <ac:chgData name="Alfred Smith" userId="3c60a3631c0db8ad" providerId="LiveId" clId="{A4C991CE-8402-4F8B-9533-0336D8E8F720}" dt="2025-04-08T10:56:16.010" v="5" actId="478"/>
          <ac:spMkLst>
            <pc:docMk/>
            <pc:sldMk cId="2310249496" sldId="469"/>
            <ac:spMk id="6" creationId="{416C064E-628E-47C0-A712-DB178FE9901E}"/>
          </ac:spMkLst>
        </pc:spChg>
        <pc:spChg chg="add mod">
          <ac:chgData name="Alfred Smith" userId="3c60a3631c0db8ad" providerId="LiveId" clId="{A4C991CE-8402-4F8B-9533-0336D8E8F720}" dt="2025-04-08T10:56:27.787" v="6"/>
          <ac:spMkLst>
            <pc:docMk/>
            <pc:sldMk cId="2310249496" sldId="469"/>
            <ac:spMk id="7" creationId="{A76D7158-CB0D-B312-5DBD-244B95C83BC2}"/>
          </ac:spMkLst>
        </pc:spChg>
        <pc:spChg chg="add mod">
          <ac:chgData name="Alfred Smith" userId="3c60a3631c0db8ad" providerId="LiveId" clId="{A4C991CE-8402-4F8B-9533-0336D8E8F720}" dt="2025-04-08T10:56:35.968" v="7"/>
          <ac:spMkLst>
            <pc:docMk/>
            <pc:sldMk cId="2310249496" sldId="469"/>
            <ac:spMk id="8" creationId="{327F455A-6DB5-D814-65B9-513D5621A9F9}"/>
          </ac:spMkLst>
        </pc:spChg>
      </pc:sldChg>
      <pc:sldChg chg="modSp">
        <pc:chgData name="Alfred Smith" userId="3c60a3631c0db8ad" providerId="LiveId" clId="{A4C991CE-8402-4F8B-9533-0336D8E8F720}" dt="2024-07-18T16:57:08.769" v="0"/>
        <pc:sldMkLst>
          <pc:docMk/>
          <pc:sldMk cId="774244124" sldId="470"/>
        </pc:sldMkLst>
      </pc:sldChg>
      <pc:sldChg chg="addSp delSp modSp mod">
        <pc:chgData name="Alfred Smith" userId="3c60a3631c0db8ad" providerId="LiveId" clId="{A4C991CE-8402-4F8B-9533-0336D8E8F720}" dt="2025-04-08T10:59:18.976" v="25"/>
        <pc:sldMkLst>
          <pc:docMk/>
          <pc:sldMk cId="1817218950" sldId="471"/>
        </pc:sldMkLst>
        <pc:spChg chg="add mod">
          <ac:chgData name="Alfred Smith" userId="3c60a3631c0db8ad" providerId="LiveId" clId="{A4C991CE-8402-4F8B-9533-0336D8E8F720}" dt="2025-04-08T10:59:18.976" v="25"/>
          <ac:spMkLst>
            <pc:docMk/>
            <pc:sldMk cId="1817218950" sldId="471"/>
            <ac:spMk id="2" creationId="{EA47F3A1-75B2-2D98-F59F-57509F1355DC}"/>
          </ac:spMkLst>
        </pc:spChg>
        <pc:spChg chg="add mod">
          <ac:chgData name="Alfred Smith" userId="3c60a3631c0db8ad" providerId="LiveId" clId="{A4C991CE-8402-4F8B-9533-0336D8E8F720}" dt="2025-04-08T10:59:18.976" v="25"/>
          <ac:spMkLst>
            <pc:docMk/>
            <pc:sldMk cId="1817218950" sldId="471"/>
            <ac:spMk id="3" creationId="{7507FE4E-CDC5-E62E-FF08-8648D140E7C3}"/>
          </ac:spMkLst>
        </pc:spChg>
        <pc:spChg chg="del">
          <ac:chgData name="Alfred Smith" userId="3c60a3631c0db8ad" providerId="LiveId" clId="{A4C991CE-8402-4F8B-9533-0336D8E8F720}" dt="2025-04-08T10:59:18.382" v="24" actId="478"/>
          <ac:spMkLst>
            <pc:docMk/>
            <pc:sldMk cId="1817218950" sldId="471"/>
            <ac:spMk id="4" creationId="{9A13E2D8-2F59-44C1-B1D2-79C300C26DD4}"/>
          </ac:spMkLst>
        </pc:spChg>
        <pc:spChg chg="del">
          <ac:chgData name="Alfred Smith" userId="3c60a3631c0db8ad" providerId="LiveId" clId="{A4C991CE-8402-4F8B-9533-0336D8E8F720}" dt="2025-04-08T10:59:18.382" v="24" actId="478"/>
          <ac:spMkLst>
            <pc:docMk/>
            <pc:sldMk cId="1817218950" sldId="471"/>
            <ac:spMk id="6" creationId="{416C064E-628E-47C0-A712-DB178FE9901E}"/>
          </ac:spMkLst>
        </pc:spChg>
      </pc:sldChg>
      <pc:sldChg chg="modSp">
        <pc:chgData name="Alfred Smith" userId="3c60a3631c0db8ad" providerId="LiveId" clId="{A4C991CE-8402-4F8B-9533-0336D8E8F720}" dt="2024-07-18T16:57:08.769" v="0"/>
        <pc:sldMkLst>
          <pc:docMk/>
          <pc:sldMk cId="2759689271" sldId="472"/>
        </pc:sldMkLst>
      </pc:sldChg>
      <pc:sldChg chg="addSp delSp modSp mod">
        <pc:chgData name="Alfred Smith" userId="3c60a3631c0db8ad" providerId="LiveId" clId="{A4C991CE-8402-4F8B-9533-0336D8E8F720}" dt="2025-04-08T10:59:29.101" v="27"/>
        <pc:sldMkLst>
          <pc:docMk/>
          <pc:sldMk cId="1635292120" sldId="475"/>
        </pc:sldMkLst>
        <pc:spChg chg="add mod">
          <ac:chgData name="Alfred Smith" userId="3c60a3631c0db8ad" providerId="LiveId" clId="{A4C991CE-8402-4F8B-9533-0336D8E8F720}" dt="2025-04-08T10:59:29.101" v="27"/>
          <ac:spMkLst>
            <pc:docMk/>
            <pc:sldMk cId="1635292120" sldId="475"/>
            <ac:spMk id="2" creationId="{E30CEDA4-C3AF-CB69-0FA0-F0B528243E1D}"/>
          </ac:spMkLst>
        </pc:spChg>
        <pc:spChg chg="del">
          <ac:chgData name="Alfred Smith" userId="3c60a3631c0db8ad" providerId="LiveId" clId="{A4C991CE-8402-4F8B-9533-0336D8E8F720}" dt="2025-04-08T10:59:28.292" v="26" actId="478"/>
          <ac:spMkLst>
            <pc:docMk/>
            <pc:sldMk cId="1635292120" sldId="475"/>
            <ac:spMk id="4" creationId="{9A13E2D8-2F59-44C1-B1D2-79C300C26DD4}"/>
          </ac:spMkLst>
        </pc:spChg>
        <pc:spChg chg="add mod">
          <ac:chgData name="Alfred Smith" userId="3c60a3631c0db8ad" providerId="LiveId" clId="{A4C991CE-8402-4F8B-9533-0336D8E8F720}" dt="2025-04-08T10:59:29.101" v="27"/>
          <ac:spMkLst>
            <pc:docMk/>
            <pc:sldMk cId="1635292120" sldId="475"/>
            <ac:spMk id="5" creationId="{09E9F40A-F151-F0E3-D083-8EF892FF2295}"/>
          </ac:spMkLst>
        </pc:spChg>
        <pc:spChg chg="del">
          <ac:chgData name="Alfred Smith" userId="3c60a3631c0db8ad" providerId="LiveId" clId="{A4C991CE-8402-4F8B-9533-0336D8E8F720}" dt="2025-04-08T10:59:28.292" v="26" actId="478"/>
          <ac:spMkLst>
            <pc:docMk/>
            <pc:sldMk cId="1635292120" sldId="475"/>
            <ac:spMk id="6" creationId="{416C064E-628E-47C0-A712-DB178FE9901E}"/>
          </ac:spMkLst>
        </pc:spChg>
      </pc:sldChg>
      <pc:sldChg chg="modSp">
        <pc:chgData name="Alfred Smith" userId="3c60a3631c0db8ad" providerId="LiveId" clId="{A4C991CE-8402-4F8B-9533-0336D8E8F720}" dt="2024-07-18T16:57:08.769" v="0"/>
        <pc:sldMkLst>
          <pc:docMk/>
          <pc:sldMk cId="1438974584" sldId="476"/>
        </pc:sldMkLst>
      </pc:sldChg>
    </pc:docChg>
  </pc:docChgLst>
  <pc:docChgLst>
    <pc:chgData name="Leonie Smith" userId="fed1330f33f5650e" providerId="LiveId" clId="{42287563-1130-49EF-9B1B-2712FB2E3023}"/>
    <pc:docChg chg="custSel addSld delSld modSld sldOrd">
      <pc:chgData name="Leonie Smith" userId="fed1330f33f5650e" providerId="LiveId" clId="{42287563-1130-49EF-9B1B-2712FB2E3023}" dt="2022-06-01T13:43:24.123" v="65" actId="20577"/>
      <pc:docMkLst>
        <pc:docMk/>
      </pc:docMkLst>
      <pc:sldChg chg="modSp mod">
        <pc:chgData name="Leonie Smith" userId="fed1330f33f5650e" providerId="LiveId" clId="{42287563-1130-49EF-9B1B-2712FB2E3023}" dt="2022-06-01T13:20:49.963" v="3" actId="2711"/>
        <pc:sldMkLst>
          <pc:docMk/>
          <pc:sldMk cId="3759221820" sldId="439"/>
        </pc:sldMkLst>
      </pc:sldChg>
      <pc:sldChg chg="modNotesTx">
        <pc:chgData name="Leonie Smith" userId="fed1330f33f5650e" providerId="LiveId" clId="{42287563-1130-49EF-9B1B-2712FB2E3023}" dt="2022-06-01T13:43:24.123" v="65" actId="20577"/>
        <pc:sldMkLst>
          <pc:docMk/>
          <pc:sldMk cId="3596600315" sldId="468"/>
        </pc:sldMkLst>
      </pc:sldChg>
      <pc:sldChg chg="ord">
        <pc:chgData name="Leonie Smith" userId="fed1330f33f5650e" providerId="LiveId" clId="{42287563-1130-49EF-9B1B-2712FB2E3023}" dt="2022-06-01T13:41:32.314" v="54"/>
        <pc:sldMkLst>
          <pc:docMk/>
          <pc:sldMk cId="774244124" sldId="470"/>
        </pc:sldMkLst>
      </pc:sldChg>
      <pc:sldChg chg="modSp add mod">
        <pc:chgData name="Leonie Smith" userId="fed1330f33f5650e" providerId="LiveId" clId="{42287563-1130-49EF-9B1B-2712FB2E3023}" dt="2022-06-01T13:21:45.606" v="17" actId="404"/>
        <pc:sldMkLst>
          <pc:docMk/>
          <pc:sldMk cId="1817218950" sldId="471"/>
        </pc:sldMkLst>
      </pc:sldChg>
      <pc:sldChg chg="addSp delSp modSp add mod setBg">
        <pc:chgData name="Leonie Smith" userId="fed1330f33f5650e" providerId="LiveId" clId="{42287563-1130-49EF-9B1B-2712FB2E3023}" dt="2022-06-01T13:24:53.403" v="52" actId="26606"/>
        <pc:sldMkLst>
          <pc:docMk/>
          <pc:sldMk cId="2759689271" sldId="472"/>
        </pc:sldMkLst>
      </pc:sldChg>
      <pc:sldChg chg="modSp add del mod">
        <pc:chgData name="Leonie Smith" userId="fed1330f33f5650e" providerId="LiveId" clId="{42287563-1130-49EF-9B1B-2712FB2E3023}" dt="2022-06-01T13:22:20.234" v="27" actId="47"/>
        <pc:sldMkLst>
          <pc:docMk/>
          <pc:sldMk cId="2018792563" sldId="473"/>
        </pc:sldMkLst>
      </pc:sldChg>
      <pc:sldChg chg="add del">
        <pc:chgData name="Leonie Smith" userId="fed1330f33f5650e" providerId="LiveId" clId="{42287563-1130-49EF-9B1B-2712FB2E3023}" dt="2022-06-01T13:22:21.205" v="28" actId="47"/>
        <pc:sldMkLst>
          <pc:docMk/>
          <pc:sldMk cId="1963914064" sldId="474"/>
        </pc:sldMkLst>
      </pc:sldChg>
      <pc:sldChg chg="modSp add mod">
        <pc:chgData name="Leonie Smith" userId="fed1330f33f5650e" providerId="LiveId" clId="{42287563-1130-49EF-9B1B-2712FB2E3023}" dt="2022-06-01T13:23:15.326" v="43" actId="403"/>
        <pc:sldMkLst>
          <pc:docMk/>
          <pc:sldMk cId="1635292120" sldId="475"/>
        </pc:sldMkLst>
      </pc:sldChg>
      <pc:sldChg chg="addSp modSp add mod ord setBg">
        <pc:chgData name="Leonie Smith" userId="fed1330f33f5650e" providerId="LiveId" clId="{42287563-1130-49EF-9B1B-2712FB2E3023}" dt="2022-06-01T13:42:22.450" v="58" actId="26606"/>
        <pc:sldMkLst>
          <pc:docMk/>
          <pc:sldMk cId="1438974584" sldId="476"/>
        </pc:sldMkLst>
      </pc:sldChg>
      <pc:sldChg chg="add del">
        <pc:chgData name="Leonie Smith" userId="fed1330f33f5650e" providerId="LiveId" clId="{42287563-1130-49EF-9B1B-2712FB2E3023}" dt="2022-06-01T13:23:35.320" v="44" actId="47"/>
        <pc:sldMkLst>
          <pc:docMk/>
          <pc:sldMk cId="1803569203" sldId="477"/>
        </pc:sldMkLst>
      </pc:sldChg>
      <pc:sldChg chg="add del">
        <pc:chgData name="Leonie Smith" userId="fed1330f33f5650e" providerId="LiveId" clId="{42287563-1130-49EF-9B1B-2712FB2E3023}" dt="2022-06-01T13:23:36.566" v="45" actId="47"/>
        <pc:sldMkLst>
          <pc:docMk/>
          <pc:sldMk cId="3219526546" sldId="4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27 </a:t>
            </a:r>
            <a:r>
              <a:rPr lang="en-US" sz="1800" b="1" i="0" u="none" strike="noStrike" baseline="0" dirty="0">
                <a:latin typeface="TimesNewRomanPS-BoldMT"/>
              </a:rPr>
              <a:t>Rebuilding of the Temple</a:t>
            </a:r>
          </a:p>
          <a:p>
            <a:pPr algn="l"/>
            <a:r>
              <a:rPr lang="en-US" sz="1800" b="0" i="0" u="none" strike="noStrike" baseline="0" dirty="0">
                <a:latin typeface="TimesNewRomanPSMT"/>
              </a:rPr>
              <a:t>1. Cyrus tells Jews to rebuild the temple - Ezra 1:1-11 (Left Top)</a:t>
            </a:r>
          </a:p>
          <a:p>
            <a:pPr algn="l"/>
            <a:r>
              <a:rPr lang="en-US" sz="1800" b="0" i="0" u="none" strike="noStrike" baseline="0" dirty="0">
                <a:latin typeface="TimesNewRomanPSMT"/>
              </a:rPr>
              <a:t>2. The altar is built - Ezra 3:1-6 (Right Top)</a:t>
            </a:r>
          </a:p>
          <a:p>
            <a:pPr algn="l"/>
            <a:r>
              <a:rPr lang="en-US" sz="1800" b="0" i="0" u="none" strike="noStrike" baseline="0" dirty="0">
                <a:latin typeface="TimesNewRomanPSMT"/>
              </a:rPr>
              <a:t>3. The foundation of the Temple is laid - Ezra 3:7-13 (Right 2nd)</a:t>
            </a:r>
          </a:p>
          <a:p>
            <a:pPr algn="l"/>
            <a:r>
              <a:rPr lang="en-US" sz="1800" b="0" i="0" u="none" strike="noStrike" baseline="0" dirty="0">
                <a:latin typeface="TimesNewRomanPSMT"/>
              </a:rPr>
              <a:t>4. Construction of the Temple stops - Ezra 4:1-5, 24 (Right 3rd)</a:t>
            </a:r>
          </a:p>
          <a:p>
            <a:pPr algn="l"/>
            <a:r>
              <a:rPr lang="en-US" sz="1800" b="0" i="0" u="none" strike="noStrike" baseline="0" dirty="0">
                <a:latin typeface="TimesNewRomanPSMT"/>
              </a:rPr>
              <a:t>5. Haggai and Zechariah give prophecy and rebuilding resumes - Ezra 5:1-17 (Left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6. King Darius pays for all the construction - Ezra 6:1-14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27-1</a:t>
            </a:r>
          </a:p>
        </p:txBody>
      </p:sp>
      <p:pic>
        <p:nvPicPr>
          <p:cNvPr id="6" name="Audio 5">
            <a:hlinkClick r:id="" action="ppaction://media"/>
            <a:extLst>
              <a:ext uri="{FF2B5EF4-FFF2-40B4-BE49-F238E27FC236}">
                <a16:creationId xmlns:a16="http://schemas.microsoft.com/office/drawing/2014/main" id="{1870C3D0-B0A8-B82F-1A5B-923D4ED2EE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4A83533-1320-67DD-CA0C-19B4B110A8A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92"/>
    </mc:Choice>
    <mc:Fallback xmlns="">
      <p:transition spd="slow" advTm="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E3C1D1-28A5-9482-0D8C-2E74F7393B7B}"/>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66D52BA-D900-B05A-2BEF-FE907F5F9B4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EF4E20B-FB75-1704-A96F-55541DB260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EF0D78-8ADE-9E4C-8EFD-14F398CE6CB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4And let every survivor, wherever he lives, be assisted by the men of that region with silver, gold, goods, and livestock, along with a freewill offering for the house of God in Jerusalem.’”</a:t>
            </a:r>
            <a:endParaRPr lang="en-ZA" dirty="0"/>
          </a:p>
        </p:txBody>
      </p:sp>
      <p:sp>
        <p:nvSpPr>
          <p:cNvPr id="3" name="TextBox 2">
            <a:extLst>
              <a:ext uri="{FF2B5EF4-FFF2-40B4-BE49-F238E27FC236}">
                <a16:creationId xmlns:a16="http://schemas.microsoft.com/office/drawing/2014/main" id="{F174220B-07EC-8D58-BDDE-C46F307390B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4གནས་དེའི་མི་ཡིས་གསེར་དང་དངུལ། རྒྱུ་ནོར། ཕྱུགས་ཟོག་བཅས་ཀྱིས་གང་ས་གང་དུ་སྡོད་པའི་མི་ལྷག་ལུས་རྣམས་ལ་རོགས་བྱེད་དགོས། དེར་མ་ཟད་ཡེ་རུ་སཱ་ལེམ་གྱི་དཀོན་མཆོག་གི་མཆོད་ཁང་དུ་ཡིད་མོས་མཆོད་པ་འབུལ་དགོས་ཞེས་བཀའ་བསྩལ།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7278"/>
    </mc:Choice>
    <mc:Fallback xmlns="">
      <p:transition spd="slow" advTm="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07D053-9481-7DB4-0959-4DF56FFB554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0ED3109-85C4-D97D-B4F0-00FE504F0C8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403B3CA-F0FA-5530-3EE2-DABD25A1A6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D9AF3E-F5A7-88EF-AB17-7EFDE57FBD8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5So the family heads of Judah and Benjamin, along with the priests and Levites—everyone whose spirit God had stirred—prepared to go up and rebuild the house of the Lord in Jerusalem.</a:t>
            </a:r>
            <a:endParaRPr lang="en-ZA" dirty="0"/>
          </a:p>
        </p:txBody>
      </p:sp>
      <p:sp>
        <p:nvSpPr>
          <p:cNvPr id="5" name="TextBox 4">
            <a:extLst>
              <a:ext uri="{FF2B5EF4-FFF2-40B4-BE49-F238E27FC236}">
                <a16:creationId xmlns:a16="http://schemas.microsoft.com/office/drawing/2014/main" id="{C3A75399-15B0-9E9F-0148-1F31B2E4BD6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5དེ་ནས་ཡ་ཧུ་དཱ་དང་། པེན་ཡཱ་མེན་གྱི་ཚོ་དཔོན་དང་། མཆོད་དཔོན་རྣམས། ལེ་ཝི་པ་རྣམས་ཏེ་དཀོན་མཆོག་ནས་སེམས་འགུལ་ཐེབས་པ་ཐམས་ཅད་ཡར་ཡེ་རུ་སཱ་ལེམ་དུ་དཀོན་མཆོག་ཡ་ཝཱེའི་མཆོད་ཁང་ཡང་བསྐྱར་བཞེང་བར་ཕྱིན། </a:t>
            </a:r>
            <a:endParaRPr lang="en-ZA" sz="5400"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4392"/>
    </mc:Choice>
    <mc:Fallback xmlns="">
      <p:transition spd="slow" advTm="4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11ADDF-29EA-8ABF-0CDE-50FEF5ED1896}"/>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A0803DD-4BBE-0121-142B-67F9325F754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183AF63-A7C2-C8EB-47AC-D36802BCC1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B13D252-426E-28C8-F2C7-B9E2E338C09D}"/>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6And all their neighbors supported them with articles of silver and gold, with goods and livestock, and with valuables, in addition to all their freewill offerings.</a:t>
            </a:r>
            <a:endParaRPr lang="en-ZA" dirty="0"/>
          </a:p>
        </p:txBody>
      </p:sp>
      <p:sp>
        <p:nvSpPr>
          <p:cNvPr id="5" name="TextBox 4">
            <a:extLst>
              <a:ext uri="{FF2B5EF4-FFF2-40B4-BE49-F238E27FC236}">
                <a16:creationId xmlns:a16="http://schemas.microsoft.com/office/drawing/2014/main" id="{A03F4BCC-C98D-6AEB-BFFC-ACE4B3043670}"/>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121212"/>
                </a:solidFill>
                <a:latin typeface="ArialMT"/>
              </a:rPr>
              <a:t>6ཡང་ཕྱོགས་བཞིར་གནས་པ་རྣམས་ཀྱིས་དངུལ་གྱི་ཡོ་བྱད་དང་གསེར། རྒྱུ་ནོར། ཕྱུགས་ཟོག རིན་པོ་ཆེ་བཅས་ཀྱིས་རྒྱབ་སྐྱོར་བྱས་པར་མ་ཟད། རང་མོས་ཀྱིས་འབུལ་བ་སྣ་ཚོགས་ཕུལ་ཞིང་།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7347"/>
    </mc:Choice>
    <mc:Fallback xmlns="">
      <p:transition spd="slow" advTm="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A4E002C-52F4-AC81-54AA-851964D0FD5A}"/>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0F4203D-7B17-1580-8BC0-29934042C42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9905AFA-542A-5E46-1BF0-91AF6CA05C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0B108F9-1F37-98DD-371B-E771F3BB933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7King Cyrus also brought out the articles belonging to the house of the Lord that Nebuchadnezzar had carried away from Jerusalem and placed in the temple of his gods. </a:t>
            </a:r>
            <a:endParaRPr lang="en-ZA" dirty="0"/>
          </a:p>
        </p:txBody>
      </p:sp>
      <p:sp>
        <p:nvSpPr>
          <p:cNvPr id="3" name="TextBox 2">
            <a:extLst>
              <a:ext uri="{FF2B5EF4-FFF2-40B4-BE49-F238E27FC236}">
                <a16:creationId xmlns:a16="http://schemas.microsoft.com/office/drawing/2014/main" id="{996AB90F-A269-228D-EA08-1EC742AB7B1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7རྒྱལ་པོ་ཀོ་རེས་ཀྱིས་དཀོན་མཆོག་ཡ་ཝཱེའི་མཆོད་ཁང་གི་སྣོད་ཆས་རྣམས་ཕྱིར་བཏོན་པ་དང་། སྣོད་ཆས་དེ་དག་ནི་སྔར་རྒྱལ་པོ་ནེ་བོ་ཀད་ནེ་ཙར་གྱིས་ཡེ་རུ་སཱ་ལེམ་ནས་ཁྱེར་ཅིང་རང་གི་ལྷ་ཁང་དུ་བཞག་པ་རྣམས་ཡིན་ཏེ།</a:t>
            </a:r>
            <a:endParaRPr lang="en-ZA" sz="16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FF595F-9605-0187-0C48-5D58A16A436B}"/>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FC2FE79-50F2-A342-8733-FBFF018823E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A41AAB9-2767-3043-5963-2ECE1D594A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0387773-CB23-2C87-716C-C11275B654D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11In all, there were 5,400 gold and silver articles. </a:t>
            </a:r>
            <a:r>
              <a:rPr lang="en-US" sz="4000" dirty="0" err="1">
                <a:solidFill>
                  <a:srgbClr val="121212"/>
                </a:solidFill>
                <a:latin typeface="ArialMT"/>
              </a:rPr>
              <a:t>Sheshbazzar</a:t>
            </a:r>
            <a:r>
              <a:rPr lang="en-US" sz="4000" dirty="0">
                <a:solidFill>
                  <a:srgbClr val="121212"/>
                </a:solidFill>
                <a:latin typeface="ArialMT"/>
              </a:rPr>
              <a:t> brought all these along when the exiles went up from Babylon to Jerusalem.</a:t>
            </a:r>
            <a:endParaRPr lang="en-ZA" dirty="0"/>
          </a:p>
        </p:txBody>
      </p:sp>
      <p:sp>
        <p:nvSpPr>
          <p:cNvPr id="5" name="TextBox 4">
            <a:extLst>
              <a:ext uri="{FF2B5EF4-FFF2-40B4-BE49-F238E27FC236}">
                <a16:creationId xmlns:a16="http://schemas.microsoft.com/office/drawing/2014/main" id="{53BF0310-F917-6CE4-2B20-73BC73D0FE9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ཤེཤེ་བྷ་ཛར་དང་གཞན་ཚོ་བྷེ་བྷི་ལོན་ནས་ཡེ་རུ་ཤ་ལེམ་དུ་བཙན་བྱོལ་དུ་འགྲོ་སྐབས་ཁོང་མཉམ་དུ་འཁྱེར་ཡོང་བའི་གསེར་དངུལ་གྱི་ཕོར་པ་དང་གཞན་དངོས་པོ་བཅས་གྲངས་ ༥,༤༠༠ ཡོད༎</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5071"/>
    </mc:Choice>
    <mc:Fallback xmlns="">
      <p:transition spd="slow" advTm="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A962E978-6E3C-B929-A60A-34A470DDF889}"/>
              </a:ext>
            </a:extLst>
          </p:cNvPr>
          <p:cNvSpPr txBox="1"/>
          <p:nvPr/>
        </p:nvSpPr>
        <p:spPr>
          <a:xfrm>
            <a:off x="4281879" y="2912550"/>
            <a:ext cx="8168365" cy="3789039"/>
          </a:xfrm>
          <a:prstGeom prst="rect">
            <a:avLst/>
          </a:prstGeom>
          <a:noFill/>
        </p:spPr>
        <p:txBody>
          <a:bodyPr wrap="square" rtlCol="0">
            <a:noAutofit/>
          </a:bodyPr>
          <a:lstStyle/>
          <a:p>
            <a:r>
              <a:rPr lang="en-IN" sz="8000" b="1" cap="all" dirty="0">
                <a:solidFill>
                  <a:schemeClr val="bg1"/>
                </a:solidFill>
                <a:latin typeface="ArialMT"/>
              </a:rPr>
              <a:t>  </a:t>
            </a:r>
            <a:r>
              <a:rPr lang="bo-CN" sz="8000" b="1" cap="all" dirty="0">
                <a:solidFill>
                  <a:schemeClr val="bg1"/>
                </a:solidFill>
                <a:latin typeface="ArialMT"/>
              </a:rPr>
              <a:t>ཨེས་སི་རཱ 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སེའི་རསེ་ཀྱིས་ཡ་ཧུ་དཱ་པ་རྣམས་ཕྱིར་ལོག་དགོས་པའི་བཀའ་གནང་བ།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16BD64-539B-8CAC-FD08-75AE043CED2F}"/>
              </a:ext>
            </a:extLst>
          </p:cNvPr>
          <p:cNvPicPr>
            <a:picLocks noChangeAspect="1"/>
          </p:cNvPicPr>
          <p:nvPr/>
        </p:nvPicPr>
        <p:blipFill rotWithShape="1">
          <a:blip r:embed="rId2"/>
          <a:srcRect t="345" b="592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17BCDF9-0AF8-EABA-44AC-F6E7DCBAD1D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97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2273B86-C1DD-4D1B-FCD3-8B338A3440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A47F3A1-75B2-2D98-F59F-57509F1355D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2:1Now these are the people of the province who came up from the captivity of the exiles carried away to Babylon by Nebuchadnezzar its king. They returned to Jerusalem and Judah, each to his own town,</a:t>
            </a:r>
            <a:endParaRPr lang="en-ZA" dirty="0"/>
          </a:p>
        </p:txBody>
      </p:sp>
      <p:sp>
        <p:nvSpPr>
          <p:cNvPr id="3" name="TextBox 2">
            <a:extLst>
              <a:ext uri="{FF2B5EF4-FFF2-40B4-BE49-F238E27FC236}">
                <a16:creationId xmlns:a16="http://schemas.microsoft.com/office/drawing/2014/main" id="{7507FE4E-CDC5-E62E-FF08-8648D140E7C3}"/>
              </a:ext>
            </a:extLst>
          </p:cNvPr>
          <p:cNvSpPr txBox="1"/>
          <p:nvPr/>
        </p:nvSpPr>
        <p:spPr>
          <a:xfrm>
            <a:off x="6216870" y="0"/>
            <a:ext cx="5975129" cy="6858000"/>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2:</a:t>
            </a:r>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ཡ་ཧུ་དཱ་ཡུལ་གྱི་མི་འདི་རྣམས་ནི་སྔར་པཱ་པེལ་ལོན་གྱི་རྒྱལ་པོ་ནེ་བོ་ཀད་ནེ་ཙར་གྱིས་པཱ་པེལ་ལོན་ལ་བཙོན་དུ་ཁྲིད་པ་དང་། ད་ལྟ་ཁོ་རྣམས་བཙན་ཁྲིད་བྱས་པའི་ཡུལ་ནས་ཡར་ཐོན་ཏེ་ཡེ་རུ་སཱ་ལེམ་དང་ཡ་ཧུ་དཱའི་ཡུལ་དུ་སོ་སོའི་གནས་སུ་ཕྱིར་ལོག་པ་ནི་འདི་ལྟ་སྟེ། </a:t>
            </a:r>
            <a:endParaRPr lang="en-ZA" dirty="0"/>
          </a:p>
        </p:txBody>
      </p:sp>
    </p:spTree>
    <p:extLst>
      <p:ext uri="{BB962C8B-B14F-4D97-AF65-F5344CB8AC3E}">
        <p14:creationId xmlns:p14="http://schemas.microsoft.com/office/powerpoint/2010/main" val="1817218950"/>
      </p:ext>
    </p:extLst>
  </p:cSld>
  <p:clrMapOvr>
    <a:masterClrMapping/>
  </p:clrMapOvr>
  <mc:AlternateContent xmlns:mc="http://schemas.openxmlformats.org/markup-compatibility/2006" xmlns:p14="http://schemas.microsoft.com/office/powerpoint/2010/main">
    <mc:Choice Requires="p14">
      <p:transition spd="slow" p14:dur="2000" advTm="10258"/>
    </mc:Choice>
    <mc:Fallback xmlns="">
      <p:transition spd="slow" advTm="1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B2B102-C8C0-2DCE-E3D2-BB648210DE1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95BF1CB-CE36-66BA-4CEA-A2FD2B8CFDD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5968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AE1AA5A-CE4D-2EF1-04AC-44C22B39FD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0CEDA4-C3AF-CB69-0FA0-F0B528243E1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64The whole assembly numbered 42,360, </a:t>
            </a:r>
            <a:endParaRPr lang="en-ZA" sz="4400" dirty="0"/>
          </a:p>
        </p:txBody>
      </p:sp>
      <p:sp>
        <p:nvSpPr>
          <p:cNvPr id="5" name="TextBox 4">
            <a:extLst>
              <a:ext uri="{FF2B5EF4-FFF2-40B4-BE49-F238E27FC236}">
                <a16:creationId xmlns:a16="http://schemas.microsoft.com/office/drawing/2014/main" id="{09E9F40A-F151-F0E3-D083-8EF892FF2295}"/>
              </a:ext>
            </a:extLst>
          </p:cNvPr>
          <p:cNvSpPr txBox="1"/>
          <p:nvPr/>
        </p:nvSpPr>
        <p:spPr>
          <a:xfrm>
            <a:off x="6216870" y="0"/>
            <a:ext cx="5975129" cy="6858000"/>
          </a:xfrm>
          <a:prstGeom prst="rect">
            <a:avLst/>
          </a:prstGeom>
          <a:noFill/>
        </p:spPr>
        <p:txBody>
          <a:bodyPr wrap="square" rtlCol="0">
            <a:noAutofit/>
          </a:bodyPr>
          <a:lstStyle/>
          <a:p>
            <a:r>
              <a:rPr lang="bo-CN" sz="8000">
                <a:solidFill>
                  <a:srgbClr val="121212"/>
                </a:solidFill>
                <a:latin typeface="ArialMT"/>
              </a:rPr>
              <a:t>64འདུ་ཚོགས་འདིའི་བསྡོམས་གྲངས་ནི་བཞི་ཁྲི་ཉིས་སྟོང་སུམ་བརྒྱ་དྲུག་ཅུ་ཡིན། </a:t>
            </a:r>
            <a:endParaRPr lang="en-ZA" dirty="0"/>
          </a:p>
        </p:txBody>
      </p:sp>
    </p:spTree>
    <p:extLst>
      <p:ext uri="{BB962C8B-B14F-4D97-AF65-F5344CB8AC3E}">
        <p14:creationId xmlns:p14="http://schemas.microsoft.com/office/powerpoint/2010/main" val="1635292120"/>
      </p:ext>
    </p:extLst>
  </p:cSld>
  <p:clrMapOvr>
    <a:masterClrMapping/>
  </p:clrMapOvr>
  <mc:AlternateContent xmlns:mc="http://schemas.openxmlformats.org/markup-compatibility/2006" xmlns:p14="http://schemas.microsoft.com/office/powerpoint/2010/main">
    <mc:Choice Requires="p14">
      <p:transition spd="slow" p14:dur="2000" advTm="5258"/>
    </mc:Choice>
    <mc:Fallback xmlns="">
      <p:transition spd="slow" advTm="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090A0C25-06F5-01B8-A39C-56972BA0B94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424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1" i="0" u="none" strike="noStrike" baseline="0" dirty="0">
                <a:latin typeface="TimesNewRomanPS-BoldMT"/>
              </a:rPr>
              <a:t>27 Rebuilding of the Temple</a:t>
            </a:r>
          </a:p>
          <a:p>
            <a:pPr algn="l"/>
            <a:r>
              <a:rPr lang="en-US" sz="4400" b="0" i="0" u="none" strike="noStrike" baseline="0" dirty="0">
                <a:latin typeface="TimesNewRomanPSMT"/>
              </a:rPr>
              <a:t>1. Cyrus tells Jews to rebuild the temple - Ezra 1:1-11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ཨེས་སི་རཱ 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ArialMT"/>
              </a:rPr>
              <a:t>སེའི་རསེ་ཀྱིས་ཡ་ཧུ་དཱ་པ་རྣམས་ཕྱིར་ལོག་དགོས་པའི་བཀའ་གནང་བ།</a:t>
            </a:r>
          </a:p>
          <a:p>
            <a:endParaRPr lang="en-ZA" dirty="0"/>
          </a:p>
        </p:txBody>
      </p:sp>
      <p:pic>
        <p:nvPicPr>
          <p:cNvPr id="2" name="Audio 1">
            <a:hlinkClick r:id="" action="ppaction://media"/>
            <a:extLst>
              <a:ext uri="{FF2B5EF4-FFF2-40B4-BE49-F238E27FC236}">
                <a16:creationId xmlns:a16="http://schemas.microsoft.com/office/drawing/2014/main" id="{750020A1-1AA2-C777-51EC-2A93D6FEE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1086"/>
    </mc:Choice>
    <mc:Fallback xmlns="">
      <p:transition spd="slow" advTm="1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7" name="TextBox 2">
            <a:extLst>
              <a:ext uri="{FF2B5EF4-FFF2-40B4-BE49-F238E27FC236}">
                <a16:creationId xmlns:a16="http://schemas.microsoft.com/office/drawing/2014/main" id="{A76D7158-CB0D-B312-5DBD-244B95C83BC2}"/>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7F455A-6DB5-D814-65B9-513D5621A9F9}"/>
              </a:ext>
            </a:extLst>
          </p:cNvPr>
          <p:cNvSpPr txBox="1"/>
          <p:nvPr/>
        </p:nvSpPr>
        <p:spPr>
          <a:xfrm>
            <a:off x="4281879" y="2331525"/>
            <a:ext cx="8168365" cy="3789039"/>
          </a:xfrm>
          <a:prstGeom prst="rect">
            <a:avLst/>
          </a:prstGeom>
          <a:noFill/>
        </p:spPr>
        <p:txBody>
          <a:bodyPr wrap="square" rtlCol="0">
            <a:noAutofit/>
          </a:bodyPr>
          <a:lstStyle/>
          <a:p>
            <a:r>
              <a:rPr lang="en-IN" sz="8000" b="1" cap="all" dirty="0">
                <a:solidFill>
                  <a:schemeClr val="bg1"/>
                </a:solidFill>
                <a:latin typeface="ArialMT"/>
              </a:rPr>
              <a:t>  </a:t>
            </a:r>
            <a:r>
              <a:rPr lang="bo-CN" sz="8000" b="1" cap="all" dirty="0">
                <a:solidFill>
                  <a:schemeClr val="bg1"/>
                </a:solidFill>
                <a:latin typeface="ArialMT"/>
              </a:rPr>
              <a:t>ཨེས་སི་རཱ 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སེའི་རསེ་ཀྱིས་ཡ་ཧུ་དཱ་པ་རྣམས་ཕྱིར་ལོག་དགོས་པའི་བཀའ་གནང་བ།</a:t>
            </a:r>
          </a:p>
          <a:p>
            <a:endParaRPr lang="en-ZA" dirty="0"/>
          </a:p>
        </p:txBody>
      </p:sp>
    </p:spTree>
    <p:extLst>
      <p:ext uri="{BB962C8B-B14F-4D97-AF65-F5344CB8AC3E}">
        <p14:creationId xmlns:p14="http://schemas.microsoft.com/office/powerpoint/2010/main" val="231024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4F31EEA-6A41-8F40-40D0-353C8B6AA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E56A9C-A067-F978-5416-F7DAD1EEC9B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1In the first year of Cyrus king of Persia, to fulfill the word of the Lord spoken through Jeremiah, the Lord stirred the spirit of Cyrus king of Persia to send a proclamation throughout his kingdom and to put it in writing as follows:</a:t>
            </a:r>
            <a:endParaRPr lang="en-ZA" dirty="0"/>
          </a:p>
        </p:txBody>
      </p:sp>
      <p:sp>
        <p:nvSpPr>
          <p:cNvPr id="3" name="TextBox 2">
            <a:extLst>
              <a:ext uri="{FF2B5EF4-FFF2-40B4-BE49-F238E27FC236}">
                <a16:creationId xmlns:a16="http://schemas.microsoft.com/office/drawing/2014/main" id="{08CAD237-ECF5-F751-58F4-BC4C5FC9163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1དེ་ཡང་ཏ་ཟིག་གི་རྒྱལ་པོ་ཀོ་རེས་ཀྱི་སྲིད་ལོ་དང་པོར། དཀོན་མཆོག་ཡ་ཝཱེས་ཁོང་ཉིད་ཀྱི་བཀའ་སྟེ་ཡེ་རེམ་ཡཱའི་ངག་བརྒྱུད་ནས་གསུངས་པ་དེ་འགྲུབ་པར་མཛད་པའི་ཕྱིར། ཏ་ཟིག་གི་རྒྱལ་པོ་ཀོ་རེས་ལ་ཡི་གེར་བཀོད་དེ་རང་གི་རྒྱལ་ཁམས་ཡོངས་ལ་ཁྱབ་བསྒྲགས་བྱེད་པར་སྐུལ་མ་གནང་ནས་འདི་ལྟར་བྲིས་པ་སྟེ།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948"/>
    </mc:Choice>
    <mc:Fallback xmlns="">
      <p:transition spd="slow" advTm="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BB0625-3BE0-1B4E-E864-4CB95AEB0802}"/>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F36E279-0541-E78B-8590-DFC3F5AC2E7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D5F91E9-C788-A2D3-1EAD-A6338DDC89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D6D209-C27D-D248-4A56-18304ABCCD0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2“This is what Cyrus king of Persia says:</a:t>
            </a:r>
          </a:p>
          <a:p>
            <a:r>
              <a:rPr lang="en-US" sz="4400" dirty="0">
                <a:solidFill>
                  <a:srgbClr val="121212"/>
                </a:solidFill>
                <a:latin typeface="ArialMT"/>
              </a:rPr>
              <a:t>‘The Lord, the God of heaven, who has given me all the kingdoms of the earth, has appointed me to build a house for Him at Jerusalem in Judah.</a:t>
            </a:r>
            <a:endParaRPr lang="en-ZA" dirty="0"/>
          </a:p>
        </p:txBody>
      </p:sp>
      <p:sp>
        <p:nvSpPr>
          <p:cNvPr id="5" name="TextBox 4">
            <a:extLst>
              <a:ext uri="{FF2B5EF4-FFF2-40B4-BE49-F238E27FC236}">
                <a16:creationId xmlns:a16="http://schemas.microsoft.com/office/drawing/2014/main" id="{EB2703AA-6641-32FE-9E7C-47C389963F50}"/>
              </a:ext>
            </a:extLst>
          </p:cNvPr>
          <p:cNvSpPr txBox="1"/>
          <p:nvPr/>
        </p:nvSpPr>
        <p:spPr>
          <a:xfrm>
            <a:off x="5799222" y="0"/>
            <a:ext cx="6392778" cy="6858000"/>
          </a:xfrm>
          <a:prstGeom prst="rect">
            <a:avLst/>
          </a:prstGeom>
          <a:noFill/>
        </p:spPr>
        <p:txBody>
          <a:bodyPr wrap="square" rtlCol="0">
            <a:noAutofit/>
          </a:bodyPr>
          <a:lstStyle/>
          <a:p>
            <a:r>
              <a:rPr lang="bo-CN" sz="5400" dirty="0">
                <a:solidFill>
                  <a:srgbClr val="121212"/>
                </a:solidFill>
                <a:latin typeface="ArialMT"/>
              </a:rPr>
              <a:t>2ཏ་ཟིག་གི་རྒྱལ་པོ་ཀོ་རེས་ཀྱིས་འདི་ལྟར། ནམ་མཁའི་དཀོན་མཆོག་ཡ་ཝཱེས་ས་གཞིའི་རྒྱལ་ཁམས་ཐམས་ཅད་བདག་ལ་གནང་བ་དང་། ཁོང་གིས་བདག་ཡ་ཧུ་དཱ་ཡུལ་གྱི་ཡེ་རུ་སཱ་ལེམ་དུ་ཁོང་གི་ཕྱིར་མཆོད་ཁང་ཞིག་བཞེང་བར་བསྐོས་པ་ཡིན། </a:t>
            </a:r>
            <a:endParaRPr lang="en-ZA" sz="20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901"/>
    </mc:Choice>
    <mc:Fallback xmlns="">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F3318A-56D1-EF0A-C19F-DA31A9F3FDB1}"/>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D21680C-C841-7226-BF1F-B5AFCF267B7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699B529-690B-FB72-BEC5-6A74225E62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C350DA0-F922-226A-115E-33137751FB4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3Whoever among you belongs to His people, may his God be with him, and may he go to Jerusalem in Judah and build the house of the Lord, the God of Israel; He is the God who is in Jerusalem.</a:t>
            </a:r>
            <a:endParaRPr lang="en-ZA" dirty="0"/>
          </a:p>
        </p:txBody>
      </p:sp>
      <p:sp>
        <p:nvSpPr>
          <p:cNvPr id="3" name="TextBox 2">
            <a:extLst>
              <a:ext uri="{FF2B5EF4-FFF2-40B4-BE49-F238E27FC236}">
                <a16:creationId xmlns:a16="http://schemas.microsoft.com/office/drawing/2014/main" id="{15E0111E-5ECD-5096-80AD-73912BE963E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3ཁྱོད་ཅག་གི་ཁྲོད་དུ་དཀོན་མཆོག་གི་འབངས་མི་གང་དང་གང་ཡོད་ན། ཁོ་ཚོའི་དཀོན་མཆོག་དེ་དག་དང་མཉམ་དུ་བཞུགས་པར་ཤོག དེ་དག་ཡ་ཧུ་དཱ་ཡུལ་གྱི་ཡེ་རུ་སཱ་ལེམ་དུ་ཡེས་ར་ཨེལ་གྱི་དཀོན་མཆོག་ཡ་ཝཱེའི་མཆོད་ཁང་ཡང་བསྐྱར་བཞེང་བར་ཡར་འགྲོ་རུ་ཆུག ཁོང་ནི་ཡེ་རུ་སཱ་ལེམ་དུ་བཞུགས་པའི་དཀོན་མཆོག་ཡིན། </a:t>
            </a:r>
            <a:endParaRPr lang="en-ZA" sz="16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6025"/>
    </mc:Choice>
    <mc:Fallback xmlns="">
      <p:transition spd="slow" advTm="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1267</Words>
  <Application>Microsoft Office PowerPoint</Application>
  <PresentationFormat>Widescreen</PresentationFormat>
  <Paragraphs>60</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2025-04-08T10:59:32Z</dcterms:modified>
</cp:coreProperties>
</file>