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1BC767-FE86-4642-BE32-24B6319291B2}" v="9" dt="2025-04-08T11:08:53.3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43" autoAdjust="0"/>
    <p:restoredTop sz="93160" autoAdjust="0"/>
  </p:normalViewPr>
  <p:slideViewPr>
    <p:cSldViewPr snapToGrid="0">
      <p:cViewPr varScale="1">
        <p:scale>
          <a:sx n="57" d="100"/>
          <a:sy n="57" d="100"/>
        </p:scale>
        <p:origin x="84" y="11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86E918D-8BDD-4832-A8CB-59363405A788}"/>
    <pc:docChg chg="custSel modSld">
      <pc:chgData name="Leonie Smith" userId="fed1330f33f5650e" providerId="LiveId" clId="{886E918D-8BDD-4832-A8CB-59363405A788}" dt="2022-08-09T10:22:23.861" v="77" actId="20577"/>
      <pc:docMkLst>
        <pc:docMk/>
      </pc:docMkLst>
      <pc:sldChg chg="addSp modSp mod">
        <pc:chgData name="Leonie Smith" userId="fed1330f33f5650e" providerId="LiveId" clId="{886E918D-8BDD-4832-A8CB-59363405A788}" dt="2022-08-09T10:19:46.177" v="55" actId="14100"/>
        <pc:sldMkLst>
          <pc:docMk/>
          <pc:sldMk cId="3261377596" sldId="438"/>
        </pc:sldMkLst>
      </pc:sldChg>
      <pc:sldChg chg="addSp modSp">
        <pc:chgData name="Leonie Smith" userId="fed1330f33f5650e" providerId="LiveId" clId="{886E918D-8BDD-4832-A8CB-59363405A788}" dt="2022-07-26T05:55:25.755" v="1"/>
        <pc:sldMkLst>
          <pc:docMk/>
          <pc:sldMk cId="3759221820" sldId="439"/>
        </pc:sldMkLst>
      </pc:sldChg>
      <pc:sldChg chg="addSp delSp modSp modTransition modAnim">
        <pc:chgData name="Leonie Smith" userId="fed1330f33f5650e" providerId="LiveId" clId="{886E918D-8BDD-4832-A8CB-59363405A788}" dt="2022-07-26T05:56:48.279" v="4"/>
        <pc:sldMkLst>
          <pc:docMk/>
          <pc:sldMk cId="3676245138" sldId="441"/>
        </pc:sldMkLst>
      </pc:sldChg>
      <pc:sldChg chg="addSp modSp mod">
        <pc:chgData name="Leonie Smith" userId="fed1330f33f5650e" providerId="LiveId" clId="{886E918D-8BDD-4832-A8CB-59363405A788}" dt="2022-08-09T10:21:24.679" v="69" actId="1076"/>
        <pc:sldMkLst>
          <pc:docMk/>
          <pc:sldMk cId="2180228365" sldId="442"/>
        </pc:sldMkLst>
      </pc:sldChg>
      <pc:sldChg chg="addSp delSp modSp modTransition modAnim">
        <pc:chgData name="Leonie Smith" userId="fed1330f33f5650e" providerId="LiveId" clId="{886E918D-8BDD-4832-A8CB-59363405A788}" dt="2022-07-26T05:59:17.074" v="9"/>
        <pc:sldMkLst>
          <pc:docMk/>
          <pc:sldMk cId="3095902142" sldId="443"/>
        </pc:sldMkLst>
      </pc:sldChg>
      <pc:sldChg chg="addSp modSp mod">
        <pc:chgData name="Leonie Smith" userId="fed1330f33f5650e" providerId="LiveId" clId="{886E918D-8BDD-4832-A8CB-59363405A788}" dt="2022-08-09T10:21:39.315" v="71" actId="1076"/>
        <pc:sldMkLst>
          <pc:docMk/>
          <pc:sldMk cId="1718612039" sldId="444"/>
        </pc:sldMkLst>
      </pc:sldChg>
      <pc:sldChg chg="addSp delSp modSp modTransition modAnim">
        <pc:chgData name="Leonie Smith" userId="fed1330f33f5650e" providerId="LiveId" clId="{886E918D-8BDD-4832-A8CB-59363405A788}" dt="2022-07-26T06:01:35.303" v="12"/>
        <pc:sldMkLst>
          <pc:docMk/>
          <pc:sldMk cId="2166098122" sldId="445"/>
        </pc:sldMkLst>
      </pc:sldChg>
      <pc:sldChg chg="addSp modSp mod">
        <pc:chgData name="Leonie Smith" userId="fed1330f33f5650e" providerId="LiveId" clId="{886E918D-8BDD-4832-A8CB-59363405A788}" dt="2022-08-09T10:21:49.959" v="72" actId="20577"/>
        <pc:sldMkLst>
          <pc:docMk/>
          <pc:sldMk cId="665805102" sldId="446"/>
        </pc:sldMkLst>
      </pc:sldChg>
      <pc:sldChg chg="addSp delSp modSp modTransition modAnim">
        <pc:chgData name="Leonie Smith" userId="fed1330f33f5650e" providerId="LiveId" clId="{886E918D-8BDD-4832-A8CB-59363405A788}" dt="2022-07-26T06:06:34.144" v="27"/>
        <pc:sldMkLst>
          <pc:docMk/>
          <pc:sldMk cId="2422728137" sldId="447"/>
        </pc:sldMkLst>
      </pc:sldChg>
      <pc:sldChg chg="addSp modSp mod">
        <pc:chgData name="Leonie Smith" userId="fed1330f33f5650e" providerId="LiveId" clId="{886E918D-8BDD-4832-A8CB-59363405A788}" dt="2022-08-09T10:21:56.328" v="73" actId="20577"/>
        <pc:sldMkLst>
          <pc:docMk/>
          <pc:sldMk cId="843663555" sldId="448"/>
        </pc:sldMkLst>
      </pc:sldChg>
      <pc:sldChg chg="addSp delSp modSp modTransition modAnim">
        <pc:chgData name="Leonie Smith" userId="fed1330f33f5650e" providerId="LiveId" clId="{886E918D-8BDD-4832-A8CB-59363405A788}" dt="2022-07-27T04:41:27.976" v="46"/>
        <pc:sldMkLst>
          <pc:docMk/>
          <pc:sldMk cId="4160448636" sldId="449"/>
        </pc:sldMkLst>
      </pc:sldChg>
      <pc:sldChg chg="addSp modSp mod">
        <pc:chgData name="Leonie Smith" userId="fed1330f33f5650e" providerId="LiveId" clId="{886E918D-8BDD-4832-A8CB-59363405A788}" dt="2022-08-09T10:22:04.231" v="74" actId="20577"/>
        <pc:sldMkLst>
          <pc:docMk/>
          <pc:sldMk cId="538051216" sldId="450"/>
        </pc:sldMkLst>
      </pc:sldChg>
      <pc:sldChg chg="addSp delSp modSp modTransition modAnim">
        <pc:chgData name="Leonie Smith" userId="fed1330f33f5650e" providerId="LiveId" clId="{886E918D-8BDD-4832-A8CB-59363405A788}" dt="2022-07-26T06:13:02.402" v="39"/>
        <pc:sldMkLst>
          <pc:docMk/>
          <pc:sldMk cId="3386340796" sldId="451"/>
        </pc:sldMkLst>
      </pc:sldChg>
      <pc:sldChg chg="addSp modSp mod">
        <pc:chgData name="Leonie Smith" userId="fed1330f33f5650e" providerId="LiveId" clId="{886E918D-8BDD-4832-A8CB-59363405A788}" dt="2022-08-09T10:22:11.967" v="75" actId="20577"/>
        <pc:sldMkLst>
          <pc:docMk/>
          <pc:sldMk cId="4002949039" sldId="452"/>
        </pc:sldMkLst>
      </pc:sldChg>
      <pc:sldChg chg="addSp modSp">
        <pc:chgData name="Leonie Smith" userId="fed1330f33f5650e" providerId="LiveId" clId="{886E918D-8BDD-4832-A8CB-59363405A788}" dt="2022-07-26T06:13:34.027" v="40"/>
        <pc:sldMkLst>
          <pc:docMk/>
          <pc:sldMk cId="283334129" sldId="453"/>
        </pc:sldMkLst>
      </pc:sldChg>
      <pc:sldChg chg="addSp modSp mod">
        <pc:chgData name="Leonie Smith" userId="fed1330f33f5650e" providerId="LiveId" clId="{886E918D-8BDD-4832-A8CB-59363405A788}" dt="2022-08-09T10:22:23.861" v="77" actId="20577"/>
        <pc:sldMkLst>
          <pc:docMk/>
          <pc:sldMk cId="2511564658" sldId="454"/>
        </pc:sldMkLst>
      </pc:sldChg>
      <pc:sldChg chg="addSp modSp modNotesTx">
        <pc:chgData name="Leonie Smith" userId="fed1330f33f5650e" providerId="LiveId" clId="{886E918D-8BDD-4832-A8CB-59363405A788}" dt="2022-07-27T04:42:42.660" v="50" actId="5793"/>
        <pc:sldMkLst>
          <pc:docMk/>
          <pc:sldMk cId="3596600315" sldId="468"/>
        </pc:sldMkLst>
      </pc:sldChg>
      <pc:sldChg chg="addSp modSp">
        <pc:chgData name="Leonie Smith" userId="fed1330f33f5650e" providerId="LiveId" clId="{886E918D-8BDD-4832-A8CB-59363405A788}" dt="2022-08-09T10:19:52.820" v="56"/>
        <pc:sldMkLst>
          <pc:docMk/>
          <pc:sldMk cId="2379390366" sldId="469"/>
        </pc:sldMkLst>
      </pc:sldChg>
    </pc:docChg>
  </pc:docChgLst>
  <pc:docChgLst>
    <pc:chgData name="Alfred Smith" userId="3c60a3631c0db8ad" providerId="LiveId" clId="{D073B4A6-F1F3-42C2-9686-7D95610C86D6}"/>
    <pc:docChg chg="modSld">
      <pc:chgData name="Alfred Smith" userId="3c60a3631c0db8ad" providerId="LiveId" clId="{D073B4A6-F1F3-42C2-9686-7D95610C86D6}" dt="2024-07-18T16:57:50.444" v="0"/>
      <pc:docMkLst>
        <pc:docMk/>
      </pc:docMkLst>
      <pc:sldChg chg="modSp">
        <pc:chgData name="Alfred Smith" userId="3c60a3631c0db8ad" providerId="LiveId" clId="{D073B4A6-F1F3-42C2-9686-7D95610C86D6}" dt="2024-07-18T16:57:50.444" v="0"/>
        <pc:sldMkLst>
          <pc:docMk/>
          <pc:sldMk cId="3261377596" sldId="438"/>
        </pc:sldMkLst>
      </pc:sldChg>
      <pc:sldChg chg="modSp">
        <pc:chgData name="Alfred Smith" userId="3c60a3631c0db8ad" providerId="LiveId" clId="{D073B4A6-F1F3-42C2-9686-7D95610C86D6}" dt="2024-07-18T16:57:50.444" v="0"/>
        <pc:sldMkLst>
          <pc:docMk/>
          <pc:sldMk cId="3759221820" sldId="439"/>
        </pc:sldMkLst>
      </pc:sldChg>
      <pc:sldChg chg="modSp">
        <pc:chgData name="Alfred Smith" userId="3c60a3631c0db8ad" providerId="LiveId" clId="{D073B4A6-F1F3-42C2-9686-7D95610C86D6}" dt="2024-07-18T16:57:50.444" v="0"/>
        <pc:sldMkLst>
          <pc:docMk/>
          <pc:sldMk cId="2180228365" sldId="442"/>
        </pc:sldMkLst>
      </pc:sldChg>
      <pc:sldChg chg="modSp">
        <pc:chgData name="Alfred Smith" userId="3c60a3631c0db8ad" providerId="LiveId" clId="{D073B4A6-F1F3-42C2-9686-7D95610C86D6}" dt="2024-07-18T16:57:50.444" v="0"/>
        <pc:sldMkLst>
          <pc:docMk/>
          <pc:sldMk cId="1718612039" sldId="444"/>
        </pc:sldMkLst>
      </pc:sldChg>
      <pc:sldChg chg="modSp">
        <pc:chgData name="Alfred Smith" userId="3c60a3631c0db8ad" providerId="LiveId" clId="{D073B4A6-F1F3-42C2-9686-7D95610C86D6}" dt="2024-07-18T16:57:50.444" v="0"/>
        <pc:sldMkLst>
          <pc:docMk/>
          <pc:sldMk cId="665805102" sldId="446"/>
        </pc:sldMkLst>
      </pc:sldChg>
      <pc:sldChg chg="modSp">
        <pc:chgData name="Alfred Smith" userId="3c60a3631c0db8ad" providerId="LiveId" clId="{D073B4A6-F1F3-42C2-9686-7D95610C86D6}" dt="2024-07-18T16:57:50.444" v="0"/>
        <pc:sldMkLst>
          <pc:docMk/>
          <pc:sldMk cId="843663555" sldId="448"/>
        </pc:sldMkLst>
      </pc:sldChg>
      <pc:sldChg chg="modSp">
        <pc:chgData name="Alfred Smith" userId="3c60a3631c0db8ad" providerId="LiveId" clId="{D073B4A6-F1F3-42C2-9686-7D95610C86D6}" dt="2024-07-18T16:57:50.444" v="0"/>
        <pc:sldMkLst>
          <pc:docMk/>
          <pc:sldMk cId="538051216" sldId="450"/>
        </pc:sldMkLst>
      </pc:sldChg>
      <pc:sldChg chg="modSp">
        <pc:chgData name="Alfred Smith" userId="3c60a3631c0db8ad" providerId="LiveId" clId="{D073B4A6-F1F3-42C2-9686-7D95610C86D6}" dt="2024-07-18T16:57:50.444" v="0"/>
        <pc:sldMkLst>
          <pc:docMk/>
          <pc:sldMk cId="4002949039" sldId="452"/>
        </pc:sldMkLst>
      </pc:sldChg>
      <pc:sldChg chg="modSp">
        <pc:chgData name="Alfred Smith" userId="3c60a3631c0db8ad" providerId="LiveId" clId="{D073B4A6-F1F3-42C2-9686-7D95610C86D6}" dt="2024-07-18T16:57:50.444" v="0"/>
        <pc:sldMkLst>
          <pc:docMk/>
          <pc:sldMk cId="2511564658" sldId="454"/>
        </pc:sldMkLst>
      </pc:sldChg>
      <pc:sldChg chg="modSp">
        <pc:chgData name="Alfred Smith" userId="3c60a3631c0db8ad" providerId="LiveId" clId="{D073B4A6-F1F3-42C2-9686-7D95610C86D6}" dt="2024-07-18T16:57:50.444" v="0"/>
        <pc:sldMkLst>
          <pc:docMk/>
          <pc:sldMk cId="2379390366" sldId="469"/>
        </pc:sldMkLst>
      </pc:sldChg>
    </pc:docChg>
  </pc:docChgLst>
  <pc:docChgLst>
    <pc:chgData name="Alfred Smith" userId="3c60a3631c0db8ad" providerId="LiveId" clId="{FA1BC767-FE86-4642-BE32-24B6319291B2}"/>
    <pc:docChg chg="custSel modSld">
      <pc:chgData name="Alfred Smith" userId="3c60a3631c0db8ad" providerId="LiveId" clId="{FA1BC767-FE86-4642-BE32-24B6319291B2}" dt="2025-04-08T11:08:53.375" v="16"/>
      <pc:docMkLst>
        <pc:docMk/>
      </pc:docMkLst>
      <pc:sldChg chg="addSp delSp modSp mod">
        <pc:chgData name="Alfred Smith" userId="3c60a3631c0db8ad" providerId="LiveId" clId="{FA1BC767-FE86-4642-BE32-24B6319291B2}" dt="2025-04-08T11:07:50.818" v="4"/>
        <pc:sldMkLst>
          <pc:docMk/>
          <pc:sldMk cId="3676245138" sldId="441"/>
        </pc:sldMkLst>
        <pc:spChg chg="add mod">
          <ac:chgData name="Alfred Smith" userId="3c60a3631c0db8ad" providerId="LiveId" clId="{FA1BC767-FE86-4642-BE32-24B6319291B2}" dt="2025-04-08T11:07:50.818" v="4"/>
          <ac:spMkLst>
            <pc:docMk/>
            <pc:sldMk cId="3676245138" sldId="441"/>
            <ac:spMk id="2" creationId="{B8C13EB8-09B9-76E6-7D93-82BAB495F97F}"/>
          </ac:spMkLst>
        </pc:spChg>
        <pc:spChg chg="del">
          <ac:chgData name="Alfred Smith" userId="3c60a3631c0db8ad" providerId="LiveId" clId="{FA1BC767-FE86-4642-BE32-24B6319291B2}" dt="2025-04-08T11:07:50.165" v="3" actId="478"/>
          <ac:spMkLst>
            <pc:docMk/>
            <pc:sldMk cId="3676245138" sldId="441"/>
            <ac:spMk id="4" creationId="{9A13E2D8-2F59-44C1-B1D2-79C300C26DD4}"/>
          </ac:spMkLst>
        </pc:spChg>
        <pc:spChg chg="add mod">
          <ac:chgData name="Alfred Smith" userId="3c60a3631c0db8ad" providerId="LiveId" clId="{FA1BC767-FE86-4642-BE32-24B6319291B2}" dt="2025-04-08T11:07:50.818" v="4"/>
          <ac:spMkLst>
            <pc:docMk/>
            <pc:sldMk cId="3676245138" sldId="441"/>
            <ac:spMk id="5" creationId="{D50CF9D0-487F-715D-E695-567708090F2B}"/>
          </ac:spMkLst>
        </pc:spChg>
        <pc:spChg chg="del">
          <ac:chgData name="Alfred Smith" userId="3c60a3631c0db8ad" providerId="LiveId" clId="{FA1BC767-FE86-4642-BE32-24B6319291B2}" dt="2025-04-08T11:07:50.165" v="3" actId="478"/>
          <ac:spMkLst>
            <pc:docMk/>
            <pc:sldMk cId="3676245138" sldId="441"/>
            <ac:spMk id="6" creationId="{416C064E-628E-47C0-A712-DB178FE9901E}"/>
          </ac:spMkLst>
        </pc:spChg>
      </pc:sldChg>
      <pc:sldChg chg="addSp delSp modSp mod">
        <pc:chgData name="Alfred Smith" userId="3c60a3631c0db8ad" providerId="LiveId" clId="{FA1BC767-FE86-4642-BE32-24B6319291B2}" dt="2025-04-08T11:07:59.563" v="6"/>
        <pc:sldMkLst>
          <pc:docMk/>
          <pc:sldMk cId="3095902142" sldId="443"/>
        </pc:sldMkLst>
        <pc:spChg chg="add mod">
          <ac:chgData name="Alfred Smith" userId="3c60a3631c0db8ad" providerId="LiveId" clId="{FA1BC767-FE86-4642-BE32-24B6319291B2}" dt="2025-04-08T11:07:59.563" v="6"/>
          <ac:spMkLst>
            <pc:docMk/>
            <pc:sldMk cId="3095902142" sldId="443"/>
            <ac:spMk id="2" creationId="{50D12C5A-59CE-438D-47F7-5C00197A9F34}"/>
          </ac:spMkLst>
        </pc:spChg>
        <pc:spChg chg="add mod">
          <ac:chgData name="Alfred Smith" userId="3c60a3631c0db8ad" providerId="LiveId" clId="{FA1BC767-FE86-4642-BE32-24B6319291B2}" dt="2025-04-08T11:07:59.563" v="6"/>
          <ac:spMkLst>
            <pc:docMk/>
            <pc:sldMk cId="3095902142" sldId="443"/>
            <ac:spMk id="3" creationId="{C57BF52F-7C71-8D5A-7964-0D6FFCFBF2FA}"/>
          </ac:spMkLst>
        </pc:spChg>
        <pc:spChg chg="del">
          <ac:chgData name="Alfred Smith" userId="3c60a3631c0db8ad" providerId="LiveId" clId="{FA1BC767-FE86-4642-BE32-24B6319291B2}" dt="2025-04-08T11:07:59.027" v="5" actId="478"/>
          <ac:spMkLst>
            <pc:docMk/>
            <pc:sldMk cId="3095902142" sldId="443"/>
            <ac:spMk id="4" creationId="{9A13E2D8-2F59-44C1-B1D2-79C300C26DD4}"/>
          </ac:spMkLst>
        </pc:spChg>
        <pc:spChg chg="del">
          <ac:chgData name="Alfred Smith" userId="3c60a3631c0db8ad" providerId="LiveId" clId="{FA1BC767-FE86-4642-BE32-24B6319291B2}" dt="2025-04-08T11:07:59.027" v="5" actId="478"/>
          <ac:spMkLst>
            <pc:docMk/>
            <pc:sldMk cId="3095902142" sldId="443"/>
            <ac:spMk id="6" creationId="{416C064E-628E-47C0-A712-DB178FE9901E}"/>
          </ac:spMkLst>
        </pc:spChg>
      </pc:sldChg>
      <pc:sldChg chg="addSp delSp modSp mod">
        <pc:chgData name="Alfred Smith" userId="3c60a3631c0db8ad" providerId="LiveId" clId="{FA1BC767-FE86-4642-BE32-24B6319291B2}" dt="2025-04-08T11:08:13.890" v="8"/>
        <pc:sldMkLst>
          <pc:docMk/>
          <pc:sldMk cId="2166098122" sldId="445"/>
        </pc:sldMkLst>
        <pc:spChg chg="add mod">
          <ac:chgData name="Alfred Smith" userId="3c60a3631c0db8ad" providerId="LiveId" clId="{FA1BC767-FE86-4642-BE32-24B6319291B2}" dt="2025-04-08T11:08:13.890" v="8"/>
          <ac:spMkLst>
            <pc:docMk/>
            <pc:sldMk cId="2166098122" sldId="445"/>
            <ac:spMk id="2" creationId="{78994176-992C-5D94-2D5D-002775E0020F}"/>
          </ac:spMkLst>
        </pc:spChg>
        <pc:spChg chg="del">
          <ac:chgData name="Alfred Smith" userId="3c60a3631c0db8ad" providerId="LiveId" clId="{FA1BC767-FE86-4642-BE32-24B6319291B2}" dt="2025-04-08T11:08:13.218" v="7" actId="478"/>
          <ac:spMkLst>
            <pc:docMk/>
            <pc:sldMk cId="2166098122" sldId="445"/>
            <ac:spMk id="4" creationId="{9A13E2D8-2F59-44C1-B1D2-79C300C26DD4}"/>
          </ac:spMkLst>
        </pc:spChg>
        <pc:spChg chg="add mod">
          <ac:chgData name="Alfred Smith" userId="3c60a3631c0db8ad" providerId="LiveId" clId="{FA1BC767-FE86-4642-BE32-24B6319291B2}" dt="2025-04-08T11:08:13.890" v="8"/>
          <ac:spMkLst>
            <pc:docMk/>
            <pc:sldMk cId="2166098122" sldId="445"/>
            <ac:spMk id="5" creationId="{CBD00A61-1344-282B-6480-6812518BB78E}"/>
          </ac:spMkLst>
        </pc:spChg>
        <pc:spChg chg="del">
          <ac:chgData name="Alfred Smith" userId="3c60a3631c0db8ad" providerId="LiveId" clId="{FA1BC767-FE86-4642-BE32-24B6319291B2}" dt="2025-04-08T11:08:13.218" v="7" actId="478"/>
          <ac:spMkLst>
            <pc:docMk/>
            <pc:sldMk cId="2166098122" sldId="445"/>
            <ac:spMk id="6" creationId="{416C064E-628E-47C0-A712-DB178FE9901E}"/>
          </ac:spMkLst>
        </pc:spChg>
      </pc:sldChg>
      <pc:sldChg chg="addSp delSp modSp mod">
        <pc:chgData name="Alfred Smith" userId="3c60a3631c0db8ad" providerId="LiveId" clId="{FA1BC767-FE86-4642-BE32-24B6319291B2}" dt="2025-04-08T11:08:28.818" v="10"/>
        <pc:sldMkLst>
          <pc:docMk/>
          <pc:sldMk cId="2422728137" sldId="447"/>
        </pc:sldMkLst>
        <pc:spChg chg="add mod">
          <ac:chgData name="Alfred Smith" userId="3c60a3631c0db8ad" providerId="LiveId" clId="{FA1BC767-FE86-4642-BE32-24B6319291B2}" dt="2025-04-08T11:08:28.818" v="10"/>
          <ac:spMkLst>
            <pc:docMk/>
            <pc:sldMk cId="2422728137" sldId="447"/>
            <ac:spMk id="2" creationId="{E3CAD2D2-799F-EE24-60CE-F1B8F2C15E99}"/>
          </ac:spMkLst>
        </pc:spChg>
        <pc:spChg chg="add mod">
          <ac:chgData name="Alfred Smith" userId="3c60a3631c0db8ad" providerId="LiveId" clId="{FA1BC767-FE86-4642-BE32-24B6319291B2}" dt="2025-04-08T11:08:28.818" v="10"/>
          <ac:spMkLst>
            <pc:docMk/>
            <pc:sldMk cId="2422728137" sldId="447"/>
            <ac:spMk id="3" creationId="{BBA0B41B-7601-5452-EDC8-219556E12893}"/>
          </ac:spMkLst>
        </pc:spChg>
        <pc:spChg chg="del">
          <ac:chgData name="Alfred Smith" userId="3c60a3631c0db8ad" providerId="LiveId" clId="{FA1BC767-FE86-4642-BE32-24B6319291B2}" dt="2025-04-08T11:08:28.287" v="9" actId="478"/>
          <ac:spMkLst>
            <pc:docMk/>
            <pc:sldMk cId="2422728137" sldId="447"/>
            <ac:spMk id="4" creationId="{9A13E2D8-2F59-44C1-B1D2-79C300C26DD4}"/>
          </ac:spMkLst>
        </pc:spChg>
        <pc:spChg chg="del">
          <ac:chgData name="Alfred Smith" userId="3c60a3631c0db8ad" providerId="LiveId" clId="{FA1BC767-FE86-4642-BE32-24B6319291B2}" dt="2025-04-08T11:08:28.287" v="9" actId="478"/>
          <ac:spMkLst>
            <pc:docMk/>
            <pc:sldMk cId="2422728137" sldId="447"/>
            <ac:spMk id="6" creationId="{416C064E-628E-47C0-A712-DB178FE9901E}"/>
          </ac:spMkLst>
        </pc:spChg>
      </pc:sldChg>
      <pc:sldChg chg="addSp delSp modSp mod">
        <pc:chgData name="Alfred Smith" userId="3c60a3631c0db8ad" providerId="LiveId" clId="{FA1BC767-FE86-4642-BE32-24B6319291B2}" dt="2025-04-08T11:08:36.793" v="12"/>
        <pc:sldMkLst>
          <pc:docMk/>
          <pc:sldMk cId="4160448636" sldId="449"/>
        </pc:sldMkLst>
        <pc:spChg chg="add mod">
          <ac:chgData name="Alfred Smith" userId="3c60a3631c0db8ad" providerId="LiveId" clId="{FA1BC767-FE86-4642-BE32-24B6319291B2}" dt="2025-04-08T11:08:36.793" v="12"/>
          <ac:spMkLst>
            <pc:docMk/>
            <pc:sldMk cId="4160448636" sldId="449"/>
            <ac:spMk id="2" creationId="{7AB817C2-A9E7-55F4-AF07-7AFC3A68238D}"/>
          </ac:spMkLst>
        </pc:spChg>
        <pc:spChg chg="add mod">
          <ac:chgData name="Alfred Smith" userId="3c60a3631c0db8ad" providerId="LiveId" clId="{FA1BC767-FE86-4642-BE32-24B6319291B2}" dt="2025-04-08T11:08:36.793" v="12"/>
          <ac:spMkLst>
            <pc:docMk/>
            <pc:sldMk cId="4160448636" sldId="449"/>
            <ac:spMk id="3" creationId="{5CF16378-689D-E083-564C-CE5759FD87E3}"/>
          </ac:spMkLst>
        </pc:spChg>
        <pc:spChg chg="del">
          <ac:chgData name="Alfred Smith" userId="3c60a3631c0db8ad" providerId="LiveId" clId="{FA1BC767-FE86-4642-BE32-24B6319291B2}" dt="2025-04-08T11:08:36.259" v="11" actId="478"/>
          <ac:spMkLst>
            <pc:docMk/>
            <pc:sldMk cId="4160448636" sldId="449"/>
            <ac:spMk id="4" creationId="{9A13E2D8-2F59-44C1-B1D2-79C300C26DD4}"/>
          </ac:spMkLst>
        </pc:spChg>
        <pc:spChg chg="del">
          <ac:chgData name="Alfred Smith" userId="3c60a3631c0db8ad" providerId="LiveId" clId="{FA1BC767-FE86-4642-BE32-24B6319291B2}" dt="2025-04-08T11:08:36.259" v="11" actId="478"/>
          <ac:spMkLst>
            <pc:docMk/>
            <pc:sldMk cId="4160448636" sldId="449"/>
            <ac:spMk id="6" creationId="{416C064E-628E-47C0-A712-DB178FE9901E}"/>
          </ac:spMkLst>
        </pc:spChg>
      </pc:sldChg>
      <pc:sldChg chg="addSp delSp modSp mod">
        <pc:chgData name="Alfred Smith" userId="3c60a3631c0db8ad" providerId="LiveId" clId="{FA1BC767-FE86-4642-BE32-24B6319291B2}" dt="2025-04-08T11:08:45.204" v="14"/>
        <pc:sldMkLst>
          <pc:docMk/>
          <pc:sldMk cId="3386340796" sldId="451"/>
        </pc:sldMkLst>
        <pc:spChg chg="add mod">
          <ac:chgData name="Alfred Smith" userId="3c60a3631c0db8ad" providerId="LiveId" clId="{FA1BC767-FE86-4642-BE32-24B6319291B2}" dt="2025-04-08T11:08:45.204" v="14"/>
          <ac:spMkLst>
            <pc:docMk/>
            <pc:sldMk cId="3386340796" sldId="451"/>
            <ac:spMk id="2" creationId="{72127FDD-2144-3175-0A7B-E50799E76051}"/>
          </ac:spMkLst>
        </pc:spChg>
        <pc:spChg chg="del">
          <ac:chgData name="Alfred Smith" userId="3c60a3631c0db8ad" providerId="LiveId" clId="{FA1BC767-FE86-4642-BE32-24B6319291B2}" dt="2025-04-08T11:08:44.261" v="13" actId="478"/>
          <ac:spMkLst>
            <pc:docMk/>
            <pc:sldMk cId="3386340796" sldId="451"/>
            <ac:spMk id="4" creationId="{9A13E2D8-2F59-44C1-B1D2-79C300C26DD4}"/>
          </ac:spMkLst>
        </pc:spChg>
        <pc:spChg chg="add mod">
          <ac:chgData name="Alfred Smith" userId="3c60a3631c0db8ad" providerId="LiveId" clId="{FA1BC767-FE86-4642-BE32-24B6319291B2}" dt="2025-04-08T11:08:45.204" v="14"/>
          <ac:spMkLst>
            <pc:docMk/>
            <pc:sldMk cId="3386340796" sldId="451"/>
            <ac:spMk id="5" creationId="{4F6B17E4-5A9B-7894-4E3D-2028F40E56C0}"/>
          </ac:spMkLst>
        </pc:spChg>
        <pc:spChg chg="del">
          <ac:chgData name="Alfred Smith" userId="3c60a3631c0db8ad" providerId="LiveId" clId="{FA1BC767-FE86-4642-BE32-24B6319291B2}" dt="2025-04-08T11:08:44.261" v="13" actId="478"/>
          <ac:spMkLst>
            <pc:docMk/>
            <pc:sldMk cId="3386340796" sldId="451"/>
            <ac:spMk id="6" creationId="{416C064E-628E-47C0-A712-DB178FE9901E}"/>
          </ac:spMkLst>
        </pc:spChg>
      </pc:sldChg>
      <pc:sldChg chg="addSp delSp modSp mod">
        <pc:chgData name="Alfred Smith" userId="3c60a3631c0db8ad" providerId="LiveId" clId="{FA1BC767-FE86-4642-BE32-24B6319291B2}" dt="2025-04-08T11:08:53.375" v="16"/>
        <pc:sldMkLst>
          <pc:docMk/>
          <pc:sldMk cId="283334129" sldId="453"/>
        </pc:sldMkLst>
        <pc:spChg chg="add mod">
          <ac:chgData name="Alfred Smith" userId="3c60a3631c0db8ad" providerId="LiveId" clId="{FA1BC767-FE86-4642-BE32-24B6319291B2}" dt="2025-04-08T11:08:53.375" v="16"/>
          <ac:spMkLst>
            <pc:docMk/>
            <pc:sldMk cId="283334129" sldId="453"/>
            <ac:spMk id="3" creationId="{77396387-ADB1-AD76-3035-7E93C126FE78}"/>
          </ac:spMkLst>
        </pc:spChg>
        <pc:spChg chg="del">
          <ac:chgData name="Alfred Smith" userId="3c60a3631c0db8ad" providerId="LiveId" clId="{FA1BC767-FE86-4642-BE32-24B6319291B2}" dt="2025-04-08T11:08:52.770" v="15" actId="478"/>
          <ac:spMkLst>
            <pc:docMk/>
            <pc:sldMk cId="283334129" sldId="453"/>
            <ac:spMk id="4" creationId="{9A13E2D8-2F59-44C1-B1D2-79C300C26DD4}"/>
          </ac:spMkLst>
        </pc:spChg>
        <pc:spChg chg="add mod">
          <ac:chgData name="Alfred Smith" userId="3c60a3631c0db8ad" providerId="LiveId" clId="{FA1BC767-FE86-4642-BE32-24B6319291B2}" dt="2025-04-08T11:08:53.375" v="16"/>
          <ac:spMkLst>
            <pc:docMk/>
            <pc:sldMk cId="283334129" sldId="453"/>
            <ac:spMk id="5" creationId="{B0F8517B-E998-1A13-46B7-5FFD0A8AAAF9}"/>
          </ac:spMkLst>
        </pc:spChg>
        <pc:spChg chg="del">
          <ac:chgData name="Alfred Smith" userId="3c60a3631c0db8ad" providerId="LiveId" clId="{FA1BC767-FE86-4642-BE32-24B6319291B2}" dt="2025-04-08T11:08:52.770" v="15" actId="478"/>
          <ac:spMkLst>
            <pc:docMk/>
            <pc:sldMk cId="283334129" sldId="453"/>
            <ac:spMk id="6" creationId="{416C064E-628E-47C0-A712-DB178FE9901E}"/>
          </ac:spMkLst>
        </pc:spChg>
      </pc:sldChg>
      <pc:sldChg chg="addSp delSp modSp mod">
        <pc:chgData name="Alfred Smith" userId="3c60a3631c0db8ad" providerId="LiveId" clId="{FA1BC767-FE86-4642-BE32-24B6319291B2}" dt="2025-04-08T11:07:12.856" v="1"/>
        <pc:sldMkLst>
          <pc:docMk/>
          <pc:sldMk cId="3596600315" sldId="468"/>
        </pc:sldMkLst>
        <pc:spChg chg="del">
          <ac:chgData name="Alfred Smith" userId="3c60a3631c0db8ad" providerId="LiveId" clId="{FA1BC767-FE86-4642-BE32-24B6319291B2}" dt="2025-04-08T11:07:12.351" v="0" actId="478"/>
          <ac:spMkLst>
            <pc:docMk/>
            <pc:sldMk cId="3596600315" sldId="468"/>
            <ac:spMk id="3" creationId="{0162BEE1-134B-8B70-2BB8-9226F1DF1614}"/>
          </ac:spMkLst>
        </pc:spChg>
        <pc:spChg chg="add mod">
          <ac:chgData name="Alfred Smith" userId="3c60a3631c0db8ad" providerId="LiveId" clId="{FA1BC767-FE86-4642-BE32-24B6319291B2}" dt="2025-04-08T11:07:12.856" v="1"/>
          <ac:spMkLst>
            <pc:docMk/>
            <pc:sldMk cId="3596600315" sldId="468"/>
            <ac:spMk id="5" creationId="{AEA71DFC-A1A8-9CEA-6D41-E1C756302F18}"/>
          </ac:spMkLst>
        </pc:spChg>
      </pc:sldChg>
      <pc:sldChg chg="addSp modSp">
        <pc:chgData name="Alfred Smith" userId="3c60a3631c0db8ad" providerId="LiveId" clId="{FA1BC767-FE86-4642-BE32-24B6319291B2}" dt="2025-04-08T11:07:34.756" v="2"/>
        <pc:sldMkLst>
          <pc:docMk/>
          <pc:sldMk cId="2379390366" sldId="469"/>
        </pc:sldMkLst>
        <pc:spChg chg="add mod">
          <ac:chgData name="Alfred Smith" userId="3c60a3631c0db8ad" providerId="LiveId" clId="{FA1BC767-FE86-4642-BE32-24B6319291B2}" dt="2025-04-08T11:07:34.756" v="2"/>
          <ac:spMkLst>
            <pc:docMk/>
            <pc:sldMk cId="2379390366" sldId="469"/>
            <ac:spMk id="2" creationId="{FFD42CCF-5986-F704-5079-AAE9ED675E3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27 </a:t>
            </a:r>
            <a:r>
              <a:rPr lang="en-US" sz="1200" b="1" i="0" u="none" strike="noStrike" baseline="0" dirty="0">
                <a:latin typeface="TimesNewRomanPS-BoldMT"/>
              </a:rPr>
              <a:t>Rebuilding of the Temple</a:t>
            </a:r>
          </a:p>
          <a:p>
            <a:pPr algn="l"/>
            <a:r>
              <a:rPr lang="en-US" sz="1200" b="0" i="0" u="none" strike="noStrike" baseline="0" dirty="0">
                <a:latin typeface="TimesNewRomanPSMT"/>
              </a:rPr>
              <a:t>1. Cyrus tells Jews to rebuild the temple - Ezra 1:1-11 (Left Top)</a:t>
            </a:r>
          </a:p>
          <a:p>
            <a:pPr algn="l"/>
            <a:r>
              <a:rPr lang="en-US" sz="1200" b="0" i="0" u="none" strike="noStrike" baseline="0" dirty="0">
                <a:latin typeface="TimesNewRomanPSMT"/>
              </a:rPr>
              <a:t>2. The altar is built - Ezra 3:1-6 (Right Top)</a:t>
            </a:r>
          </a:p>
          <a:p>
            <a:pPr algn="l"/>
            <a:r>
              <a:rPr lang="en-US" sz="1200" b="0" i="0" u="none" strike="noStrike" baseline="0" dirty="0">
                <a:latin typeface="TimesNewRomanPSMT"/>
              </a:rPr>
              <a:t>3. The foundation of the Temple is laid - Ezra 3:7-13 (Right 2nd)</a:t>
            </a:r>
          </a:p>
          <a:p>
            <a:pPr algn="l"/>
            <a:r>
              <a:rPr lang="en-US" sz="1200" b="0" i="0" u="none" strike="noStrike" baseline="0" dirty="0">
                <a:latin typeface="TimesNewRomanPSMT"/>
              </a:rPr>
              <a:t>4. Construction of the Temple stops - Ezra 4:1-5, 24 (Right 3rd)</a:t>
            </a:r>
          </a:p>
          <a:p>
            <a:pPr algn="l"/>
            <a:r>
              <a:rPr lang="en-US" sz="1200" b="0" i="0" u="none" strike="noStrike" baseline="0" dirty="0">
                <a:latin typeface="TimesNewRomanPSMT"/>
              </a:rPr>
              <a:t>5. Haggai and Zechariah give prophecy and rebuilding resumes - Ezra 5:1-17 (Left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King Darius pays for all the construction - Ezra 6:1-14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27-4</a:t>
            </a:r>
          </a:p>
        </p:txBody>
      </p:sp>
      <p:pic>
        <p:nvPicPr>
          <p:cNvPr id="4" name="Audio 3">
            <a:hlinkClick r:id="" action="ppaction://media"/>
            <a:extLst>
              <a:ext uri="{FF2B5EF4-FFF2-40B4-BE49-F238E27FC236}">
                <a16:creationId xmlns:a16="http://schemas.microsoft.com/office/drawing/2014/main" id="{6869E659-1732-DE49-32BA-825E8F192C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AEA71DFC-A1A8-9CEA-6D41-E1C756302F1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063"/>
    </mc:Choice>
    <mc:Fallback xmlns="">
      <p:transition spd="slow" advTm="3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01168C-21C7-A33F-7B1E-EAE0409E7133}"/>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63F3BED-D99D-B14C-A604-3BBCCE11B99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A055F328-2CF7-2535-B5C0-CA1F913C8C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3CAD2D2-799F-EE24-60CE-F1B8F2C15E9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4Then the people of the land set out to discourage the people of Judah and make them afraid to build. </a:t>
            </a:r>
            <a:endParaRPr lang="en-ZA" dirty="0"/>
          </a:p>
        </p:txBody>
      </p:sp>
      <p:sp>
        <p:nvSpPr>
          <p:cNvPr id="3" name="TextBox 2">
            <a:extLst>
              <a:ext uri="{FF2B5EF4-FFF2-40B4-BE49-F238E27FC236}">
                <a16:creationId xmlns:a16="http://schemas.microsoft.com/office/drawing/2014/main" id="{BBA0B41B-7601-5452-EDC8-219556E1289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4དེ་ནས་གནས་དེའི་ཡུལ་མི་རྣམས་ཀྱིས་ཡ་ཧུ་དཱ་པ་རྣམས་ལ་འཇིགས་བསྐུལ་ནས་མཆོད་ཁང་བཞེང་དུ་མ་བཅུག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7648"/>
    </mc:Choice>
    <mc:Fallback xmlns="">
      <p:transition spd="slow" advTm="7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6BD56D-425C-6B1C-3547-949014496CEF}"/>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C31F934-3015-EF32-87A2-D4F04E0EAD79}"/>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4D20DAA1-1707-60F0-F322-C7B905D774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AB817C2-A9E7-55F4-AF07-7AFC3A68238D}"/>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5They hired counselors against them to frustrate their plans throughout the reign of Cyrus king of Persia and down to the reign of Darius king of Persia.</a:t>
            </a:r>
            <a:endParaRPr lang="en-ZA" dirty="0"/>
          </a:p>
        </p:txBody>
      </p:sp>
      <p:sp>
        <p:nvSpPr>
          <p:cNvPr id="3" name="TextBox 2">
            <a:extLst>
              <a:ext uri="{FF2B5EF4-FFF2-40B4-BE49-F238E27FC236}">
                <a16:creationId xmlns:a16="http://schemas.microsoft.com/office/drawing/2014/main" id="{5CF16378-689D-E083-564C-CE5759FD87E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ཏ་ཟིག་གི་རྒྱལ་པོ་ཀོ་རེས་ཀྱི་དུས་ནས་ཏ་ཟིག་གི་རྒྱལ་པོ་དར་ཡཱའི་བར་དུ་དེ་དག་གིས་བློ་འདོན་མཁན་ནོར་གྱིས་བསླུས་ཏེ། ཡ་ཧུ་དཱ་པ་རྣམས་ཀྱི་འཆར་གཞི་ལ་གཏོར་བརླག་བྱེད་པའི་ཆེད་དུ་ཁོ་ཚོར་རྒོལ་བ་རེད།</a:t>
            </a:r>
            <a:endParaRPr lang="en-ZA" sz="16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9541"/>
    </mc:Choice>
    <mc:Fallback xmlns="">
      <p:transition spd="slow" advTm="9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076C74D9-8D4C-135D-EC90-63076C350AE9}"/>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DCF2FBD3-7E7E-E4F0-65FB-DDB8654A097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8E60C87-125A-0D90-32C6-8A2B2DE048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2127FDD-2144-3175-0A7B-E50799E7605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6At the beginning of the reign of Xerxes, an accusation was lodged against the people of Judah and Jerusalem.</a:t>
            </a:r>
            <a:endParaRPr lang="en-ZA" dirty="0"/>
          </a:p>
        </p:txBody>
      </p:sp>
      <p:sp>
        <p:nvSpPr>
          <p:cNvPr id="5" name="TextBox 4">
            <a:extLst>
              <a:ext uri="{FF2B5EF4-FFF2-40B4-BE49-F238E27FC236}">
                <a16:creationId xmlns:a16="http://schemas.microsoft.com/office/drawing/2014/main" id="{4F6B17E4-5A9B-7894-4E3D-2028F40E56C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6ཡང་ཨ་ཧཱ་ཤུ་ཝེ་རོ་ཤུ་བྱ་བས་རྒྱལ་སྲིད་ཐོག་མར་སྐྱོང་དུས། དེ་དག་གིས་གཏུག་ཡིག་བྲིས་ཏེ་ཡ་ཧུ་དཱ་དང་ཡེ་རུ་སཱ་ལེམ་གྱི་ཡུལ་མི་རྣམས་གཏུགས་པ་དང་།</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7928"/>
    </mc:Choice>
    <mc:Fallback xmlns="">
      <p:transition spd="slow" advTm="7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666A33-D3C4-1394-E50B-E6624EB0C80C}"/>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AEEA714-2C6D-10ED-55D2-A262F03354F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96AE523-10D3-29C6-2712-D60B07F783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7396387-ADB1-AD76-3035-7E93C126FE7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24Thus the construction of the house of God in Jerusalem ceased, and it remained at a standstill until the second year of the reign of Darius king of Persia.</a:t>
            </a:r>
            <a:endParaRPr lang="en-ZA" dirty="0"/>
          </a:p>
        </p:txBody>
      </p:sp>
      <p:sp>
        <p:nvSpPr>
          <p:cNvPr id="5" name="TextBox 4">
            <a:extLst>
              <a:ext uri="{FF2B5EF4-FFF2-40B4-BE49-F238E27FC236}">
                <a16:creationId xmlns:a16="http://schemas.microsoft.com/office/drawing/2014/main" id="{B0F8517B-E998-1A13-46B7-5FFD0A8AAAF9}"/>
              </a:ext>
            </a:extLst>
          </p:cNvPr>
          <p:cNvSpPr txBox="1"/>
          <p:nvPr/>
        </p:nvSpPr>
        <p:spPr>
          <a:xfrm>
            <a:off x="6216870" y="0"/>
            <a:ext cx="5975129" cy="6858000"/>
          </a:xfrm>
          <a:prstGeom prst="rect">
            <a:avLst/>
          </a:prstGeom>
          <a:noFill/>
        </p:spPr>
        <p:txBody>
          <a:bodyPr wrap="square" rtlCol="0">
            <a:noAutofit/>
          </a:bodyPr>
          <a:lstStyle/>
          <a:p>
            <a:r>
              <a:rPr lang="bo-CN" sz="7200">
                <a:solidFill>
                  <a:srgbClr val="121212"/>
                </a:solidFill>
                <a:latin typeface="ArialMT"/>
              </a:rPr>
              <a:t>24དེའི་ཕྱིར་ཏ་ཟིག་གི་རྒྱལ་པོ་དར་ཡཱའི་སྲིད་ལོ་གཉིས་པའི་བར་དུ་ཡེ་རུ་སཱ་ལེམ་གྱི་དཀོན་མཆོག་གི་མཆོད་ཁང་བཞེང་མཚམས་བཞག་གོ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6848"/>
    </mc:Choice>
    <mc:Fallback xmlns="">
      <p:transition spd="slow" advTm="6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medium confidence">
            <a:extLst>
              <a:ext uri="{FF2B5EF4-FFF2-40B4-BE49-F238E27FC236}">
                <a16:creationId xmlns:a16="http://schemas.microsoft.com/office/drawing/2014/main" id="{4B1C1E7C-E1C2-D9D9-368E-8F851B399E38}"/>
              </a:ext>
            </a:extLst>
          </p:cNvPr>
          <p:cNvPicPr>
            <a:picLocks noChangeAspect="1"/>
          </p:cNvPicPr>
          <p:nvPr/>
        </p:nvPicPr>
        <p:blipFill rotWithShape="1">
          <a:blip r:embed="rId2"/>
          <a:srcRect l="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AAA0617-BA24-DA8D-85E5-A9CAA51E8B5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BFB3650-7C5D-144B-AF2D-516BD1DB994A}"/>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8C0BA93-ACF2-7FA7-A82A-EF1D45A6CA07}"/>
              </a:ext>
            </a:extLst>
          </p:cNvPr>
          <p:cNvSpPr txBox="1"/>
          <p:nvPr/>
        </p:nvSpPr>
        <p:spPr>
          <a:xfrm>
            <a:off x="240979" y="0"/>
            <a:ext cx="6413821" cy="4876800"/>
          </a:xfrm>
          <a:prstGeom prst="rect">
            <a:avLst/>
          </a:prstGeom>
          <a:noFill/>
        </p:spPr>
        <p:txBody>
          <a:bodyPr wrap="square" rtlCol="0">
            <a:noAutofit/>
          </a:bodyPr>
          <a:lstStyle/>
          <a:p>
            <a:pPr algn="ctr"/>
            <a:r>
              <a:rPr lang="bo-CN" sz="8000" b="1" cap="all" dirty="0">
                <a:solidFill>
                  <a:schemeClr val="bg1"/>
                </a:solidFill>
                <a:latin typeface="ArialMT"/>
              </a:rPr>
              <a:t>ཨེས་སི་རཱ 4</a:t>
            </a:r>
          </a:p>
          <a:p>
            <a:r>
              <a:rPr lang="bo-CN" sz="8000" b="1" dirty="0">
                <a:solidFill>
                  <a:schemeClr val="bg1"/>
                </a:solidFill>
                <a:latin typeface="ArialMT"/>
              </a:rPr>
              <a:t>མཆོད་ཁང་སྐྱར་བཞེངས་ཕྱིར་བྱེད་པར་ངོ་རྒོལ་བྱེད་པ།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4. Construction of the Temple stops - Ezra 4:1-5, 24 (Right 3rd)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ཨེས་སི་རཱ 4</a:t>
            </a:r>
          </a:p>
          <a:p>
            <a:r>
              <a:rPr lang="bo-CN" sz="8000" b="1" dirty="0">
                <a:solidFill>
                  <a:srgbClr val="121212"/>
                </a:solidFill>
                <a:latin typeface="ArialMT"/>
              </a:rPr>
              <a:t>མཆོད་ཁང་སྐྱར་བཞེངས་ཕྱིར་བྱེད་པར་ངོ་རྒོལ་བྱེད་པ།</a:t>
            </a:r>
          </a:p>
          <a:p>
            <a:endParaRPr lang="en-ZA" dirty="0"/>
          </a:p>
        </p:txBody>
      </p:sp>
      <p:pic>
        <p:nvPicPr>
          <p:cNvPr id="2" name="Audio 1">
            <a:hlinkClick r:id="" action="ppaction://media"/>
            <a:extLst>
              <a:ext uri="{FF2B5EF4-FFF2-40B4-BE49-F238E27FC236}">
                <a16:creationId xmlns:a16="http://schemas.microsoft.com/office/drawing/2014/main" id="{5DFE0D57-6EF4-FBF1-C180-01DA8DA035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582"/>
    </mc:Choice>
    <mc:Fallback xmlns="">
      <p:transition spd="slow" advTm="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B3650-7C5D-144B-AF2D-516BD1DB994A}"/>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8863A23-BAF5-0065-9A1C-490F02EDFB9E}"/>
              </a:ext>
            </a:extLst>
          </p:cNvPr>
          <p:cNvSpPr txBox="1"/>
          <p:nvPr/>
        </p:nvSpPr>
        <p:spPr>
          <a:xfrm>
            <a:off x="240979" y="0"/>
            <a:ext cx="6413821" cy="4876800"/>
          </a:xfrm>
          <a:prstGeom prst="rect">
            <a:avLst/>
          </a:prstGeom>
          <a:noFill/>
        </p:spPr>
        <p:txBody>
          <a:bodyPr wrap="square" rtlCol="0">
            <a:noAutofit/>
          </a:bodyPr>
          <a:lstStyle/>
          <a:p>
            <a:pPr algn="ctr"/>
            <a:r>
              <a:rPr lang="bo-CN" sz="8000" b="1" cap="all" dirty="0">
                <a:solidFill>
                  <a:schemeClr val="bg1"/>
                </a:solidFill>
                <a:latin typeface="ArialMT"/>
              </a:rPr>
              <a:t>ཨེས་སི་རཱ 4</a:t>
            </a:r>
          </a:p>
          <a:p>
            <a:r>
              <a:rPr lang="bo-CN" sz="8000" b="1" dirty="0">
                <a:solidFill>
                  <a:schemeClr val="bg1"/>
                </a:solidFill>
                <a:latin typeface="ArialMT"/>
              </a:rPr>
              <a:t>མཆོད་ཁང་སྐྱར་བཞེངས་ཕྱིར་བྱེད་པར་ངོ་རྒོལ་བྱེད་པ།</a:t>
            </a:r>
          </a:p>
          <a:p>
            <a:endParaRPr lang="en-ZA" dirty="0"/>
          </a:p>
        </p:txBody>
      </p:sp>
      <p:sp>
        <p:nvSpPr>
          <p:cNvPr id="2" name="TextBox 2">
            <a:extLst>
              <a:ext uri="{FF2B5EF4-FFF2-40B4-BE49-F238E27FC236}">
                <a16:creationId xmlns:a16="http://schemas.microsoft.com/office/drawing/2014/main" id="{FFD42CCF-5986-F704-5079-AAE9ED675E3F}"/>
              </a:ext>
            </a:extLst>
          </p:cNvPr>
          <p:cNvSpPr txBox="1"/>
          <p:nvPr/>
        </p:nvSpPr>
        <p:spPr>
          <a:xfrm>
            <a:off x="270729" y="619058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79390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C437C20-F1C7-71AD-4ADA-3DF1DC68F4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8C13EB8-09B9-76E6-7D93-82BAB495F97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1When the enemies of Judah and Benjamin heard that the exiles were building a temple for the Lord, the God of Israel, </a:t>
            </a:r>
            <a:endParaRPr lang="en-ZA" dirty="0"/>
          </a:p>
        </p:txBody>
      </p:sp>
      <p:sp>
        <p:nvSpPr>
          <p:cNvPr id="5" name="TextBox 4">
            <a:extLst>
              <a:ext uri="{FF2B5EF4-FFF2-40B4-BE49-F238E27FC236}">
                <a16:creationId xmlns:a16="http://schemas.microsoft.com/office/drawing/2014/main" id="{D50CF9D0-487F-715D-E695-567708090F2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ཡ་ཧུ་དཱ་དང་པེན་ཡཱ་མེན་གྱི་དགྲ་བོས་བཙོན་ལས་ཐར་ཏེ་ཕྱིར་ལོག་པའི་མི་རྣམས་ཀྱིས་ཡེས་ར་ཨེལ་གྱི་དཀོན་མཆོག་ཡ་ཝཱེའི་ཆེད་དུ་མཆོད་ཁང་ཡང་བསྐྱར་བཞེང་བ་ཐོས་ནས།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6906"/>
    </mc:Choice>
    <mc:Fallback xmlns="">
      <p:transition spd="slow" advTm="6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54569C-18ED-7703-B103-A2AE9E780CD9}"/>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CADA6A0-54F1-AD79-94BC-0077ADE01172}"/>
              </a:ext>
            </a:extLst>
          </p:cNvPr>
          <p:cNvSpPr txBox="1"/>
          <p:nvPr/>
        </p:nvSpPr>
        <p:spPr>
          <a:xfrm>
            <a:off x="2355239" y="388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CC130FA-E11D-675A-10C9-D137C9C472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0D12C5A-59CE-438D-47F7-5C00197A9F3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2they approached Zerubbabel and the heads of the families, saying, “Let us build with you because, like you, we seek your God and have been sacrificing to Him since the time of King </a:t>
            </a:r>
            <a:r>
              <a:rPr lang="en-US" sz="3600" dirty="0" err="1">
                <a:solidFill>
                  <a:srgbClr val="121212"/>
                </a:solidFill>
                <a:latin typeface="ArialMT"/>
              </a:rPr>
              <a:t>Esar-haddon</a:t>
            </a:r>
            <a:r>
              <a:rPr lang="en-US" sz="3600" dirty="0">
                <a:solidFill>
                  <a:srgbClr val="121212"/>
                </a:solidFill>
                <a:latin typeface="ArialMT"/>
              </a:rPr>
              <a:t> of Assyria, who brought us here.”</a:t>
            </a:r>
            <a:endParaRPr lang="en-ZA" dirty="0"/>
          </a:p>
        </p:txBody>
      </p:sp>
      <p:sp>
        <p:nvSpPr>
          <p:cNvPr id="3" name="TextBox 2">
            <a:extLst>
              <a:ext uri="{FF2B5EF4-FFF2-40B4-BE49-F238E27FC236}">
                <a16:creationId xmlns:a16="http://schemas.microsoft.com/office/drawing/2014/main" id="{C57BF52F-7C71-8D5A-7964-0D6FFCFBF2FA}"/>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2དེ་དག་ཟེ་རུ་པཱ་པེལ་དང་ཚོ་དཔོན་རྣམས་ཀྱི་མདུན་དུ་འོངས་ནས་དེ་རྣམས་ལ། ངེད་རྣམས་ལ་ཡང་ཁྱོད་ཚོ་དང་མཉམ་དུ་བཞེང་བར་འཇུག་རོགས། གང་ལ་ཞེ་ན། ངེད་རྣམས་ཀྱིས་ཀྱང་ཁྱོད་ཚོའི་དཀོན་མཆོག་འཚོལ་བཞིན་ཡོད་དེ། ཨ་སུར་གྱི་རྒྱལ་པོ་ཨེ་སར་ཧད་ཏོན་གྱིས་ངེད་རྣམས་བཟུང་སྟེ་གནས་འདིར་ཁྲིད་འོངས་པའི་དུས་ནས་བཟུང་ཁོང་ལ་རྒྱུན་དུ་མཆོད་པ་ཕུལ་བ་ཡིན་ཞེས་ཞུས། </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3802"/>
    </mc:Choice>
    <mc:Fallback xmlns="">
      <p:transition spd="slow" advTm="1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21F0C0C-2AC7-0B17-E78E-31AC8009127C}"/>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C86E814-579A-9B68-CFEC-CA1BFB17B796}"/>
              </a:ext>
            </a:extLst>
          </p:cNvPr>
          <p:cNvSpPr txBox="1"/>
          <p:nvPr/>
        </p:nvSpPr>
        <p:spPr>
          <a:xfrm>
            <a:off x="2151929" y="3628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D9B14FF-A441-CD39-13FA-DF58A0C034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8994176-992C-5D94-2D5D-002775E0020F}"/>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3But Zerubbabel, </a:t>
            </a:r>
            <a:r>
              <a:rPr lang="en-US" sz="3600" dirty="0" err="1">
                <a:solidFill>
                  <a:srgbClr val="121212"/>
                </a:solidFill>
                <a:latin typeface="ArialMT"/>
              </a:rPr>
              <a:t>Jeshua</a:t>
            </a:r>
            <a:r>
              <a:rPr lang="en-US" sz="3600" dirty="0">
                <a:solidFill>
                  <a:srgbClr val="121212"/>
                </a:solidFill>
                <a:latin typeface="ArialMT"/>
              </a:rPr>
              <a:t>, and the other heads of the families of Israel replied, “You have no part with us in building a house for our God, since we alone must build it for the Lord, the God of Israel, as Cyrus king of Persia has commanded us.”</a:t>
            </a:r>
            <a:endParaRPr lang="en-ZA" sz="2000" dirty="0"/>
          </a:p>
        </p:txBody>
      </p:sp>
      <p:sp>
        <p:nvSpPr>
          <p:cNvPr id="5" name="TextBox 4">
            <a:extLst>
              <a:ext uri="{FF2B5EF4-FFF2-40B4-BE49-F238E27FC236}">
                <a16:creationId xmlns:a16="http://schemas.microsoft.com/office/drawing/2014/main" id="{CBD00A61-1344-282B-6480-6812518BB78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3འོན་ཀྱང་ཟེ་རུ་པཱ་པེལ་དང་ཡེ་ཤུ་ཨ། ཡེས་ར་ཨེལ་གྱི་ཚོ་དཔོན་རྣམས་ཀྱིས་དེ་དག་ལ། ངེད་རྣམས་ཀྱིས་དཀོན་མཆོག་གི་ཕྱིར་མཆོད་ཁང་བཞེང་བ་དེ་ཁྱོད་ཚོ་དང་འབྲེལ་བ་མེད་དེ། རྒྱུ་མཚན་ནི་ཏ་ཟིག་གི་རྒྱལ་པོ་ཀོ་རེས་ཀྱིས་བཀའ་བསྒོས་པ་བཞིན་དུ་ཡེས་ར་ཨེལ་གྱི་དཀོན་མཆོག་ཡ་ཝཱེའི་མཆོད་ཁང་ནི་ང་ཚོ་རང་གིས་བཞེང་ཆོག་ཅེས་སྨྲས་སོ། ། </a:t>
            </a:r>
            <a:endParaRPr lang="en-ZA" sz="1600"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3779"/>
    </mc:Choice>
    <mc:Fallback xmlns="">
      <p:transition spd="slow" advTm="13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1633</TotalTime>
  <Words>945</Words>
  <Application>Microsoft Office PowerPoint</Application>
  <PresentationFormat>Widescreen</PresentationFormat>
  <Paragraphs>49</Paragraphs>
  <Slides>18</Slides>
  <Notes>1</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2025-04-08T11:09:00Z</dcterms:modified>
</cp:coreProperties>
</file>