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68" r:id="rId2"/>
    <p:sldId id="438" r:id="rId3"/>
    <p:sldId id="439" r:id="rId4"/>
    <p:sldId id="473" r:id="rId5"/>
    <p:sldId id="441" r:id="rId6"/>
    <p:sldId id="440"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4" r:id="rId20"/>
    <p:sldId id="455" r:id="rId21"/>
    <p:sldId id="456" r:id="rId22"/>
    <p:sldId id="457" r:id="rId23"/>
    <p:sldId id="458" r:id="rId24"/>
    <p:sldId id="459" r:id="rId25"/>
    <p:sldId id="460" r:id="rId26"/>
    <p:sldId id="461" r:id="rId27"/>
    <p:sldId id="462" r:id="rId28"/>
    <p:sldId id="463" r:id="rId29"/>
    <p:sldId id="464" r:id="rId30"/>
    <p:sldId id="465" r:id="rId31"/>
    <p:sldId id="466" r:id="rId32"/>
    <p:sldId id="467" r:id="rId33"/>
    <p:sldId id="469" r:id="rId34"/>
    <p:sldId id="474" r:id="rId35"/>
    <p:sldId id="471" r:id="rId36"/>
    <p:sldId id="47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DC798A-BEDA-492E-A8DE-FE7B46922A82}" v="19" dt="2025-05-14T12:47:11.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53" autoAdjust="0"/>
    <p:restoredTop sz="94951" autoAdjust="0"/>
  </p:normalViewPr>
  <p:slideViewPr>
    <p:cSldViewPr snapToGrid="0">
      <p:cViewPr varScale="1">
        <p:scale>
          <a:sx n="78" d="100"/>
          <a:sy n="78" d="100"/>
        </p:scale>
        <p:origin x="211" y="2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FDC798A-BEDA-492E-A8DE-FE7B46922A82}"/>
    <pc:docChg chg="custSel modSld">
      <pc:chgData name="Alfred Smith" userId="3c60a3631c0db8ad" providerId="LiveId" clId="{FFDC798A-BEDA-492E-A8DE-FE7B46922A82}" dt="2025-05-14T12:47:11.926" v="34"/>
      <pc:docMkLst>
        <pc:docMk/>
      </pc:docMkLst>
      <pc:sldChg chg="modSp">
        <pc:chgData name="Alfred Smith" userId="3c60a3631c0db8ad" providerId="LiveId" clId="{FFDC798A-BEDA-492E-A8DE-FE7B46922A82}" dt="2025-05-14T12:47:11.926" v="34"/>
        <pc:sldMkLst>
          <pc:docMk/>
          <pc:sldMk cId="3261377596" sldId="438"/>
        </pc:sldMkLst>
        <pc:spChg chg="mod">
          <ac:chgData name="Alfred Smith" userId="3c60a3631c0db8ad" providerId="LiveId" clId="{FFDC798A-BEDA-492E-A8DE-FE7B46922A82}" dt="2025-05-14T12:47:11.926" v="34"/>
          <ac:spMkLst>
            <pc:docMk/>
            <pc:sldMk cId="3261377596" sldId="438"/>
            <ac:spMk id="7" creationId="{ED4FF1BE-1CB1-CF35-241C-BAACD0621AE9}"/>
          </ac:spMkLst>
        </pc:spChg>
      </pc:sldChg>
      <pc:sldChg chg="modSp">
        <pc:chgData name="Alfred Smith" userId="3c60a3631c0db8ad" providerId="LiveId" clId="{FFDC798A-BEDA-492E-A8DE-FE7B46922A82}" dt="2025-05-14T12:47:11.926" v="34"/>
        <pc:sldMkLst>
          <pc:docMk/>
          <pc:sldMk cId="3759221820" sldId="439"/>
        </pc:sldMkLst>
        <pc:spChg chg="mod">
          <ac:chgData name="Alfred Smith" userId="3c60a3631c0db8ad" providerId="LiveId" clId="{FFDC798A-BEDA-492E-A8DE-FE7B46922A82}" dt="2025-05-14T12:47:11.926" v="34"/>
          <ac:spMkLst>
            <pc:docMk/>
            <pc:sldMk cId="3759221820" sldId="439"/>
            <ac:spMk id="6" creationId="{416C064E-628E-47C0-A712-DB178FE9901E}"/>
          </ac:spMkLst>
        </pc:spChg>
      </pc:sldChg>
      <pc:sldChg chg="modSp">
        <pc:chgData name="Alfred Smith" userId="3c60a3631c0db8ad" providerId="LiveId" clId="{FFDC798A-BEDA-492E-A8DE-FE7B46922A82}" dt="2025-05-14T12:47:11.926" v="34"/>
        <pc:sldMkLst>
          <pc:docMk/>
          <pc:sldMk cId="923867738" sldId="440"/>
        </pc:sldMkLst>
        <pc:spChg chg="mod">
          <ac:chgData name="Alfred Smith" userId="3c60a3631c0db8ad" providerId="LiveId" clId="{FFDC798A-BEDA-492E-A8DE-FE7B46922A82}" dt="2025-05-14T12:47:11.926" v="34"/>
          <ac:spMkLst>
            <pc:docMk/>
            <pc:sldMk cId="923867738" sldId="440"/>
            <ac:spMk id="7" creationId="{45D40189-9F08-E372-26BC-2EAB7D066506}"/>
          </ac:spMkLst>
        </pc:spChg>
      </pc:sldChg>
      <pc:sldChg chg="addSp delSp modSp mod">
        <pc:chgData name="Alfred Smith" userId="3c60a3631c0db8ad" providerId="LiveId" clId="{FFDC798A-BEDA-492E-A8DE-FE7B46922A82}" dt="2025-04-09T09:46:12.468" v="3"/>
        <pc:sldMkLst>
          <pc:docMk/>
          <pc:sldMk cId="3676245138" sldId="441"/>
        </pc:sldMkLst>
        <pc:spChg chg="add mod">
          <ac:chgData name="Alfred Smith" userId="3c60a3631c0db8ad" providerId="LiveId" clId="{FFDC798A-BEDA-492E-A8DE-FE7B46922A82}" dt="2025-04-09T09:46:12.468" v="3"/>
          <ac:spMkLst>
            <pc:docMk/>
            <pc:sldMk cId="3676245138" sldId="441"/>
            <ac:spMk id="3" creationId="{9D154170-848F-16E5-C395-EF125B555398}"/>
          </ac:spMkLst>
        </pc:spChg>
        <pc:spChg chg="add mod">
          <ac:chgData name="Alfred Smith" userId="3c60a3631c0db8ad" providerId="LiveId" clId="{FFDC798A-BEDA-492E-A8DE-FE7B46922A82}" dt="2025-04-09T09:46:12.468" v="3"/>
          <ac:spMkLst>
            <pc:docMk/>
            <pc:sldMk cId="3676245138" sldId="441"/>
            <ac:spMk id="5" creationId="{985BF53A-C1B5-99B2-C20C-F960D41430BC}"/>
          </ac:spMkLst>
        </pc:spChg>
      </pc:sldChg>
      <pc:sldChg chg="addSp delSp modSp mod">
        <pc:chgData name="Alfred Smith" userId="3c60a3631c0db8ad" providerId="LiveId" clId="{FFDC798A-BEDA-492E-A8DE-FE7B46922A82}" dt="2025-04-09T09:46:22.418" v="5"/>
        <pc:sldMkLst>
          <pc:docMk/>
          <pc:sldMk cId="2180228365" sldId="442"/>
        </pc:sldMkLst>
        <pc:spChg chg="add mod">
          <ac:chgData name="Alfred Smith" userId="3c60a3631c0db8ad" providerId="LiveId" clId="{FFDC798A-BEDA-492E-A8DE-FE7B46922A82}" dt="2025-04-09T09:46:22.418" v="5"/>
          <ac:spMkLst>
            <pc:docMk/>
            <pc:sldMk cId="2180228365" sldId="442"/>
            <ac:spMk id="2" creationId="{36607B2A-7702-4A79-7057-B0986499EDD0}"/>
          </ac:spMkLst>
        </pc:spChg>
        <pc:spChg chg="add mod">
          <ac:chgData name="Alfred Smith" userId="3c60a3631c0db8ad" providerId="LiveId" clId="{FFDC798A-BEDA-492E-A8DE-FE7B46922A82}" dt="2025-04-09T09:46:22.418" v="5"/>
          <ac:spMkLst>
            <pc:docMk/>
            <pc:sldMk cId="2180228365" sldId="442"/>
            <ac:spMk id="3" creationId="{6F469045-7096-A596-4EF8-B534D50FEB8E}"/>
          </ac:spMkLst>
        </pc:spChg>
      </pc:sldChg>
      <pc:sldChg chg="modSp">
        <pc:chgData name="Alfred Smith" userId="3c60a3631c0db8ad" providerId="LiveId" clId="{FFDC798A-BEDA-492E-A8DE-FE7B46922A82}" dt="2025-05-14T12:47:11.926" v="34"/>
        <pc:sldMkLst>
          <pc:docMk/>
          <pc:sldMk cId="3095902142" sldId="443"/>
        </pc:sldMkLst>
        <pc:spChg chg="mod">
          <ac:chgData name="Alfred Smith" userId="3c60a3631c0db8ad" providerId="LiveId" clId="{FFDC798A-BEDA-492E-A8DE-FE7B46922A82}" dt="2025-05-14T12:47:11.926" v="34"/>
          <ac:spMkLst>
            <pc:docMk/>
            <pc:sldMk cId="3095902142" sldId="443"/>
            <ac:spMk id="5" creationId="{FC131861-D258-D35C-5D06-9D93B7A4D59A}"/>
          </ac:spMkLst>
        </pc:spChg>
      </pc:sldChg>
      <pc:sldChg chg="addSp delSp modSp mod">
        <pc:chgData name="Alfred Smith" userId="3c60a3631c0db8ad" providerId="LiveId" clId="{FFDC798A-BEDA-492E-A8DE-FE7B46922A82}" dt="2025-04-09T09:46:30.479" v="7"/>
        <pc:sldMkLst>
          <pc:docMk/>
          <pc:sldMk cId="1718612039" sldId="444"/>
        </pc:sldMkLst>
        <pc:spChg chg="add mod">
          <ac:chgData name="Alfred Smith" userId="3c60a3631c0db8ad" providerId="LiveId" clId="{FFDC798A-BEDA-492E-A8DE-FE7B46922A82}" dt="2025-04-09T09:46:30.479" v="7"/>
          <ac:spMkLst>
            <pc:docMk/>
            <pc:sldMk cId="1718612039" sldId="444"/>
            <ac:spMk id="2" creationId="{6F6669F6-0446-0CB7-CF70-9A7B328EBA6D}"/>
          </ac:spMkLst>
        </pc:spChg>
        <pc:spChg chg="add mod">
          <ac:chgData name="Alfred Smith" userId="3c60a3631c0db8ad" providerId="LiveId" clId="{FFDC798A-BEDA-492E-A8DE-FE7B46922A82}" dt="2025-04-09T09:46:30.479" v="7"/>
          <ac:spMkLst>
            <pc:docMk/>
            <pc:sldMk cId="1718612039" sldId="444"/>
            <ac:spMk id="5" creationId="{5748CB94-C8BD-E5DD-3AF4-C512B9C468E0}"/>
          </ac:spMkLst>
        </pc:spChg>
      </pc:sldChg>
      <pc:sldChg chg="modSp">
        <pc:chgData name="Alfred Smith" userId="3c60a3631c0db8ad" providerId="LiveId" clId="{FFDC798A-BEDA-492E-A8DE-FE7B46922A82}" dt="2025-05-14T12:47:11.926" v="34"/>
        <pc:sldMkLst>
          <pc:docMk/>
          <pc:sldMk cId="2166098122" sldId="445"/>
        </pc:sldMkLst>
        <pc:spChg chg="mod">
          <ac:chgData name="Alfred Smith" userId="3c60a3631c0db8ad" providerId="LiveId" clId="{FFDC798A-BEDA-492E-A8DE-FE7B46922A82}" dt="2025-05-14T12:47:11.926" v="34"/>
          <ac:spMkLst>
            <pc:docMk/>
            <pc:sldMk cId="2166098122" sldId="445"/>
            <ac:spMk id="5" creationId="{076FA95C-7E4B-8FA1-141E-0175152CCBDE}"/>
          </ac:spMkLst>
        </pc:spChg>
      </pc:sldChg>
      <pc:sldChg chg="addSp delSp modSp mod">
        <pc:chgData name="Alfred Smith" userId="3c60a3631c0db8ad" providerId="LiveId" clId="{FFDC798A-BEDA-492E-A8DE-FE7B46922A82}" dt="2025-04-09T09:46:42.893" v="9"/>
        <pc:sldMkLst>
          <pc:docMk/>
          <pc:sldMk cId="665805102" sldId="446"/>
        </pc:sldMkLst>
        <pc:spChg chg="add mod">
          <ac:chgData name="Alfred Smith" userId="3c60a3631c0db8ad" providerId="LiveId" clId="{FFDC798A-BEDA-492E-A8DE-FE7B46922A82}" dt="2025-04-09T09:46:42.893" v="9"/>
          <ac:spMkLst>
            <pc:docMk/>
            <pc:sldMk cId="665805102" sldId="446"/>
            <ac:spMk id="2" creationId="{1FBEB758-596B-C068-7DAC-265758A74131}"/>
          </ac:spMkLst>
        </pc:spChg>
        <pc:spChg chg="add mod">
          <ac:chgData name="Alfred Smith" userId="3c60a3631c0db8ad" providerId="LiveId" clId="{FFDC798A-BEDA-492E-A8DE-FE7B46922A82}" dt="2025-04-09T09:46:42.893" v="9"/>
          <ac:spMkLst>
            <pc:docMk/>
            <pc:sldMk cId="665805102" sldId="446"/>
            <ac:spMk id="5" creationId="{9FCD6413-C49F-7AFF-CCDB-C2F7720D1146}"/>
          </ac:spMkLst>
        </pc:spChg>
      </pc:sldChg>
      <pc:sldChg chg="modSp">
        <pc:chgData name="Alfred Smith" userId="3c60a3631c0db8ad" providerId="LiveId" clId="{FFDC798A-BEDA-492E-A8DE-FE7B46922A82}" dt="2025-05-14T12:47:11.926" v="34"/>
        <pc:sldMkLst>
          <pc:docMk/>
          <pc:sldMk cId="2422728137" sldId="447"/>
        </pc:sldMkLst>
        <pc:spChg chg="mod">
          <ac:chgData name="Alfred Smith" userId="3c60a3631c0db8ad" providerId="LiveId" clId="{FFDC798A-BEDA-492E-A8DE-FE7B46922A82}" dt="2025-05-14T12:47:11.926" v="34"/>
          <ac:spMkLst>
            <pc:docMk/>
            <pc:sldMk cId="2422728137" sldId="447"/>
            <ac:spMk id="7" creationId="{86B0602B-86A3-B4AB-B51B-030D5273C12F}"/>
          </ac:spMkLst>
        </pc:spChg>
      </pc:sldChg>
      <pc:sldChg chg="addSp delSp modSp mod">
        <pc:chgData name="Alfred Smith" userId="3c60a3631c0db8ad" providerId="LiveId" clId="{FFDC798A-BEDA-492E-A8DE-FE7B46922A82}" dt="2025-04-09T09:46:52.689" v="11"/>
        <pc:sldMkLst>
          <pc:docMk/>
          <pc:sldMk cId="843663555" sldId="448"/>
        </pc:sldMkLst>
        <pc:spChg chg="add mod">
          <ac:chgData name="Alfred Smith" userId="3c60a3631c0db8ad" providerId="LiveId" clId="{FFDC798A-BEDA-492E-A8DE-FE7B46922A82}" dt="2025-04-09T09:46:52.689" v="11"/>
          <ac:spMkLst>
            <pc:docMk/>
            <pc:sldMk cId="843663555" sldId="448"/>
            <ac:spMk id="2" creationId="{8B539ADB-DA21-1A3E-AC3E-469FA33F7991}"/>
          </ac:spMkLst>
        </pc:spChg>
        <pc:spChg chg="add mod">
          <ac:chgData name="Alfred Smith" userId="3c60a3631c0db8ad" providerId="LiveId" clId="{FFDC798A-BEDA-492E-A8DE-FE7B46922A82}" dt="2025-04-09T09:46:52.689" v="11"/>
          <ac:spMkLst>
            <pc:docMk/>
            <pc:sldMk cId="843663555" sldId="448"/>
            <ac:spMk id="3" creationId="{04A7BA10-1814-CDAC-1A88-4D75A54151E5}"/>
          </ac:spMkLst>
        </pc:spChg>
      </pc:sldChg>
      <pc:sldChg chg="modSp">
        <pc:chgData name="Alfred Smith" userId="3c60a3631c0db8ad" providerId="LiveId" clId="{FFDC798A-BEDA-492E-A8DE-FE7B46922A82}" dt="2025-05-14T12:47:11.926" v="34"/>
        <pc:sldMkLst>
          <pc:docMk/>
          <pc:sldMk cId="4160448636" sldId="449"/>
        </pc:sldMkLst>
        <pc:spChg chg="mod">
          <ac:chgData name="Alfred Smith" userId="3c60a3631c0db8ad" providerId="LiveId" clId="{FFDC798A-BEDA-492E-A8DE-FE7B46922A82}" dt="2025-05-14T12:47:11.926" v="34"/>
          <ac:spMkLst>
            <pc:docMk/>
            <pc:sldMk cId="4160448636" sldId="449"/>
            <ac:spMk id="5" creationId="{2B97B6E5-31EF-1AE7-E94B-E030CBD38629}"/>
          </ac:spMkLst>
        </pc:spChg>
      </pc:sldChg>
      <pc:sldChg chg="addSp delSp modSp mod">
        <pc:chgData name="Alfred Smith" userId="3c60a3631c0db8ad" providerId="LiveId" clId="{FFDC798A-BEDA-492E-A8DE-FE7B46922A82}" dt="2025-04-09T09:47:03.816" v="13"/>
        <pc:sldMkLst>
          <pc:docMk/>
          <pc:sldMk cId="538051216" sldId="450"/>
        </pc:sldMkLst>
        <pc:spChg chg="add mod">
          <ac:chgData name="Alfred Smith" userId="3c60a3631c0db8ad" providerId="LiveId" clId="{FFDC798A-BEDA-492E-A8DE-FE7B46922A82}" dt="2025-04-09T09:47:03.816" v="13"/>
          <ac:spMkLst>
            <pc:docMk/>
            <pc:sldMk cId="538051216" sldId="450"/>
            <ac:spMk id="2" creationId="{5B7EF2D2-45AA-9171-5CBE-773E2AA3ABCB}"/>
          </ac:spMkLst>
        </pc:spChg>
        <pc:spChg chg="add mod">
          <ac:chgData name="Alfred Smith" userId="3c60a3631c0db8ad" providerId="LiveId" clId="{FFDC798A-BEDA-492E-A8DE-FE7B46922A82}" dt="2025-04-09T09:47:03.816" v="13"/>
          <ac:spMkLst>
            <pc:docMk/>
            <pc:sldMk cId="538051216" sldId="450"/>
            <ac:spMk id="3" creationId="{92B5CD52-821C-45AE-A30E-716ABFBD5867}"/>
          </ac:spMkLst>
        </pc:spChg>
      </pc:sldChg>
      <pc:sldChg chg="modSp">
        <pc:chgData name="Alfred Smith" userId="3c60a3631c0db8ad" providerId="LiveId" clId="{FFDC798A-BEDA-492E-A8DE-FE7B46922A82}" dt="2025-05-14T12:47:11.926" v="34"/>
        <pc:sldMkLst>
          <pc:docMk/>
          <pc:sldMk cId="3386340796" sldId="451"/>
        </pc:sldMkLst>
        <pc:spChg chg="mod">
          <ac:chgData name="Alfred Smith" userId="3c60a3631c0db8ad" providerId="LiveId" clId="{FFDC798A-BEDA-492E-A8DE-FE7B46922A82}" dt="2025-05-14T12:47:11.926" v="34"/>
          <ac:spMkLst>
            <pc:docMk/>
            <pc:sldMk cId="3386340796" sldId="451"/>
            <ac:spMk id="7" creationId="{26A7817A-94F1-2E99-05B9-58E0AC87B77A}"/>
          </ac:spMkLst>
        </pc:spChg>
      </pc:sldChg>
      <pc:sldChg chg="addSp delSp modSp mod">
        <pc:chgData name="Alfred Smith" userId="3c60a3631c0db8ad" providerId="LiveId" clId="{FFDC798A-BEDA-492E-A8DE-FE7B46922A82}" dt="2025-04-09T09:47:14.060" v="15"/>
        <pc:sldMkLst>
          <pc:docMk/>
          <pc:sldMk cId="4002949039" sldId="452"/>
        </pc:sldMkLst>
        <pc:spChg chg="add mod">
          <ac:chgData name="Alfred Smith" userId="3c60a3631c0db8ad" providerId="LiveId" clId="{FFDC798A-BEDA-492E-A8DE-FE7B46922A82}" dt="2025-04-09T09:47:14.060" v="15"/>
          <ac:spMkLst>
            <pc:docMk/>
            <pc:sldMk cId="4002949039" sldId="452"/>
            <ac:spMk id="2" creationId="{69F42820-EC42-1621-FB9A-CBBB20AE755C}"/>
          </ac:spMkLst>
        </pc:spChg>
        <pc:spChg chg="add mod">
          <ac:chgData name="Alfred Smith" userId="3c60a3631c0db8ad" providerId="LiveId" clId="{FFDC798A-BEDA-492E-A8DE-FE7B46922A82}" dt="2025-04-09T09:47:14.060" v="15"/>
          <ac:spMkLst>
            <pc:docMk/>
            <pc:sldMk cId="4002949039" sldId="452"/>
            <ac:spMk id="5" creationId="{06E9DADC-CE2F-349C-9FC5-F9B8ADE6E910}"/>
          </ac:spMkLst>
        </pc:spChg>
      </pc:sldChg>
      <pc:sldChg chg="modSp">
        <pc:chgData name="Alfred Smith" userId="3c60a3631c0db8ad" providerId="LiveId" clId="{FFDC798A-BEDA-492E-A8DE-FE7B46922A82}" dt="2025-05-14T12:47:11.926" v="34"/>
        <pc:sldMkLst>
          <pc:docMk/>
          <pc:sldMk cId="283334129" sldId="453"/>
        </pc:sldMkLst>
        <pc:spChg chg="mod">
          <ac:chgData name="Alfred Smith" userId="3c60a3631c0db8ad" providerId="LiveId" clId="{FFDC798A-BEDA-492E-A8DE-FE7B46922A82}" dt="2025-05-14T12:47:11.926" v="34"/>
          <ac:spMkLst>
            <pc:docMk/>
            <pc:sldMk cId="283334129" sldId="453"/>
            <ac:spMk id="7" creationId="{C09C7EDF-C013-067B-19C4-98FA79D0B18F}"/>
          </ac:spMkLst>
        </pc:spChg>
      </pc:sldChg>
      <pc:sldChg chg="addSp delSp modSp mod">
        <pc:chgData name="Alfred Smith" userId="3c60a3631c0db8ad" providerId="LiveId" clId="{FFDC798A-BEDA-492E-A8DE-FE7B46922A82}" dt="2025-04-09T09:47:35.094" v="17"/>
        <pc:sldMkLst>
          <pc:docMk/>
          <pc:sldMk cId="2511564658" sldId="454"/>
        </pc:sldMkLst>
        <pc:spChg chg="add mod">
          <ac:chgData name="Alfred Smith" userId="3c60a3631c0db8ad" providerId="LiveId" clId="{FFDC798A-BEDA-492E-A8DE-FE7B46922A82}" dt="2025-04-09T09:47:35.094" v="17"/>
          <ac:spMkLst>
            <pc:docMk/>
            <pc:sldMk cId="2511564658" sldId="454"/>
            <ac:spMk id="2" creationId="{96C72C62-5C6E-8E2F-31DF-5D6DC06915C6}"/>
          </ac:spMkLst>
        </pc:spChg>
        <pc:spChg chg="add mod">
          <ac:chgData name="Alfred Smith" userId="3c60a3631c0db8ad" providerId="LiveId" clId="{FFDC798A-BEDA-492E-A8DE-FE7B46922A82}" dt="2025-04-09T09:47:35.094" v="17"/>
          <ac:spMkLst>
            <pc:docMk/>
            <pc:sldMk cId="2511564658" sldId="454"/>
            <ac:spMk id="3" creationId="{5DB623CF-4192-2F35-11E9-1C78D40F8AD8}"/>
          </ac:spMkLst>
        </pc:spChg>
      </pc:sldChg>
      <pc:sldChg chg="modSp">
        <pc:chgData name="Alfred Smith" userId="3c60a3631c0db8ad" providerId="LiveId" clId="{FFDC798A-BEDA-492E-A8DE-FE7B46922A82}" dt="2025-05-14T12:47:11.926" v="34"/>
        <pc:sldMkLst>
          <pc:docMk/>
          <pc:sldMk cId="1799939013" sldId="455"/>
        </pc:sldMkLst>
        <pc:spChg chg="mod">
          <ac:chgData name="Alfred Smith" userId="3c60a3631c0db8ad" providerId="LiveId" clId="{FFDC798A-BEDA-492E-A8DE-FE7B46922A82}" dt="2025-05-14T12:47:11.926" v="34"/>
          <ac:spMkLst>
            <pc:docMk/>
            <pc:sldMk cId="1799939013" sldId="455"/>
            <ac:spMk id="7" creationId="{32E22943-CF38-B7EF-D791-476029171046}"/>
          </ac:spMkLst>
        </pc:spChg>
      </pc:sldChg>
      <pc:sldChg chg="addSp delSp modSp mod">
        <pc:chgData name="Alfred Smith" userId="3c60a3631c0db8ad" providerId="LiveId" clId="{FFDC798A-BEDA-492E-A8DE-FE7B46922A82}" dt="2025-04-09T09:48:00.597" v="19"/>
        <pc:sldMkLst>
          <pc:docMk/>
          <pc:sldMk cId="4049696417" sldId="456"/>
        </pc:sldMkLst>
        <pc:spChg chg="add mod">
          <ac:chgData name="Alfred Smith" userId="3c60a3631c0db8ad" providerId="LiveId" clId="{FFDC798A-BEDA-492E-A8DE-FE7B46922A82}" dt="2025-04-09T09:48:00.597" v="19"/>
          <ac:spMkLst>
            <pc:docMk/>
            <pc:sldMk cId="4049696417" sldId="456"/>
            <ac:spMk id="3" creationId="{FBC2A379-F38B-88BE-F3D1-CBCA25D54C97}"/>
          </ac:spMkLst>
        </pc:spChg>
        <pc:spChg chg="add mod">
          <ac:chgData name="Alfred Smith" userId="3c60a3631c0db8ad" providerId="LiveId" clId="{FFDC798A-BEDA-492E-A8DE-FE7B46922A82}" dt="2025-04-09T09:48:00.597" v="19"/>
          <ac:spMkLst>
            <pc:docMk/>
            <pc:sldMk cId="4049696417" sldId="456"/>
            <ac:spMk id="5" creationId="{8AD3EF30-E957-2510-B097-E456226E00DB}"/>
          </ac:spMkLst>
        </pc:spChg>
      </pc:sldChg>
      <pc:sldChg chg="modSp">
        <pc:chgData name="Alfred Smith" userId="3c60a3631c0db8ad" providerId="LiveId" clId="{FFDC798A-BEDA-492E-A8DE-FE7B46922A82}" dt="2025-05-14T12:47:11.926" v="34"/>
        <pc:sldMkLst>
          <pc:docMk/>
          <pc:sldMk cId="2618424304" sldId="457"/>
        </pc:sldMkLst>
        <pc:spChg chg="mod">
          <ac:chgData name="Alfred Smith" userId="3c60a3631c0db8ad" providerId="LiveId" clId="{FFDC798A-BEDA-492E-A8DE-FE7B46922A82}" dt="2025-05-14T12:47:11.926" v="34"/>
          <ac:spMkLst>
            <pc:docMk/>
            <pc:sldMk cId="2618424304" sldId="457"/>
            <ac:spMk id="7" creationId="{B8280EB3-36B9-07D8-3FBD-6E8B70674AC9}"/>
          </ac:spMkLst>
        </pc:spChg>
      </pc:sldChg>
      <pc:sldChg chg="addSp delSp modSp mod">
        <pc:chgData name="Alfred Smith" userId="3c60a3631c0db8ad" providerId="LiveId" clId="{FFDC798A-BEDA-492E-A8DE-FE7B46922A82}" dt="2025-04-09T09:48:11.746" v="21"/>
        <pc:sldMkLst>
          <pc:docMk/>
          <pc:sldMk cId="2789980734" sldId="458"/>
        </pc:sldMkLst>
        <pc:spChg chg="add mod">
          <ac:chgData name="Alfred Smith" userId="3c60a3631c0db8ad" providerId="LiveId" clId="{FFDC798A-BEDA-492E-A8DE-FE7B46922A82}" dt="2025-04-09T09:48:11.746" v="21"/>
          <ac:spMkLst>
            <pc:docMk/>
            <pc:sldMk cId="2789980734" sldId="458"/>
            <ac:spMk id="2" creationId="{B742A707-9010-1A6F-8807-DE314CE8C3DC}"/>
          </ac:spMkLst>
        </pc:spChg>
        <pc:spChg chg="add mod">
          <ac:chgData name="Alfred Smith" userId="3c60a3631c0db8ad" providerId="LiveId" clId="{FFDC798A-BEDA-492E-A8DE-FE7B46922A82}" dt="2025-04-09T09:48:11.746" v="21"/>
          <ac:spMkLst>
            <pc:docMk/>
            <pc:sldMk cId="2789980734" sldId="458"/>
            <ac:spMk id="3" creationId="{0F209A27-095E-23C5-FC0C-E89BDAA625B1}"/>
          </ac:spMkLst>
        </pc:spChg>
      </pc:sldChg>
      <pc:sldChg chg="modSp">
        <pc:chgData name="Alfred Smith" userId="3c60a3631c0db8ad" providerId="LiveId" clId="{FFDC798A-BEDA-492E-A8DE-FE7B46922A82}" dt="2025-05-14T12:47:11.926" v="34"/>
        <pc:sldMkLst>
          <pc:docMk/>
          <pc:sldMk cId="783514268" sldId="459"/>
        </pc:sldMkLst>
        <pc:spChg chg="mod">
          <ac:chgData name="Alfred Smith" userId="3c60a3631c0db8ad" providerId="LiveId" clId="{FFDC798A-BEDA-492E-A8DE-FE7B46922A82}" dt="2025-05-14T12:47:11.926" v="34"/>
          <ac:spMkLst>
            <pc:docMk/>
            <pc:sldMk cId="783514268" sldId="459"/>
            <ac:spMk id="5" creationId="{91AC232E-D12F-EA8F-30E1-BE242F434864}"/>
          </ac:spMkLst>
        </pc:spChg>
      </pc:sldChg>
      <pc:sldChg chg="addSp delSp modSp mod">
        <pc:chgData name="Alfred Smith" userId="3c60a3631c0db8ad" providerId="LiveId" clId="{FFDC798A-BEDA-492E-A8DE-FE7B46922A82}" dt="2025-04-09T09:48:22.489" v="23"/>
        <pc:sldMkLst>
          <pc:docMk/>
          <pc:sldMk cId="2691432836" sldId="460"/>
        </pc:sldMkLst>
        <pc:spChg chg="add mod">
          <ac:chgData name="Alfred Smith" userId="3c60a3631c0db8ad" providerId="LiveId" clId="{FFDC798A-BEDA-492E-A8DE-FE7B46922A82}" dt="2025-04-09T09:48:22.489" v="23"/>
          <ac:spMkLst>
            <pc:docMk/>
            <pc:sldMk cId="2691432836" sldId="460"/>
            <ac:spMk id="3" creationId="{862196F6-4641-5CB0-CF27-E8ADEA8B2768}"/>
          </ac:spMkLst>
        </pc:spChg>
        <pc:spChg chg="add mod">
          <ac:chgData name="Alfred Smith" userId="3c60a3631c0db8ad" providerId="LiveId" clId="{FFDC798A-BEDA-492E-A8DE-FE7B46922A82}" dt="2025-04-09T09:48:22.489" v="23"/>
          <ac:spMkLst>
            <pc:docMk/>
            <pc:sldMk cId="2691432836" sldId="460"/>
            <ac:spMk id="5" creationId="{A50B4C55-508A-E748-A8B4-F7CB7DB5297A}"/>
          </ac:spMkLst>
        </pc:spChg>
      </pc:sldChg>
      <pc:sldChg chg="modSp">
        <pc:chgData name="Alfred Smith" userId="3c60a3631c0db8ad" providerId="LiveId" clId="{FFDC798A-BEDA-492E-A8DE-FE7B46922A82}" dt="2025-05-14T12:47:11.926" v="34"/>
        <pc:sldMkLst>
          <pc:docMk/>
          <pc:sldMk cId="3868250199" sldId="461"/>
        </pc:sldMkLst>
        <pc:spChg chg="mod">
          <ac:chgData name="Alfred Smith" userId="3c60a3631c0db8ad" providerId="LiveId" clId="{FFDC798A-BEDA-492E-A8DE-FE7B46922A82}" dt="2025-05-14T12:47:11.926" v="34"/>
          <ac:spMkLst>
            <pc:docMk/>
            <pc:sldMk cId="3868250199" sldId="461"/>
            <ac:spMk id="7" creationId="{09ED9E88-2716-4A38-6175-2923EC6B9EFE}"/>
          </ac:spMkLst>
        </pc:spChg>
      </pc:sldChg>
      <pc:sldChg chg="addSp delSp modSp mod">
        <pc:chgData name="Alfred Smith" userId="3c60a3631c0db8ad" providerId="LiveId" clId="{FFDC798A-BEDA-492E-A8DE-FE7B46922A82}" dt="2025-04-09T09:48:31.930" v="25"/>
        <pc:sldMkLst>
          <pc:docMk/>
          <pc:sldMk cId="3941201962" sldId="462"/>
        </pc:sldMkLst>
        <pc:spChg chg="add mod">
          <ac:chgData name="Alfred Smith" userId="3c60a3631c0db8ad" providerId="LiveId" clId="{FFDC798A-BEDA-492E-A8DE-FE7B46922A82}" dt="2025-04-09T09:48:31.930" v="25"/>
          <ac:spMkLst>
            <pc:docMk/>
            <pc:sldMk cId="3941201962" sldId="462"/>
            <ac:spMk id="3" creationId="{9D19F864-B74E-395C-3D20-9B8E99005EF3}"/>
          </ac:spMkLst>
        </pc:spChg>
        <pc:spChg chg="add mod">
          <ac:chgData name="Alfred Smith" userId="3c60a3631c0db8ad" providerId="LiveId" clId="{FFDC798A-BEDA-492E-A8DE-FE7B46922A82}" dt="2025-04-09T09:48:31.930" v="25"/>
          <ac:spMkLst>
            <pc:docMk/>
            <pc:sldMk cId="3941201962" sldId="462"/>
            <ac:spMk id="5" creationId="{C5B863F4-6DF7-E963-470D-EADEC517614A}"/>
          </ac:spMkLst>
        </pc:spChg>
      </pc:sldChg>
      <pc:sldChg chg="modSp">
        <pc:chgData name="Alfred Smith" userId="3c60a3631c0db8ad" providerId="LiveId" clId="{FFDC798A-BEDA-492E-A8DE-FE7B46922A82}" dt="2025-05-14T12:47:11.926" v="34"/>
        <pc:sldMkLst>
          <pc:docMk/>
          <pc:sldMk cId="2982327576" sldId="463"/>
        </pc:sldMkLst>
        <pc:spChg chg="mod">
          <ac:chgData name="Alfred Smith" userId="3c60a3631c0db8ad" providerId="LiveId" clId="{FFDC798A-BEDA-492E-A8DE-FE7B46922A82}" dt="2025-05-14T12:47:11.926" v="34"/>
          <ac:spMkLst>
            <pc:docMk/>
            <pc:sldMk cId="2982327576" sldId="463"/>
            <ac:spMk id="7" creationId="{49A81E28-7A34-EA25-5869-C119E39578DF}"/>
          </ac:spMkLst>
        </pc:spChg>
      </pc:sldChg>
      <pc:sldChg chg="addSp delSp modSp mod">
        <pc:chgData name="Alfred Smith" userId="3c60a3631c0db8ad" providerId="LiveId" clId="{FFDC798A-BEDA-492E-A8DE-FE7B46922A82}" dt="2025-04-09T09:48:40.983" v="27"/>
        <pc:sldMkLst>
          <pc:docMk/>
          <pc:sldMk cId="3471468068" sldId="464"/>
        </pc:sldMkLst>
        <pc:spChg chg="add mod">
          <ac:chgData name="Alfred Smith" userId="3c60a3631c0db8ad" providerId="LiveId" clId="{FFDC798A-BEDA-492E-A8DE-FE7B46922A82}" dt="2025-04-09T09:48:40.983" v="27"/>
          <ac:spMkLst>
            <pc:docMk/>
            <pc:sldMk cId="3471468068" sldId="464"/>
            <ac:spMk id="2" creationId="{0BF5B8B4-A648-D10E-B513-BB1B2188D339}"/>
          </ac:spMkLst>
        </pc:spChg>
        <pc:spChg chg="add mod">
          <ac:chgData name="Alfred Smith" userId="3c60a3631c0db8ad" providerId="LiveId" clId="{FFDC798A-BEDA-492E-A8DE-FE7B46922A82}" dt="2025-04-09T09:48:40.983" v="27"/>
          <ac:spMkLst>
            <pc:docMk/>
            <pc:sldMk cId="3471468068" sldId="464"/>
            <ac:spMk id="3" creationId="{5A1A4BF7-47ED-8DF2-1FE1-02F5101E53BE}"/>
          </ac:spMkLst>
        </pc:spChg>
      </pc:sldChg>
      <pc:sldChg chg="modSp">
        <pc:chgData name="Alfred Smith" userId="3c60a3631c0db8ad" providerId="LiveId" clId="{FFDC798A-BEDA-492E-A8DE-FE7B46922A82}" dt="2025-05-14T12:47:11.926" v="34"/>
        <pc:sldMkLst>
          <pc:docMk/>
          <pc:sldMk cId="3894174290" sldId="465"/>
        </pc:sldMkLst>
        <pc:spChg chg="mod">
          <ac:chgData name="Alfred Smith" userId="3c60a3631c0db8ad" providerId="LiveId" clId="{FFDC798A-BEDA-492E-A8DE-FE7B46922A82}" dt="2025-05-14T12:47:11.926" v="34"/>
          <ac:spMkLst>
            <pc:docMk/>
            <pc:sldMk cId="3894174290" sldId="465"/>
            <ac:spMk id="7" creationId="{33DE8E4F-2D3B-A034-82EB-EA337F8ECF9B}"/>
          </ac:spMkLst>
        </pc:spChg>
      </pc:sldChg>
      <pc:sldChg chg="addSp delSp modSp mod">
        <pc:chgData name="Alfred Smith" userId="3c60a3631c0db8ad" providerId="LiveId" clId="{FFDC798A-BEDA-492E-A8DE-FE7B46922A82}" dt="2025-04-09T09:48:52.141" v="29"/>
        <pc:sldMkLst>
          <pc:docMk/>
          <pc:sldMk cId="581074576" sldId="466"/>
        </pc:sldMkLst>
        <pc:spChg chg="add mod">
          <ac:chgData name="Alfred Smith" userId="3c60a3631c0db8ad" providerId="LiveId" clId="{FFDC798A-BEDA-492E-A8DE-FE7B46922A82}" dt="2025-04-09T09:48:52.141" v="29"/>
          <ac:spMkLst>
            <pc:docMk/>
            <pc:sldMk cId="581074576" sldId="466"/>
            <ac:spMk id="2" creationId="{20168125-EFDC-443E-D9C2-9B77D0ACC06B}"/>
          </ac:spMkLst>
        </pc:spChg>
        <pc:spChg chg="add mod">
          <ac:chgData name="Alfred Smith" userId="3c60a3631c0db8ad" providerId="LiveId" clId="{FFDC798A-BEDA-492E-A8DE-FE7B46922A82}" dt="2025-04-09T09:48:52.141" v="29"/>
          <ac:spMkLst>
            <pc:docMk/>
            <pc:sldMk cId="581074576" sldId="466"/>
            <ac:spMk id="5" creationId="{2C703DB3-13CD-4497-53F7-CC1406C64417}"/>
          </ac:spMkLst>
        </pc:spChg>
      </pc:sldChg>
      <pc:sldChg chg="modSp">
        <pc:chgData name="Alfred Smith" userId="3c60a3631c0db8ad" providerId="LiveId" clId="{FFDC798A-BEDA-492E-A8DE-FE7B46922A82}" dt="2025-05-14T12:47:11.926" v="34"/>
        <pc:sldMkLst>
          <pc:docMk/>
          <pc:sldMk cId="2711152741" sldId="467"/>
        </pc:sldMkLst>
        <pc:spChg chg="mod">
          <ac:chgData name="Alfred Smith" userId="3c60a3631c0db8ad" providerId="LiveId" clId="{FFDC798A-BEDA-492E-A8DE-FE7B46922A82}" dt="2025-05-14T12:47:11.926" v="34"/>
          <ac:spMkLst>
            <pc:docMk/>
            <pc:sldMk cId="2711152741" sldId="467"/>
            <ac:spMk id="7" creationId="{841234F2-0BA7-BB9D-7ECC-53F253037F35}"/>
          </ac:spMkLst>
        </pc:spChg>
      </pc:sldChg>
      <pc:sldChg chg="addSp delSp modSp">
        <pc:chgData name="Alfred Smith" userId="3c60a3631c0db8ad" providerId="LiveId" clId="{FFDC798A-BEDA-492E-A8DE-FE7B46922A82}" dt="2025-04-09T09:45:44.993" v="0"/>
        <pc:sldMkLst>
          <pc:docMk/>
          <pc:sldMk cId="3596600315" sldId="468"/>
        </pc:sldMkLst>
        <pc:spChg chg="add mod">
          <ac:chgData name="Alfred Smith" userId="3c60a3631c0db8ad" providerId="LiveId" clId="{FFDC798A-BEDA-492E-A8DE-FE7B46922A82}" dt="2025-04-09T09:45:44.993" v="0"/>
          <ac:spMkLst>
            <pc:docMk/>
            <pc:sldMk cId="3596600315" sldId="468"/>
            <ac:spMk id="4" creationId="{F591DC27-7CC1-C586-8DB8-94FFEBD6215D}"/>
          </ac:spMkLst>
        </pc:spChg>
      </pc:sldChg>
      <pc:sldChg chg="addSp delSp modSp mod">
        <pc:chgData name="Alfred Smith" userId="3c60a3631c0db8ad" providerId="LiveId" clId="{FFDC798A-BEDA-492E-A8DE-FE7B46922A82}" dt="2025-04-09T09:49:02.737" v="31"/>
        <pc:sldMkLst>
          <pc:docMk/>
          <pc:sldMk cId="1539890591" sldId="469"/>
        </pc:sldMkLst>
        <pc:spChg chg="add mod">
          <ac:chgData name="Alfred Smith" userId="3c60a3631c0db8ad" providerId="LiveId" clId="{FFDC798A-BEDA-492E-A8DE-FE7B46922A82}" dt="2025-04-09T09:49:02.737" v="31"/>
          <ac:spMkLst>
            <pc:docMk/>
            <pc:sldMk cId="1539890591" sldId="469"/>
            <ac:spMk id="2" creationId="{C352120E-6AB7-BEFE-1D95-C13D8A818F9F}"/>
          </ac:spMkLst>
        </pc:spChg>
        <pc:spChg chg="add mod">
          <ac:chgData name="Alfred Smith" userId="3c60a3631c0db8ad" providerId="LiveId" clId="{FFDC798A-BEDA-492E-A8DE-FE7B46922A82}" dt="2025-04-09T09:49:02.737" v="31"/>
          <ac:spMkLst>
            <pc:docMk/>
            <pc:sldMk cId="1539890591" sldId="469"/>
            <ac:spMk id="3" creationId="{43B08352-5D5D-5801-A25F-6BBBB2B7A350}"/>
          </ac:spMkLst>
        </pc:spChg>
      </pc:sldChg>
      <pc:sldChg chg="addSp delSp modSp mod">
        <pc:chgData name="Alfred Smith" userId="3c60a3631c0db8ad" providerId="LiveId" clId="{FFDC798A-BEDA-492E-A8DE-FE7B46922A82}" dt="2025-04-09T09:49:11.930" v="33"/>
        <pc:sldMkLst>
          <pc:docMk/>
          <pc:sldMk cId="3065029817" sldId="471"/>
        </pc:sldMkLst>
        <pc:spChg chg="add mod">
          <ac:chgData name="Alfred Smith" userId="3c60a3631c0db8ad" providerId="LiveId" clId="{FFDC798A-BEDA-492E-A8DE-FE7B46922A82}" dt="2025-04-09T09:49:11.930" v="33"/>
          <ac:spMkLst>
            <pc:docMk/>
            <pc:sldMk cId="3065029817" sldId="471"/>
            <ac:spMk id="2" creationId="{1E095F4A-7312-3242-70B2-0F2B15D85676}"/>
          </ac:spMkLst>
        </pc:spChg>
        <pc:spChg chg="add mod">
          <ac:chgData name="Alfred Smith" userId="3c60a3631c0db8ad" providerId="LiveId" clId="{FFDC798A-BEDA-492E-A8DE-FE7B46922A82}" dt="2025-04-09T09:49:11.930" v="33"/>
          <ac:spMkLst>
            <pc:docMk/>
            <pc:sldMk cId="3065029817" sldId="471"/>
            <ac:spMk id="5" creationId="{46332801-FD7B-0C19-9DC2-77DA59FD07F2}"/>
          </ac:spMkLst>
        </pc:spChg>
      </pc:sldChg>
      <pc:sldChg chg="modSp">
        <pc:chgData name="Alfred Smith" userId="3c60a3631c0db8ad" providerId="LiveId" clId="{FFDC798A-BEDA-492E-A8DE-FE7B46922A82}" dt="2025-05-14T12:47:11.926" v="34"/>
        <pc:sldMkLst>
          <pc:docMk/>
          <pc:sldMk cId="3043661295" sldId="472"/>
        </pc:sldMkLst>
        <pc:spChg chg="mod">
          <ac:chgData name="Alfred Smith" userId="3c60a3631c0db8ad" providerId="LiveId" clId="{FFDC798A-BEDA-492E-A8DE-FE7B46922A82}" dt="2025-05-14T12:47:11.926" v="34"/>
          <ac:spMkLst>
            <pc:docMk/>
            <pc:sldMk cId="3043661295" sldId="472"/>
            <ac:spMk id="7" creationId="{210FD959-5DF6-EF34-89FD-FE197C02EDD1}"/>
          </ac:spMkLst>
        </pc:spChg>
      </pc:sldChg>
      <pc:sldChg chg="addSp modSp">
        <pc:chgData name="Alfred Smith" userId="3c60a3631c0db8ad" providerId="LiveId" clId="{FFDC798A-BEDA-492E-A8DE-FE7B46922A82}" dt="2025-05-14T12:47:11.926" v="34"/>
        <pc:sldMkLst>
          <pc:docMk/>
          <pc:sldMk cId="627526544" sldId="473"/>
        </pc:sldMkLst>
        <pc:spChg chg="add mod">
          <ac:chgData name="Alfred Smith" userId="3c60a3631c0db8ad" providerId="LiveId" clId="{FFDC798A-BEDA-492E-A8DE-FE7B46922A82}" dt="2025-04-09T09:45:56.810" v="1"/>
          <ac:spMkLst>
            <pc:docMk/>
            <pc:sldMk cId="627526544" sldId="473"/>
            <ac:spMk id="2" creationId="{070DCD2D-E12E-311B-B3F3-2126C74CAFBC}"/>
          </ac:spMkLst>
        </pc:spChg>
        <pc:spChg chg="mod">
          <ac:chgData name="Alfred Smith" userId="3c60a3631c0db8ad" providerId="LiveId" clId="{FFDC798A-BEDA-492E-A8DE-FE7B46922A82}" dt="2025-05-14T12:47:11.926" v="34"/>
          <ac:spMkLst>
            <pc:docMk/>
            <pc:sldMk cId="627526544" sldId="473"/>
            <ac:spMk id="5" creationId="{B24EFBAC-505E-61F7-6B90-B810CFE4FB6E}"/>
          </ac:spMkLst>
        </pc:spChg>
      </pc:sldChg>
      <pc:sldChg chg="modSp">
        <pc:chgData name="Alfred Smith" userId="3c60a3631c0db8ad" providerId="LiveId" clId="{FFDC798A-BEDA-492E-A8DE-FE7B46922A82}" dt="2025-05-14T12:47:11.926" v="34"/>
        <pc:sldMkLst>
          <pc:docMk/>
          <pc:sldMk cId="2632557781" sldId="474"/>
        </pc:sldMkLst>
        <pc:spChg chg="mod">
          <ac:chgData name="Alfred Smith" userId="3c60a3631c0db8ad" providerId="LiveId" clId="{FFDC798A-BEDA-492E-A8DE-FE7B46922A82}" dt="2025-05-14T12:47:11.926" v="34"/>
          <ac:spMkLst>
            <pc:docMk/>
            <pc:sldMk cId="2632557781" sldId="474"/>
            <ac:spMk id="4" creationId="{83879E17-E2F8-6245-592D-6BA139A2DCC7}"/>
          </ac:spMkLst>
        </pc:spChg>
      </pc:sldChg>
    </pc:docChg>
  </pc:docChgLst>
  <pc:docChgLst>
    <pc:chgData name="Alfred Smith" userId="3c60a3631c0db8ad" providerId="LiveId" clId="{B5376EE5-8551-41B8-A44E-F2C64681720F}"/>
    <pc:docChg chg="modSld">
      <pc:chgData name="Alfred Smith" userId="3c60a3631c0db8ad" providerId="LiveId" clId="{B5376EE5-8551-41B8-A44E-F2C64681720F}" dt="2024-07-19T06:55:28.146" v="0"/>
      <pc:docMkLst>
        <pc:docMk/>
      </pc:docMkLst>
      <pc:sldChg chg="modSp">
        <pc:chgData name="Alfred Smith" userId="3c60a3631c0db8ad" providerId="LiveId" clId="{B5376EE5-8551-41B8-A44E-F2C64681720F}" dt="2024-07-19T06:55:28.146" v="0"/>
        <pc:sldMkLst>
          <pc:docMk/>
          <pc:sldMk cId="3261377596" sldId="438"/>
        </pc:sldMkLst>
      </pc:sldChg>
      <pc:sldChg chg="modSp">
        <pc:chgData name="Alfred Smith" userId="3c60a3631c0db8ad" providerId="LiveId" clId="{B5376EE5-8551-41B8-A44E-F2C64681720F}" dt="2024-07-19T06:55:28.146" v="0"/>
        <pc:sldMkLst>
          <pc:docMk/>
          <pc:sldMk cId="3759221820" sldId="439"/>
        </pc:sldMkLst>
      </pc:sldChg>
      <pc:sldChg chg="modSp">
        <pc:chgData name="Alfred Smith" userId="3c60a3631c0db8ad" providerId="LiveId" clId="{B5376EE5-8551-41B8-A44E-F2C64681720F}" dt="2024-07-19T06:55:28.146" v="0"/>
        <pc:sldMkLst>
          <pc:docMk/>
          <pc:sldMk cId="923867738" sldId="440"/>
        </pc:sldMkLst>
      </pc:sldChg>
      <pc:sldChg chg="modSp">
        <pc:chgData name="Alfred Smith" userId="3c60a3631c0db8ad" providerId="LiveId" clId="{B5376EE5-8551-41B8-A44E-F2C64681720F}" dt="2024-07-19T06:55:28.146" v="0"/>
        <pc:sldMkLst>
          <pc:docMk/>
          <pc:sldMk cId="3095902142" sldId="443"/>
        </pc:sldMkLst>
      </pc:sldChg>
      <pc:sldChg chg="modSp">
        <pc:chgData name="Alfred Smith" userId="3c60a3631c0db8ad" providerId="LiveId" clId="{B5376EE5-8551-41B8-A44E-F2C64681720F}" dt="2024-07-19T06:55:28.146" v="0"/>
        <pc:sldMkLst>
          <pc:docMk/>
          <pc:sldMk cId="2166098122" sldId="445"/>
        </pc:sldMkLst>
      </pc:sldChg>
      <pc:sldChg chg="modSp">
        <pc:chgData name="Alfred Smith" userId="3c60a3631c0db8ad" providerId="LiveId" clId="{B5376EE5-8551-41B8-A44E-F2C64681720F}" dt="2024-07-19T06:55:28.146" v="0"/>
        <pc:sldMkLst>
          <pc:docMk/>
          <pc:sldMk cId="2422728137" sldId="447"/>
        </pc:sldMkLst>
      </pc:sldChg>
      <pc:sldChg chg="modSp">
        <pc:chgData name="Alfred Smith" userId="3c60a3631c0db8ad" providerId="LiveId" clId="{B5376EE5-8551-41B8-A44E-F2C64681720F}" dt="2024-07-19T06:55:28.146" v="0"/>
        <pc:sldMkLst>
          <pc:docMk/>
          <pc:sldMk cId="4160448636" sldId="449"/>
        </pc:sldMkLst>
      </pc:sldChg>
      <pc:sldChg chg="modSp">
        <pc:chgData name="Alfred Smith" userId="3c60a3631c0db8ad" providerId="LiveId" clId="{B5376EE5-8551-41B8-A44E-F2C64681720F}" dt="2024-07-19T06:55:28.146" v="0"/>
        <pc:sldMkLst>
          <pc:docMk/>
          <pc:sldMk cId="3386340796" sldId="451"/>
        </pc:sldMkLst>
      </pc:sldChg>
      <pc:sldChg chg="modSp">
        <pc:chgData name="Alfred Smith" userId="3c60a3631c0db8ad" providerId="LiveId" clId="{B5376EE5-8551-41B8-A44E-F2C64681720F}" dt="2024-07-19T06:55:28.146" v="0"/>
        <pc:sldMkLst>
          <pc:docMk/>
          <pc:sldMk cId="283334129" sldId="453"/>
        </pc:sldMkLst>
      </pc:sldChg>
      <pc:sldChg chg="modSp">
        <pc:chgData name="Alfred Smith" userId="3c60a3631c0db8ad" providerId="LiveId" clId="{B5376EE5-8551-41B8-A44E-F2C64681720F}" dt="2024-07-19T06:55:28.146" v="0"/>
        <pc:sldMkLst>
          <pc:docMk/>
          <pc:sldMk cId="1799939013" sldId="455"/>
        </pc:sldMkLst>
      </pc:sldChg>
      <pc:sldChg chg="modSp">
        <pc:chgData name="Alfred Smith" userId="3c60a3631c0db8ad" providerId="LiveId" clId="{B5376EE5-8551-41B8-A44E-F2C64681720F}" dt="2024-07-19T06:55:28.146" v="0"/>
        <pc:sldMkLst>
          <pc:docMk/>
          <pc:sldMk cId="2618424304" sldId="457"/>
        </pc:sldMkLst>
      </pc:sldChg>
      <pc:sldChg chg="modSp">
        <pc:chgData name="Alfred Smith" userId="3c60a3631c0db8ad" providerId="LiveId" clId="{B5376EE5-8551-41B8-A44E-F2C64681720F}" dt="2024-07-19T06:55:28.146" v="0"/>
        <pc:sldMkLst>
          <pc:docMk/>
          <pc:sldMk cId="783514268" sldId="459"/>
        </pc:sldMkLst>
      </pc:sldChg>
      <pc:sldChg chg="modSp">
        <pc:chgData name="Alfred Smith" userId="3c60a3631c0db8ad" providerId="LiveId" clId="{B5376EE5-8551-41B8-A44E-F2C64681720F}" dt="2024-07-19T06:55:28.146" v="0"/>
        <pc:sldMkLst>
          <pc:docMk/>
          <pc:sldMk cId="3868250199" sldId="461"/>
        </pc:sldMkLst>
      </pc:sldChg>
      <pc:sldChg chg="modSp">
        <pc:chgData name="Alfred Smith" userId="3c60a3631c0db8ad" providerId="LiveId" clId="{B5376EE5-8551-41B8-A44E-F2C64681720F}" dt="2024-07-19T06:55:28.146" v="0"/>
        <pc:sldMkLst>
          <pc:docMk/>
          <pc:sldMk cId="2982327576" sldId="463"/>
        </pc:sldMkLst>
      </pc:sldChg>
      <pc:sldChg chg="modSp">
        <pc:chgData name="Alfred Smith" userId="3c60a3631c0db8ad" providerId="LiveId" clId="{B5376EE5-8551-41B8-A44E-F2C64681720F}" dt="2024-07-19T06:55:28.146" v="0"/>
        <pc:sldMkLst>
          <pc:docMk/>
          <pc:sldMk cId="3894174290" sldId="465"/>
        </pc:sldMkLst>
      </pc:sldChg>
      <pc:sldChg chg="modSp">
        <pc:chgData name="Alfred Smith" userId="3c60a3631c0db8ad" providerId="LiveId" clId="{B5376EE5-8551-41B8-A44E-F2C64681720F}" dt="2024-07-19T06:55:28.146" v="0"/>
        <pc:sldMkLst>
          <pc:docMk/>
          <pc:sldMk cId="2711152741" sldId="467"/>
        </pc:sldMkLst>
      </pc:sldChg>
      <pc:sldChg chg="modSp">
        <pc:chgData name="Alfred Smith" userId="3c60a3631c0db8ad" providerId="LiveId" clId="{B5376EE5-8551-41B8-A44E-F2C64681720F}" dt="2024-07-19T06:55:28.146" v="0"/>
        <pc:sldMkLst>
          <pc:docMk/>
          <pc:sldMk cId="3043661295" sldId="472"/>
        </pc:sldMkLst>
      </pc:sldChg>
      <pc:sldChg chg="modSp">
        <pc:chgData name="Alfred Smith" userId="3c60a3631c0db8ad" providerId="LiveId" clId="{B5376EE5-8551-41B8-A44E-F2C64681720F}" dt="2024-07-19T06:55:28.146" v="0"/>
        <pc:sldMkLst>
          <pc:docMk/>
          <pc:sldMk cId="627526544" sldId="473"/>
        </pc:sldMkLst>
      </pc:sldChg>
      <pc:sldChg chg="modSp">
        <pc:chgData name="Alfred Smith" userId="3c60a3631c0db8ad" providerId="LiveId" clId="{B5376EE5-8551-41B8-A44E-F2C64681720F}" dt="2024-07-19T06:55:28.146" v="0"/>
        <pc:sldMkLst>
          <pc:docMk/>
          <pc:sldMk cId="2632557781" sldId="474"/>
        </pc:sldMkLst>
      </pc:sldChg>
    </pc:docChg>
  </pc:docChgLst>
  <pc:docChgLst>
    <pc:chgData name="Leonie Smith" userId="fed1330f33f5650e" providerId="LiveId" clId="{D51A6F6A-C122-4EA9-9F5F-D0D49FFB0497}"/>
    <pc:docChg chg="undo custSel modSld">
      <pc:chgData name="Leonie Smith" userId="fed1330f33f5650e" providerId="LiveId" clId="{D51A6F6A-C122-4EA9-9F5F-D0D49FFB0497}" dt="2022-08-09T10:59:33.522" v="176" actId="20577"/>
      <pc:docMkLst>
        <pc:docMk/>
      </pc:docMkLst>
      <pc:sldChg chg="addSp modSp mod">
        <pc:chgData name="Leonie Smith" userId="fed1330f33f5650e" providerId="LiveId" clId="{D51A6F6A-C122-4EA9-9F5F-D0D49FFB0497}" dt="2022-08-09T10:54:29.182" v="120" actId="1076"/>
        <pc:sldMkLst>
          <pc:docMk/>
          <pc:sldMk cId="3261377596" sldId="438"/>
        </pc:sldMkLst>
      </pc:sldChg>
      <pc:sldChg chg="addSp delSp modSp mod modTransition modAnim">
        <pc:chgData name="Leonie Smith" userId="fed1330f33f5650e" providerId="LiveId" clId="{D51A6F6A-C122-4EA9-9F5F-D0D49FFB0497}" dt="2022-08-09T10:51:51.930" v="104" actId="14100"/>
        <pc:sldMkLst>
          <pc:docMk/>
          <pc:sldMk cId="3759221820" sldId="439"/>
        </pc:sldMkLst>
      </pc:sldChg>
      <pc:sldChg chg="addSp modSp mod">
        <pc:chgData name="Leonie Smith" userId="fed1330f33f5650e" providerId="LiveId" clId="{D51A6F6A-C122-4EA9-9F5F-D0D49FFB0497}" dt="2022-08-09T10:56:52.372" v="146" actId="20577"/>
        <pc:sldMkLst>
          <pc:docMk/>
          <pc:sldMk cId="923867738" sldId="440"/>
        </pc:sldMkLst>
      </pc:sldChg>
      <pc:sldChg chg="addSp delSp modSp modTransition modAnim">
        <pc:chgData name="Leonie Smith" userId="fed1330f33f5650e" providerId="LiveId" clId="{D51A6F6A-C122-4EA9-9F5F-D0D49FFB0497}" dt="2022-07-29T06:01:35.711" v="20"/>
        <pc:sldMkLst>
          <pc:docMk/>
          <pc:sldMk cId="3676245138" sldId="441"/>
        </pc:sldMkLst>
      </pc:sldChg>
      <pc:sldChg chg="addSp delSp modSp modTransition modAnim">
        <pc:chgData name="Leonie Smith" userId="fed1330f33f5650e" providerId="LiveId" clId="{D51A6F6A-C122-4EA9-9F5F-D0D49FFB0497}" dt="2022-07-29T06:07:13.445" v="31"/>
        <pc:sldMkLst>
          <pc:docMk/>
          <pc:sldMk cId="2180228365" sldId="442"/>
        </pc:sldMkLst>
      </pc:sldChg>
      <pc:sldChg chg="addSp modSp mod">
        <pc:chgData name="Leonie Smith" userId="fed1330f33f5650e" providerId="LiveId" clId="{D51A6F6A-C122-4EA9-9F5F-D0D49FFB0497}" dt="2022-08-09T10:57:05.309" v="147" actId="20577"/>
        <pc:sldMkLst>
          <pc:docMk/>
          <pc:sldMk cId="3095902142" sldId="443"/>
        </pc:sldMkLst>
      </pc:sldChg>
      <pc:sldChg chg="addSp delSp modSp modTransition modAnim">
        <pc:chgData name="Leonie Smith" userId="fed1330f33f5650e" providerId="LiveId" clId="{D51A6F6A-C122-4EA9-9F5F-D0D49FFB0497}" dt="2022-07-29T06:08:44.127" v="34"/>
        <pc:sldMkLst>
          <pc:docMk/>
          <pc:sldMk cId="1718612039" sldId="444"/>
        </pc:sldMkLst>
      </pc:sldChg>
      <pc:sldChg chg="addSp modSp mod">
        <pc:chgData name="Leonie Smith" userId="fed1330f33f5650e" providerId="LiveId" clId="{D51A6F6A-C122-4EA9-9F5F-D0D49FFB0497}" dt="2022-08-09T10:57:16.448" v="150" actId="20577"/>
        <pc:sldMkLst>
          <pc:docMk/>
          <pc:sldMk cId="2166098122" sldId="445"/>
        </pc:sldMkLst>
      </pc:sldChg>
      <pc:sldChg chg="addSp delSp modSp modTransition modAnim">
        <pc:chgData name="Leonie Smith" userId="fed1330f33f5650e" providerId="LiveId" clId="{D51A6F6A-C122-4EA9-9F5F-D0D49FFB0497}" dt="2022-07-29T06:10:01.420" v="37"/>
        <pc:sldMkLst>
          <pc:docMk/>
          <pc:sldMk cId="665805102" sldId="446"/>
        </pc:sldMkLst>
      </pc:sldChg>
      <pc:sldChg chg="addSp modSp mod">
        <pc:chgData name="Leonie Smith" userId="fed1330f33f5650e" providerId="LiveId" clId="{D51A6F6A-C122-4EA9-9F5F-D0D49FFB0497}" dt="2022-08-09T10:57:25.577" v="151" actId="20577"/>
        <pc:sldMkLst>
          <pc:docMk/>
          <pc:sldMk cId="2422728137" sldId="447"/>
        </pc:sldMkLst>
      </pc:sldChg>
      <pc:sldChg chg="addSp delSp modSp modTransition modAnim">
        <pc:chgData name="Leonie Smith" userId="fed1330f33f5650e" providerId="LiveId" clId="{D51A6F6A-C122-4EA9-9F5F-D0D49FFB0497}" dt="2022-07-29T06:11:19.597" v="42"/>
        <pc:sldMkLst>
          <pc:docMk/>
          <pc:sldMk cId="843663555" sldId="448"/>
        </pc:sldMkLst>
      </pc:sldChg>
      <pc:sldChg chg="addSp modSp mod">
        <pc:chgData name="Leonie Smith" userId="fed1330f33f5650e" providerId="LiveId" clId="{D51A6F6A-C122-4EA9-9F5F-D0D49FFB0497}" dt="2022-08-09T10:57:35.060" v="153" actId="20577"/>
        <pc:sldMkLst>
          <pc:docMk/>
          <pc:sldMk cId="4160448636" sldId="449"/>
        </pc:sldMkLst>
      </pc:sldChg>
      <pc:sldChg chg="addSp delSp modSp modTransition modAnim">
        <pc:chgData name="Leonie Smith" userId="fed1330f33f5650e" providerId="LiveId" clId="{D51A6F6A-C122-4EA9-9F5F-D0D49FFB0497}" dt="2022-07-29T06:15:49.449" v="54"/>
        <pc:sldMkLst>
          <pc:docMk/>
          <pc:sldMk cId="538051216" sldId="450"/>
        </pc:sldMkLst>
      </pc:sldChg>
      <pc:sldChg chg="addSp modSp mod">
        <pc:chgData name="Leonie Smith" userId="fed1330f33f5650e" providerId="LiveId" clId="{D51A6F6A-C122-4EA9-9F5F-D0D49FFB0497}" dt="2022-08-09T10:57:41.604" v="155" actId="20577"/>
        <pc:sldMkLst>
          <pc:docMk/>
          <pc:sldMk cId="3386340796" sldId="451"/>
        </pc:sldMkLst>
      </pc:sldChg>
      <pc:sldChg chg="addSp delSp modSp modTransition modAnim">
        <pc:chgData name="Leonie Smith" userId="fed1330f33f5650e" providerId="LiveId" clId="{D51A6F6A-C122-4EA9-9F5F-D0D49FFB0497}" dt="2022-07-29T06:16:25.937" v="56"/>
        <pc:sldMkLst>
          <pc:docMk/>
          <pc:sldMk cId="4002949039" sldId="452"/>
        </pc:sldMkLst>
      </pc:sldChg>
      <pc:sldChg chg="addSp modSp mod">
        <pc:chgData name="Leonie Smith" userId="fed1330f33f5650e" providerId="LiveId" clId="{D51A6F6A-C122-4EA9-9F5F-D0D49FFB0497}" dt="2022-08-09T10:57:50.986" v="158" actId="1076"/>
        <pc:sldMkLst>
          <pc:docMk/>
          <pc:sldMk cId="283334129" sldId="453"/>
        </pc:sldMkLst>
      </pc:sldChg>
      <pc:sldChg chg="addSp delSp modSp modTransition modAnim">
        <pc:chgData name="Leonie Smith" userId="fed1330f33f5650e" providerId="LiveId" clId="{D51A6F6A-C122-4EA9-9F5F-D0D49FFB0497}" dt="2022-07-29T06:19:37.126" v="61"/>
        <pc:sldMkLst>
          <pc:docMk/>
          <pc:sldMk cId="2511564658" sldId="454"/>
        </pc:sldMkLst>
      </pc:sldChg>
      <pc:sldChg chg="addSp modSp mod">
        <pc:chgData name="Leonie Smith" userId="fed1330f33f5650e" providerId="LiveId" clId="{D51A6F6A-C122-4EA9-9F5F-D0D49FFB0497}" dt="2022-08-09T10:57:57.679" v="160" actId="20577"/>
        <pc:sldMkLst>
          <pc:docMk/>
          <pc:sldMk cId="1799939013" sldId="455"/>
        </pc:sldMkLst>
      </pc:sldChg>
      <pc:sldChg chg="addSp modSp">
        <pc:chgData name="Leonie Smith" userId="fed1330f33f5650e" providerId="LiveId" clId="{D51A6F6A-C122-4EA9-9F5F-D0D49FFB0497}" dt="2022-07-29T06:20:43.533" v="62"/>
        <pc:sldMkLst>
          <pc:docMk/>
          <pc:sldMk cId="4049696417" sldId="456"/>
        </pc:sldMkLst>
      </pc:sldChg>
      <pc:sldChg chg="addSp modSp mod">
        <pc:chgData name="Leonie Smith" userId="fed1330f33f5650e" providerId="LiveId" clId="{D51A6F6A-C122-4EA9-9F5F-D0D49FFB0497}" dt="2022-08-09T10:58:05.597" v="162" actId="20577"/>
        <pc:sldMkLst>
          <pc:docMk/>
          <pc:sldMk cId="2618424304" sldId="457"/>
        </pc:sldMkLst>
      </pc:sldChg>
      <pc:sldChg chg="addSp delSp modSp modTransition modAnim">
        <pc:chgData name="Leonie Smith" userId="fed1330f33f5650e" providerId="LiveId" clId="{D51A6F6A-C122-4EA9-9F5F-D0D49FFB0497}" dt="2022-07-29T06:25:30.745" v="69"/>
        <pc:sldMkLst>
          <pc:docMk/>
          <pc:sldMk cId="2789980734" sldId="458"/>
        </pc:sldMkLst>
      </pc:sldChg>
      <pc:sldChg chg="addSp modSp mod">
        <pc:chgData name="Leonie Smith" userId="fed1330f33f5650e" providerId="LiveId" clId="{D51A6F6A-C122-4EA9-9F5F-D0D49FFB0497}" dt="2022-08-09T10:58:18.173" v="164" actId="20577"/>
        <pc:sldMkLst>
          <pc:docMk/>
          <pc:sldMk cId="783514268" sldId="459"/>
        </pc:sldMkLst>
      </pc:sldChg>
      <pc:sldChg chg="addSp modSp">
        <pc:chgData name="Leonie Smith" userId="fed1330f33f5650e" providerId="LiveId" clId="{D51A6F6A-C122-4EA9-9F5F-D0D49FFB0497}" dt="2022-07-29T06:26:28.662" v="70"/>
        <pc:sldMkLst>
          <pc:docMk/>
          <pc:sldMk cId="2691432836" sldId="460"/>
        </pc:sldMkLst>
      </pc:sldChg>
      <pc:sldChg chg="addSp modSp mod">
        <pc:chgData name="Leonie Smith" userId="fed1330f33f5650e" providerId="LiveId" clId="{D51A6F6A-C122-4EA9-9F5F-D0D49FFB0497}" dt="2022-08-09T10:58:27.910" v="166" actId="20577"/>
        <pc:sldMkLst>
          <pc:docMk/>
          <pc:sldMk cId="3868250199" sldId="461"/>
        </pc:sldMkLst>
      </pc:sldChg>
      <pc:sldChg chg="addSp modSp">
        <pc:chgData name="Leonie Smith" userId="fed1330f33f5650e" providerId="LiveId" clId="{D51A6F6A-C122-4EA9-9F5F-D0D49FFB0497}" dt="2022-07-29T06:27:39.902" v="71"/>
        <pc:sldMkLst>
          <pc:docMk/>
          <pc:sldMk cId="3941201962" sldId="462"/>
        </pc:sldMkLst>
      </pc:sldChg>
      <pc:sldChg chg="addSp modSp mod">
        <pc:chgData name="Leonie Smith" userId="fed1330f33f5650e" providerId="LiveId" clId="{D51A6F6A-C122-4EA9-9F5F-D0D49FFB0497}" dt="2022-08-09T10:58:54.928" v="168" actId="20577"/>
        <pc:sldMkLst>
          <pc:docMk/>
          <pc:sldMk cId="2982327576" sldId="463"/>
        </pc:sldMkLst>
      </pc:sldChg>
      <pc:sldChg chg="addSp delSp modSp modTransition modAnim">
        <pc:chgData name="Leonie Smith" userId="fed1330f33f5650e" providerId="LiveId" clId="{D51A6F6A-C122-4EA9-9F5F-D0D49FFB0497}" dt="2022-07-29T06:33:25.842" v="88"/>
        <pc:sldMkLst>
          <pc:docMk/>
          <pc:sldMk cId="3471468068" sldId="464"/>
        </pc:sldMkLst>
      </pc:sldChg>
      <pc:sldChg chg="addSp modSp mod">
        <pc:chgData name="Leonie Smith" userId="fed1330f33f5650e" providerId="LiveId" clId="{D51A6F6A-C122-4EA9-9F5F-D0D49FFB0497}" dt="2022-08-09T10:59:12.355" v="170" actId="20577"/>
        <pc:sldMkLst>
          <pc:docMk/>
          <pc:sldMk cId="3894174290" sldId="465"/>
        </pc:sldMkLst>
      </pc:sldChg>
      <pc:sldChg chg="addSp delSp modSp modTransition modAnim">
        <pc:chgData name="Leonie Smith" userId="fed1330f33f5650e" providerId="LiveId" clId="{D51A6F6A-C122-4EA9-9F5F-D0D49FFB0497}" dt="2022-07-29T06:34:27.989" v="91"/>
        <pc:sldMkLst>
          <pc:docMk/>
          <pc:sldMk cId="581074576" sldId="466"/>
        </pc:sldMkLst>
      </pc:sldChg>
      <pc:sldChg chg="addSp modSp mod">
        <pc:chgData name="Leonie Smith" userId="fed1330f33f5650e" providerId="LiveId" clId="{D51A6F6A-C122-4EA9-9F5F-D0D49FFB0497}" dt="2022-08-09T10:59:19.236" v="172" actId="20577"/>
        <pc:sldMkLst>
          <pc:docMk/>
          <pc:sldMk cId="2711152741" sldId="467"/>
        </pc:sldMkLst>
      </pc:sldChg>
      <pc:sldChg chg="addSp delSp modSp modTransition modAnim modNotesTx">
        <pc:chgData name="Leonie Smith" userId="fed1330f33f5650e" providerId="LiveId" clId="{D51A6F6A-C122-4EA9-9F5F-D0D49FFB0497}" dt="2022-08-02T04:09:19.386" v="103" actId="5793"/>
        <pc:sldMkLst>
          <pc:docMk/>
          <pc:sldMk cId="3596600315" sldId="468"/>
        </pc:sldMkLst>
      </pc:sldChg>
      <pc:sldChg chg="addSp delSp modSp modTransition modAnim">
        <pc:chgData name="Leonie Smith" userId="fed1330f33f5650e" providerId="LiveId" clId="{D51A6F6A-C122-4EA9-9F5F-D0D49FFB0497}" dt="2022-07-29T06:35:43.187" v="96"/>
        <pc:sldMkLst>
          <pc:docMk/>
          <pc:sldMk cId="1539890591" sldId="469"/>
        </pc:sldMkLst>
      </pc:sldChg>
      <pc:sldChg chg="addSp delSp modSp modTransition modAnim">
        <pc:chgData name="Leonie Smith" userId="fed1330f33f5650e" providerId="LiveId" clId="{D51A6F6A-C122-4EA9-9F5F-D0D49FFB0497}" dt="2022-07-29T06:36:57.200" v="99"/>
        <pc:sldMkLst>
          <pc:docMk/>
          <pc:sldMk cId="3065029817" sldId="471"/>
        </pc:sldMkLst>
      </pc:sldChg>
      <pc:sldChg chg="addSp modSp mod">
        <pc:chgData name="Leonie Smith" userId="fed1330f33f5650e" providerId="LiveId" clId="{D51A6F6A-C122-4EA9-9F5F-D0D49FFB0497}" dt="2022-08-09T10:59:33.522" v="176" actId="20577"/>
        <pc:sldMkLst>
          <pc:docMk/>
          <pc:sldMk cId="3043661295" sldId="472"/>
        </pc:sldMkLst>
      </pc:sldChg>
      <pc:sldChg chg="addSp modSp">
        <pc:chgData name="Leonie Smith" userId="fed1330f33f5650e" providerId="LiveId" clId="{D51A6F6A-C122-4EA9-9F5F-D0D49FFB0497}" dt="2022-08-09T10:54:40.256" v="121"/>
        <pc:sldMkLst>
          <pc:docMk/>
          <pc:sldMk cId="627526544" sldId="473"/>
        </pc:sldMkLst>
      </pc:sldChg>
      <pc:sldChg chg="addSp modSp mod">
        <pc:chgData name="Leonie Smith" userId="fed1330f33f5650e" providerId="LiveId" clId="{D51A6F6A-C122-4EA9-9F5F-D0D49FFB0497}" dt="2022-08-09T10:59:26.874" v="174" actId="20577"/>
        <pc:sldMkLst>
          <pc:docMk/>
          <pc:sldMk cId="2632557781" sldId="4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28 </a:t>
            </a:r>
            <a:r>
              <a:rPr lang="en-IN" sz="1800" b="1" i="0" u="none" strike="noStrike" baseline="0" dirty="0">
                <a:latin typeface="TimesNewRomanPS-BoldMT"/>
              </a:rPr>
              <a:t>Esther</a:t>
            </a:r>
          </a:p>
          <a:p>
            <a:pPr algn="l"/>
            <a:r>
              <a:rPr lang="en-US" sz="1800" b="0" i="0" u="none" strike="noStrike" baseline="0" dirty="0">
                <a:latin typeface="TimesNewRomanPSMT"/>
              </a:rPr>
              <a:t>1. Queen Vashti’s refuses King - 1:1-22 (Left Bottom Room in Palace)</a:t>
            </a:r>
          </a:p>
          <a:p>
            <a:pPr algn="l"/>
            <a:r>
              <a:rPr lang="en-US" sz="1800" b="0" i="0" u="none" strike="noStrike" baseline="0" dirty="0">
                <a:latin typeface="TimesNewRomanPSMT"/>
              </a:rPr>
              <a:t>2. Esther’s coronation banquet - 2:1-20 (Right Bottom Room in Palace)</a:t>
            </a:r>
          </a:p>
          <a:p>
            <a:pPr algn="l"/>
            <a:r>
              <a:rPr lang="en-US" sz="1800" b="0" i="0" u="none" strike="noStrike" baseline="0" dirty="0">
                <a:latin typeface="TimesNewRomanPSMT"/>
              </a:rPr>
              <a:t>3. Guards Plot against King - 2:21-23 (At Palace Gate)</a:t>
            </a:r>
          </a:p>
          <a:p>
            <a:pPr algn="l"/>
            <a:r>
              <a:rPr lang="en-US" sz="1800" b="0" i="0" u="none" strike="noStrike" baseline="0" dirty="0">
                <a:latin typeface="TimesNewRomanPSMT"/>
              </a:rPr>
              <a:t>4. Mordecai won’t bow to Haman - 3:1-6 (Right side of Palace Gate)</a:t>
            </a:r>
          </a:p>
          <a:p>
            <a:pPr algn="l"/>
            <a:r>
              <a:rPr lang="en-US" sz="1800" b="0" i="0" u="none" strike="noStrike" baseline="0" dirty="0">
                <a:latin typeface="TimesNewRomanPSMT"/>
              </a:rPr>
              <a:t>5. Haman Plots to kill the Jews - 3:7 – 4:17 (On Palace Roof and Top Left)</a:t>
            </a:r>
          </a:p>
          <a:p>
            <a:pPr algn="l"/>
            <a:r>
              <a:rPr lang="en-US" sz="1800" b="0" i="0" u="none" strike="noStrike" baseline="0" dirty="0">
                <a:latin typeface="TimesNewRomanPSMT"/>
              </a:rPr>
              <a:t>6. Esther enters the Throne Room - 5:1-8 (Palace Center)</a:t>
            </a:r>
          </a:p>
          <a:p>
            <a:pPr algn="l"/>
            <a:r>
              <a:rPr lang="en-US" sz="1800" b="0" i="0" u="none" strike="noStrike" baseline="0" dirty="0">
                <a:latin typeface="TimesNewRomanPSMT"/>
              </a:rPr>
              <a:t>7. Haman builds gallows - 5:9-14 (Right Top)</a:t>
            </a:r>
          </a:p>
          <a:p>
            <a:pPr algn="l"/>
            <a:r>
              <a:rPr lang="en-US" sz="1800" b="0" i="0" u="none" strike="noStrike" baseline="0" dirty="0">
                <a:latin typeface="TimesNewRomanPSMT"/>
              </a:rPr>
              <a:t>8. The King asks Haman what should be done- 6:1-9 (Left Top Room in Palace)</a:t>
            </a:r>
          </a:p>
          <a:p>
            <a:pPr algn="l"/>
            <a:r>
              <a:rPr lang="en-US" sz="1800" b="0" i="0" u="none" strike="noStrike" baseline="0" dirty="0">
                <a:latin typeface="TimesNewRomanPSMT"/>
              </a:rPr>
              <a:t>9. Haman leads Mordecai on King’s Horse - 6:10-14 (Right Bottom)</a:t>
            </a:r>
          </a:p>
          <a:p>
            <a:pPr algn="l"/>
            <a:r>
              <a:rPr lang="en-US" sz="1800" b="0" i="0" u="none" strike="noStrike" baseline="0" dirty="0">
                <a:latin typeface="TimesNewRomanPSMT"/>
              </a:rPr>
              <a:t>10. Esther exposes Haman - 7:1-10 (Right Top Room in Palace)</a:t>
            </a:r>
          </a:p>
          <a:p>
            <a:pPr algn="l"/>
            <a:r>
              <a:rPr lang="en-US" sz="1800" b="0" i="0" u="none" strike="noStrike" baseline="0" dirty="0">
                <a:latin typeface="TimesNewRomanPSMT"/>
              </a:rPr>
              <a:t>11. Mordecai raised up - 8:1 – 10:3 (Left Bottom)</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28-1</a:t>
            </a:r>
          </a:p>
        </p:txBody>
      </p:sp>
      <p:pic>
        <p:nvPicPr>
          <p:cNvPr id="9" name="Audio 8">
            <a:hlinkClick r:id="" action="ppaction://media"/>
            <a:extLst>
              <a:ext uri="{FF2B5EF4-FFF2-40B4-BE49-F238E27FC236}">
                <a16:creationId xmlns:a16="http://schemas.microsoft.com/office/drawing/2014/main" id="{2DF3AAEE-5642-F2F7-2D2A-5E84A9087E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F591DC27-7CC1-C586-8DB8-94FFEBD6215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01"/>
    </mc:Choice>
    <mc:Fallback xmlns="">
      <p:transition spd="slow" advTm="3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AB616F-ABD5-9375-2636-26CDF37DABB2}"/>
              </a:ext>
            </a:extLst>
          </p:cNvPr>
          <p:cNvPicPr>
            <a:picLocks noChangeAspect="1"/>
          </p:cNvPicPr>
          <p:nvPr/>
        </p:nvPicPr>
        <p:blipFill rotWithShape="1">
          <a:blip r:embed="rId2"/>
          <a:srcRect t="12807"/>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076FA95C-7E4B-8FA1-141E-0175152CCBDE}"/>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4F08287-F126-09FD-4796-A1E2221F6E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FBEB758-596B-C068-7DAC-265758A7413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9Queen Vashti also gave a banquet for the women in the royal palace of King Xerxes.</a:t>
            </a:r>
            <a:endParaRPr lang="en-ZA" dirty="0"/>
          </a:p>
        </p:txBody>
      </p:sp>
      <p:sp>
        <p:nvSpPr>
          <p:cNvPr id="5" name="TextBox 4">
            <a:extLst>
              <a:ext uri="{FF2B5EF4-FFF2-40B4-BE49-F238E27FC236}">
                <a16:creationId xmlns:a16="http://schemas.microsoft.com/office/drawing/2014/main" id="{9FCD6413-C49F-7AFF-CCDB-C2F7720D1146}"/>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9རྒྱལ་མོ་ཝཱ་སི་ཏི་ཡིས་ཀྱང་རྒྱལ་པོ་ཨ་ཧཱ་ཝེ་རོ་ཡི་ཕོ་བྲང་ནང་དུ་བུད་མེད་རྣམས་ལ་གསོལ་སྟོན་བཤམས་ཤིང་།</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5469"/>
    </mc:Choice>
    <mc:Fallback xmlns="">
      <p:transition spd="slow" advTm="5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89FA87-8A06-4C7E-2AC2-0E9382E613A2}"/>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6B0602B-86A3-B4AB-B51B-030D5273C12F}"/>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6608EDA-6EBF-35B1-B8C9-882236DCAA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B539ADB-DA21-1A3E-AC3E-469FA33F7991}"/>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10On the seventh day, when the king’s heart was merry with wine, he ordered the seven eunuchs who served him…</a:t>
            </a:r>
            <a:endParaRPr lang="en-ZA" dirty="0"/>
          </a:p>
        </p:txBody>
      </p:sp>
      <p:sp>
        <p:nvSpPr>
          <p:cNvPr id="3" name="TextBox 2">
            <a:extLst>
              <a:ext uri="{FF2B5EF4-FFF2-40B4-BE49-F238E27FC236}">
                <a16:creationId xmlns:a16="http://schemas.microsoft.com/office/drawing/2014/main" id="{04A7BA10-1814-CDAC-1A88-4D75A54151E5}"/>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10ཉིན་བདུན་པ་ལ་རྒྱལ་པོའི་ཐུགས་ནི་རྒུན་ཆང་གིས་སྤྲོ་བར་གྱུར་པའི་ཚེ། ཁོང་གིས་རང་ཉིད་ཀྱི་དྲུང་དུ་ཞབས་ཕྱི་བྱེད་པའི་མེ་ཧུ་མན་དང་པིས་ཐཱ། ཧར་པོ་ནཱ། པིག་ཐཱ། ཨ་བག་ཐཱ། ཙེ་ཐར། ཀར་ཀ་སི་བཅས་ཉུག་རུམ་པ་བདུན་ལ།</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8360"/>
    </mc:Choice>
    <mc:Fallback xmlns="">
      <p:transition spd="slow" advTm="8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D8B855-B230-D0BB-1F44-C247F026C690}"/>
              </a:ext>
            </a:extLst>
          </p:cNvPr>
          <p:cNvPicPr>
            <a:picLocks noChangeAspect="1"/>
          </p:cNvPicPr>
          <p:nvPr/>
        </p:nvPicPr>
        <p:blipFill rotWithShape="1">
          <a:blip r:embed="rId2"/>
          <a:srcRect l="3936" r="936" b="1"/>
          <a:stretch/>
        </p:blipFill>
        <p:spPr>
          <a:xfrm flipH="1">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2B97B6E5-31EF-1AE7-E94B-E030CBD3862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A3D7D122-DD27-48F3-C65C-3494B81F0A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B7EF2D2-45AA-9171-5CBE-773E2AA3ABC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11to bring Queen Vashti before him, wearing her royal crown, to display her beauty to the people and officials. For she was beautiful to behold.</a:t>
            </a:r>
            <a:endParaRPr lang="en-ZA" dirty="0"/>
          </a:p>
        </p:txBody>
      </p:sp>
      <p:sp>
        <p:nvSpPr>
          <p:cNvPr id="3" name="TextBox 2">
            <a:extLst>
              <a:ext uri="{FF2B5EF4-FFF2-40B4-BE49-F238E27FC236}">
                <a16:creationId xmlns:a16="http://schemas.microsoft.com/office/drawing/2014/main" id="{92B5CD52-821C-45AE-A30E-716ABFBD586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11རྒྱལ་མོ་ཝཱ་སི་ཏི་ཡིས་རྒྱལ་མོའི་ཅོད་པན་གསོལ་ནས་རྒྱལ་པོའི་མདུན་དུ་ཡོང་དགོས་པའི་བཀའ་གནང་སྟེ། དེ་ནི་ཁོ་མོ་བྱད་གཟུགས་ཡིད་དུ་འོང་བ་ཞིག་ཡིན་པས། མི་རིགས་སོ་སོའི་ཡུལ་མི་དང་ས་གནས་དཔོན་རིགས་རྣམས་ལ་ཁོ་མོའི་བཞིན་རས་སྟོན་པའི་ཕྱིར་ཡིན་ནོ། ། </a:t>
            </a:r>
            <a:endParaRPr lang="en-ZA" sz="1600"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1229"/>
    </mc:Choice>
    <mc:Fallback xmlns="">
      <p:transition spd="slow" advTm="11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C98D963-C140-97F6-CDBE-DDC5272A2D17}"/>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6A7817A-94F1-2E99-05B9-58E0AC87B77A}"/>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80F9613-6A28-2FEF-4DC8-1ECE97D98C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9F42820-EC42-1621-FB9A-CBBB20AE755C}"/>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12Queen Vashti, however, refused to come at the king’s command brought by his eunuchs. And the king became furious, and his anger burned within him.</a:t>
            </a:r>
            <a:endParaRPr lang="en-ZA" dirty="0"/>
          </a:p>
        </p:txBody>
      </p:sp>
      <p:sp>
        <p:nvSpPr>
          <p:cNvPr id="5" name="TextBox 4">
            <a:extLst>
              <a:ext uri="{FF2B5EF4-FFF2-40B4-BE49-F238E27FC236}">
                <a16:creationId xmlns:a16="http://schemas.microsoft.com/office/drawing/2014/main" id="{06E9DADC-CE2F-349C-9FC5-F9B8ADE6E910}"/>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12འོན་ཀྱང་ཁོ་མོ་ཉུག་རུམ་པ་རྣམས་ཀྱིས་སྦྲན་པའི་རྒྱལ་པོའི་བཀའ་བཞིན་མ་འོངས་པས། རྒྱལ་པོ་ཤིན་ཏུ་ཁྲོས་ནས་ཞེ་སྡང་གི་མེ་ལྕེ་འབར་བར་གྱུར་ཏོ།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0714"/>
    </mc:Choice>
    <mc:Fallback xmlns="">
      <p:transition spd="slow" advTm="10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17F8E9-0EAE-3DEC-34B0-62B1C74B298C}"/>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09C7EDF-C013-067B-19C4-98FA79D0B18F}"/>
              </a:ext>
            </a:extLst>
          </p:cNvPr>
          <p:cNvSpPr txBox="1"/>
          <p:nvPr/>
        </p:nvSpPr>
        <p:spPr>
          <a:xfrm>
            <a:off x="2151929" y="489485"/>
            <a:ext cx="2709453" cy="584775"/>
          </a:xfrm>
          <a:prstGeom prst="rect">
            <a:avLst/>
          </a:prstGeom>
          <a:noFill/>
        </p:spPr>
        <p:txBody>
          <a:bodyPr wrap="square" rtlCol="0">
            <a:spAutoFit/>
          </a:bodyPr>
          <a:lstStyle/>
          <a:p>
            <a:r>
              <a:rPr lang="bo-CN" sz="3200" b="1" cap="all" dirty="0">
                <a:solidFill>
                  <a:schemeClr val="bg1"/>
                </a:solidFill>
                <a:latin typeface="ArialMT"/>
              </a:rPr>
              <a:t>ཨེས་སི་ཐེར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3CF94DC-3471-DCC9-094A-1EE4861A70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6C72C62-5C6E-8E2F-31DF-5D6DC06915C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13Then the king consulted the wise men who knew the times, for it was customary for him to confer with the experts in law and justice. </a:t>
            </a:r>
            <a:endParaRPr lang="en-ZA" dirty="0"/>
          </a:p>
        </p:txBody>
      </p:sp>
      <p:sp>
        <p:nvSpPr>
          <p:cNvPr id="3" name="TextBox 2">
            <a:extLst>
              <a:ext uri="{FF2B5EF4-FFF2-40B4-BE49-F238E27FC236}">
                <a16:creationId xmlns:a16="http://schemas.microsoft.com/office/drawing/2014/main" id="{5DB623CF-4192-2F35-11E9-1C78D40F8AD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13རྒྱལ་པོའི་ལུགས་སྲོལ་ལྟར་ན། དོན་ཐམས་ཅད་བསྒྲུབ་པར་སྔོན་ལ་ཁྲིམས་སྲོལ་དང་བཀའ་རྒྱ་ཤེས་པའི་མི་ལ་བློ་འདྲི་བ་ཡིན། སྐབས་དེར་རྒྱལ་པོས་དུས་སྐར་ཤེས་པའི་མཁས་པ་རྣམས་དང་གྲོས་བཏབ་སྟེ།</a:t>
            </a:r>
            <a:endParaRPr lang="en-ZA" sz="1600"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4979"/>
    </mc:Choice>
    <mc:Fallback xmlns="">
      <p:transition spd="slow" advTm="4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31F5CC0-EBBC-0C56-978D-BE19E1A8BDF5}"/>
              </a:ext>
            </a:extLst>
          </p:cNvPr>
          <p:cNvPicPr>
            <a:picLocks noChangeAspect="1"/>
          </p:cNvPicPr>
          <p:nvPr/>
        </p:nvPicPr>
        <p:blipFill rotWithShape="1">
          <a:blip r:embed="rId2"/>
          <a:srcRect l="1086" r="4229" b="-1"/>
          <a:stretch/>
        </p:blipFill>
        <p:spPr>
          <a:xfrm>
            <a:off x="-382385" y="1282"/>
            <a:ext cx="12574385" cy="703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D4FF1BE-1CB1-CF35-241C-BAACD0621AE9}"/>
              </a:ext>
            </a:extLst>
          </p:cNvPr>
          <p:cNvSpPr txBox="1"/>
          <p:nvPr/>
        </p:nvSpPr>
        <p:spPr>
          <a:xfrm>
            <a:off x="493295" y="2996592"/>
            <a:ext cx="7452111" cy="4234387"/>
          </a:xfrm>
          <a:prstGeom prst="rect">
            <a:avLst/>
          </a:prstGeom>
          <a:noFill/>
        </p:spPr>
        <p:txBody>
          <a:bodyPr wrap="square" rtlCol="0">
            <a:noAutofit/>
          </a:bodyPr>
          <a:lstStyle/>
          <a:p>
            <a:pPr algn="ctr"/>
            <a:r>
              <a:rPr lang="bo-CN" sz="8000" b="1" cap="all" dirty="0">
                <a:solidFill>
                  <a:schemeClr val="bg1"/>
                </a:solidFill>
                <a:latin typeface="ArialMT"/>
              </a:rPr>
              <a:t>ཨེས་སི་ཐེར 1</a:t>
            </a:r>
          </a:p>
          <a:p>
            <a:r>
              <a:rPr lang="bo-CN" sz="8000" b="1" dirty="0">
                <a:solidFill>
                  <a:schemeClr val="bg1"/>
                </a:solidFill>
                <a:latin typeface="ArialMT"/>
              </a:rPr>
              <a:t>ཝསེ་ཏིས་རྒྱལ་པོ་ཨ་ཧ་སུ་རསེ་ཀྱི་བཀའ་ལ་བརྩི་མེད་ཞུས་པ་།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98C3114-7A39-26DD-819B-7346D7EA2CFA}"/>
              </a:ext>
            </a:extLst>
          </p:cNvPr>
          <p:cNvPicPr>
            <a:picLocks noChangeAspect="1"/>
          </p:cNvPicPr>
          <p:nvPr/>
        </p:nvPicPr>
        <p:blipFill rotWithShape="1">
          <a:blip r:embed="rId2"/>
          <a:srcRect t="19"/>
          <a:stretch/>
        </p:blipFill>
        <p:spPr>
          <a:xfrm>
            <a:off x="-166255" y="1282"/>
            <a:ext cx="12358255" cy="6950230"/>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2E22943-CF38-B7EF-D791-47602917104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11B582D-A688-0F2F-0BF1-CA65D5C866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BC2A379-F38B-88BE-F3D1-CBCA25D54C9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15“According to law,” he asked, “what should be done with Queen Vashti, since she refused to obey the command of King Xerxes delivered by the eunuchs?”</a:t>
            </a:r>
            <a:endParaRPr lang="en-ZA" dirty="0"/>
          </a:p>
        </p:txBody>
      </p:sp>
      <p:sp>
        <p:nvSpPr>
          <p:cNvPr id="5" name="TextBox 4">
            <a:extLst>
              <a:ext uri="{FF2B5EF4-FFF2-40B4-BE49-F238E27FC236}">
                <a16:creationId xmlns:a16="http://schemas.microsoft.com/office/drawing/2014/main" id="{8AD3EF30-E957-2510-B097-E456226E00DB}"/>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15རྒྱལ་པོས་དེ་རྣམས་ལ། རྒྱལ་མོ་ཝཱ་སི་ཏི་ལ་ཉུག་རུམ་པ་ཚོས་རྒྱལ་པོ་ཨ་ཧཱ་ཝེ་རོའི་བཀའ་སྦྲན་ཀྱང་ཉན་མ་བྱུང་བས། ཁྲིམས་སྲོལ་ལྟར་ན་ད་ནི་ཅི་བྱེད་པར་རིགས་སམ་ཞེས་གསུངས་པ་དང་།</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9251"/>
    </mc:Choice>
    <mc:Fallback xmlns="">
      <p:transition spd="slow" advTm="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878363E-D0C6-2224-BDEF-16118CABB98B}"/>
              </a:ext>
            </a:extLst>
          </p:cNvPr>
          <p:cNvPicPr>
            <a:picLocks noChangeAspect="1"/>
          </p:cNvPicPr>
          <p:nvPr/>
        </p:nvPicPr>
        <p:blipFill rotWithShape="1">
          <a:blip r:embed="rId2"/>
          <a:srcRect t="2339" b="234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8280EB3-36B9-07D8-3FBD-6E8B70674AC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39369A3-BFBF-DCF9-C393-2721DFB412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742A707-9010-1A6F-8807-DE314CE8C3D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16And in the presence of the king and his princes, </a:t>
            </a:r>
            <a:r>
              <a:rPr lang="en-US" sz="4000" dirty="0" err="1">
                <a:solidFill>
                  <a:srgbClr val="121212"/>
                </a:solidFill>
                <a:latin typeface="ArialMT"/>
              </a:rPr>
              <a:t>Memucan</a:t>
            </a:r>
            <a:r>
              <a:rPr lang="en-US" sz="4000" dirty="0">
                <a:solidFill>
                  <a:srgbClr val="121212"/>
                </a:solidFill>
                <a:latin typeface="ArialMT"/>
              </a:rPr>
              <a:t> replied, “Queen Vashti has wronged not only the king, but all the princes and the peoples in all the provinces of King Xerxes.</a:t>
            </a:r>
            <a:endParaRPr lang="en-ZA" dirty="0"/>
          </a:p>
        </p:txBody>
      </p:sp>
      <p:sp>
        <p:nvSpPr>
          <p:cNvPr id="3" name="TextBox 2">
            <a:extLst>
              <a:ext uri="{FF2B5EF4-FFF2-40B4-BE49-F238E27FC236}">
                <a16:creationId xmlns:a16="http://schemas.microsoft.com/office/drawing/2014/main" id="{0F209A27-095E-23C5-FC0C-E89BDAA625B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16མེ་མུ་ཀན་གྱིས་རྒྱལ་པོ་དང་ས་གནས་དཔོན་པོ་རྣམས་ཀྱི་མདུན་དུ་འདི་ལྟར། རྒྱལ་མོ་ཝཱ་སི་ཏི་ཡི་བྱ་སྤྱོད་འདི་ནི་རྒྱལ་པོ་དང་འགལ་བར་མ་ཟད། རྒྱལ་པོ་ཨ་ཧཱ་ཝེ་རོའི་ལྗོངས་སོ་སོའི་དཔོན་འབངས་སྤྱི་ལའང་གནོད་པར་འདུག</a:t>
            </a:r>
            <a:endParaRPr lang="en-ZA"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4429"/>
    </mc:Choice>
    <mc:Fallback xmlns="">
      <p:transition spd="slow" advTm="1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CAD0178-6730-3216-8973-DB883AA2B3F4}"/>
              </a:ext>
            </a:extLst>
          </p:cNvPr>
          <p:cNvPicPr>
            <a:picLocks noChangeAspect="1"/>
          </p:cNvPicPr>
          <p:nvPr/>
        </p:nvPicPr>
        <p:blipFill>
          <a:blip r:embed="rId2"/>
          <a:stretch>
            <a:fillRect/>
          </a:stretch>
        </p:blipFill>
        <p:spPr>
          <a:xfrm>
            <a:off x="0" y="-75993"/>
            <a:ext cx="12191999" cy="6933994"/>
          </a:xfrm>
          <a:prstGeom prst="rect">
            <a:avLst/>
          </a:prstGeom>
        </p:spPr>
      </p:pic>
      <p:sp>
        <p:nvSpPr>
          <p:cNvPr id="5" name="TextBox 4">
            <a:extLst>
              <a:ext uri="{FF2B5EF4-FFF2-40B4-BE49-F238E27FC236}">
                <a16:creationId xmlns:a16="http://schemas.microsoft.com/office/drawing/2014/main" id="{91AC232E-D12F-EA8F-30E1-BE242F434864}"/>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167B2F9-450A-C485-4613-ED2EF8244C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62196F6-4641-5CB0-CF27-E8ADEA8B276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17For the conduct of the queen will become known to all women, causing them to despise their husbands  and say, ‘King Xerxes ordered Queen Vashti to be brought before him, but she did not come.’</a:t>
            </a:r>
            <a:endParaRPr lang="en-ZA" dirty="0"/>
          </a:p>
        </p:txBody>
      </p:sp>
      <p:sp>
        <p:nvSpPr>
          <p:cNvPr id="5" name="TextBox 4">
            <a:extLst>
              <a:ext uri="{FF2B5EF4-FFF2-40B4-BE49-F238E27FC236}">
                <a16:creationId xmlns:a16="http://schemas.microsoft.com/office/drawing/2014/main" id="{A50B4C55-508A-E748-A8B4-F7CB7DB5297A}"/>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17ཅི་ལ་ཞེ་ན། རྒྱལ་མོའི་དོན་འདི་བུད་མེད་ཐམས་ཅད་ཀྱི་རྣ་བར་བརྒྱུད་ན། དེ་དག་གིས་ཀྱང་རང་རང་གི་ཁྱོ་གར་དམའ་འབེབས་བྱེད་ཅིང་ན་རེ། རྒྱལ་པོ་ཨ་ཧཱ་ཝེ་རོ་ཡིས་རྒྱལ་མོ་ཝཱ་སི་ཏི་ཁོང་གི་དྲུང་དུ་བོས་ནའང་ཁོ་མོ་དེར་མ་ཕྱིན་ཏོ་ཞེས་སྨྲ་བར་འགྱུར།</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7099"/>
    </mc:Choice>
    <mc:Fallback xmlns="">
      <p:transition spd="slow" advTm="17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5DACB8C-7EEF-C6D5-0338-044B922F2BC0}"/>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9ED9E88-2716-4A38-6175-2923EC6B9EFE}"/>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27650C8-FB85-F389-339E-5F32E0EB8A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D19F864-B74E-395C-3D20-9B8E99005EF3}"/>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18This very day the noble women of Persia and Media who have heard about the queen’s conduct will say the same thing to all the king’s officials, resulting in much contempt and wrath.</a:t>
            </a:r>
            <a:endParaRPr lang="en-ZA" dirty="0"/>
          </a:p>
        </p:txBody>
      </p:sp>
      <p:sp>
        <p:nvSpPr>
          <p:cNvPr id="5" name="TextBox 4">
            <a:extLst>
              <a:ext uri="{FF2B5EF4-FFF2-40B4-BE49-F238E27FC236}">
                <a16:creationId xmlns:a16="http://schemas.microsoft.com/office/drawing/2014/main" id="{C5B863F4-6DF7-E963-470D-EADEC517614A}"/>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18ད་ནི་ཏ་ཟིག་དང་མཱ་ཏི་ཡུལ་གྱི་བཙུན་མོ་རྣམས་ཀྱིས་རྒྱལ་མོའི་བྱ་སྤྱོད་དེ་ཐོས་ན། རྒྱལ་པོའི་བློན་ཆེན་ཐམས་ཅད་ལ་དེ་ལྟར་སྨྲ་བ་དང་། དེ་ལྟར་བྱས་ཚེ་དམའ་འབེབས་དང་ཞེ་སྡང་རྫོགས་མེད་འབྱུང་བར་འགྱུར་རོ། །</a:t>
            </a:r>
            <a:endParaRPr lang="en-ZA" dirty="0"/>
          </a:p>
        </p:txBody>
      </p:sp>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5607"/>
    </mc:Choice>
    <mc:Fallback xmlns="">
      <p:transition spd="slow" advTm="5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4BADB96-B310-6F86-A4E6-2FC46A0DF973}"/>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9A81E28-7A34-EA25-5869-C119E39578DF}"/>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0A6909DF-AD61-6310-2AA8-8512783682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BF5B8B4-A648-D10E-B513-BB1B2188D339}"/>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19So if it pleases the king, let him issue a royal decree, and let it be recorded in the laws of Persia and Media so that it cannot be repealed, that Vashti shall never again enter the presence of King Xerxes, and that her royal position shall be given to a woman better than she.</a:t>
            </a:r>
            <a:endParaRPr lang="en-ZA" dirty="0"/>
          </a:p>
        </p:txBody>
      </p:sp>
      <p:sp>
        <p:nvSpPr>
          <p:cNvPr id="3" name="TextBox 2">
            <a:extLst>
              <a:ext uri="{FF2B5EF4-FFF2-40B4-BE49-F238E27FC236}">
                <a16:creationId xmlns:a16="http://schemas.microsoft.com/office/drawing/2014/main" id="{5A1A4BF7-47ED-8DF2-1FE1-02F5101E53B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19གལ་ཏེ་རྒྱལ་པོའི་ཐུགས་དང་འཕྲོད་ན། དོན་འདི་འགྱུར་བ་མེད་པའི་ཁྲིམས་སུ་ཕོབས་ལ། ཏ་ཟིག་དང་མཱ་ཏི་ཡུལ་དུ་རྒྱལ་པོའི་བཀའ་ཤོག་ཅིག་སྤྲིང་བར་མཛོད། དེའི་ནང་དུ་ཝཱ་སི་ཏི་ནི་དེང་ཕྱིན་ཆད་རྒྱལ་པོ་ཨ་ཧཱ་ཝེ་རོ་ཡི་དྲུང་དུ་ཡོང་མི་ཆོག་པ་དང་། རྒྱལ་མོའི་གོ་ས་ཁོ་མོ་ལས་ལྷག་པའི་བཙུན་མོ་ཞིག་ལ་གནང་བར་བྱའོ། །</a:t>
            </a:r>
            <a:endParaRPr lang="en-ZA" dirty="0"/>
          </a:p>
        </p:txBody>
      </p:sp>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0691"/>
    </mc:Choice>
    <mc:Fallback xmlns="">
      <p:transition spd="slow" advTm="1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400" b="1" i="0" u="none" strike="noStrike" baseline="0" dirty="0">
                <a:latin typeface="TimesNewRomanPS-BoldMT"/>
              </a:rPr>
              <a:t>28 Esther</a:t>
            </a:r>
          </a:p>
          <a:p>
            <a:pPr algn="l"/>
            <a:r>
              <a:rPr lang="en-US" sz="4400" b="0" i="0" u="none" strike="noStrike" baseline="0" dirty="0">
                <a:latin typeface="TimesNewRomanPSMT"/>
              </a:rPr>
              <a:t>1. Queen Vashti’s refuses King - 1:1-22 (Left Bottom Room in Palace)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5153891"/>
          </a:xfrm>
          <a:prstGeom prst="rect">
            <a:avLst/>
          </a:prstGeom>
          <a:noFill/>
        </p:spPr>
        <p:txBody>
          <a:bodyPr wrap="square" rtlCol="0">
            <a:noAutofit/>
          </a:bodyPr>
          <a:lstStyle/>
          <a:p>
            <a:pPr algn="ctr"/>
            <a:r>
              <a:rPr lang="bo-CN" sz="8000" b="1" cap="all" dirty="0">
                <a:solidFill>
                  <a:srgbClr val="121212"/>
                </a:solidFill>
                <a:latin typeface="ArialMT"/>
              </a:rPr>
              <a:t>ཨེས་སི་ཐེར 1</a:t>
            </a:r>
          </a:p>
          <a:p>
            <a:r>
              <a:rPr lang="bo-CN" sz="8000" b="1" dirty="0">
                <a:solidFill>
                  <a:srgbClr val="121212"/>
                </a:solidFill>
                <a:latin typeface="ArialMT"/>
              </a:rPr>
              <a:t>བཙུན་མོ་ཝསེ་ཏིས་རྒྱལ་པོ་ཨ་ཧ་སུ་རསེ་ཀྱི་བཀའ་ལ་བརྩི་མེད་ཞུས་པ་།</a:t>
            </a:r>
          </a:p>
          <a:p>
            <a:endParaRPr lang="en-ZA" dirty="0"/>
          </a:p>
        </p:txBody>
      </p:sp>
      <p:pic>
        <p:nvPicPr>
          <p:cNvPr id="3" name="Audio 2">
            <a:hlinkClick r:id="" action="ppaction://media"/>
            <a:extLst>
              <a:ext uri="{FF2B5EF4-FFF2-40B4-BE49-F238E27FC236}">
                <a16:creationId xmlns:a16="http://schemas.microsoft.com/office/drawing/2014/main" id="{57F13E69-2BC1-377B-F006-01E8AA5608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10064"/>
    </mc:Choice>
    <mc:Fallback xmlns="">
      <p:transition spd="slow" advTm="10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CAF6F99-C7E2-9C28-46AF-BB6B2DF42C86}"/>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3DE8E4F-2D3B-A034-82EB-EA337F8ECF9B}"/>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0C710E7-2E71-3F86-B3B3-2EE0F677A5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0168125-EFDC-443E-D9C2-9B77D0ACC06B}"/>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20The edict the king issues will be heard throughout his vast kingdom—and so all women, from the least to the greatest, will honor their husbands.”</a:t>
            </a:r>
            <a:endParaRPr lang="en-ZA" dirty="0"/>
          </a:p>
        </p:txBody>
      </p:sp>
      <p:sp>
        <p:nvSpPr>
          <p:cNvPr id="5" name="TextBox 4">
            <a:extLst>
              <a:ext uri="{FF2B5EF4-FFF2-40B4-BE49-F238E27FC236}">
                <a16:creationId xmlns:a16="http://schemas.microsoft.com/office/drawing/2014/main" id="{2C703DB3-13CD-4497-53F7-CC1406C6441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20རྒྱལ་ཁམས་ཀྱི་མངའ་ཁོངས་ནི་ཅི་འདྲའི་རྒྱ་ཆེ་ཡང་། རྒྱལ་པོའི་བཀའ་མཆིད་རྒྱལ་ཁམས་ཡོངས་ལ་ཁྱབ་པའི་དུས་སུ། ཆུང་མ་རྣམས་ཀྱིས་རང་རང་གི་ཁྱོ་ག་མཆོག་དམན་སུ་ཞིག་ཡིན་རུང་དེ་ལ་བཀུར་བསྟི་བྱེད་ངེས་སོ་ཞེས་ཞུས་པ་ལ།</a:t>
            </a:r>
            <a:endParaRPr lang="en-ZA" sz="1600" dirty="0"/>
          </a:p>
        </p:txBody>
      </p:sp>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8994"/>
    </mc:Choice>
    <mc:Fallback xmlns="">
      <p:transition spd="slow" advTm="8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8C5C7A2-668B-EED9-84E5-975D1D713C39}"/>
              </a:ext>
            </a:extLst>
          </p:cNvPr>
          <p:cNvPicPr>
            <a:picLocks noChangeAspect="1"/>
          </p:cNvPicPr>
          <p:nvPr/>
        </p:nvPicPr>
        <p:blipFill rotWithShape="1">
          <a:blip r:embed="rId2"/>
          <a:srcRect b="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41234F2-0BA7-BB9D-7ECC-53F253037F35}"/>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1873FA1B-7669-0948-8A2F-5D207CC58A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352120E-6AB7-BEFE-1D95-C13D8A818F9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21The king and his princes were pleased with this counsel; so the king did as </a:t>
            </a:r>
            <a:r>
              <a:rPr lang="en-US" sz="4400" dirty="0" err="1">
                <a:solidFill>
                  <a:srgbClr val="121212"/>
                </a:solidFill>
                <a:latin typeface="ArialMT"/>
              </a:rPr>
              <a:t>Memucan</a:t>
            </a:r>
            <a:r>
              <a:rPr lang="en-US" sz="4400" dirty="0">
                <a:solidFill>
                  <a:srgbClr val="121212"/>
                </a:solidFill>
                <a:latin typeface="ArialMT"/>
              </a:rPr>
              <a:t> had advised. </a:t>
            </a:r>
            <a:endParaRPr lang="en-ZA" dirty="0"/>
          </a:p>
        </p:txBody>
      </p:sp>
      <p:sp>
        <p:nvSpPr>
          <p:cNvPr id="3" name="TextBox 2">
            <a:extLst>
              <a:ext uri="{FF2B5EF4-FFF2-40B4-BE49-F238E27FC236}">
                <a16:creationId xmlns:a16="http://schemas.microsoft.com/office/drawing/2014/main" id="{43B08352-5D5D-5801-A25F-6BBBB2B7A350}"/>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121212"/>
                </a:solidFill>
                <a:effectLst/>
                <a:latin typeface="ArialMT"/>
              </a:rPr>
              <a:t>21གཏམ་འདི་ལ་རྒྱལ་པོ་དང་ས་གནས་དཔོན་རིགས་ཐམས་ཅད་ཤིན་ཏུ་དགྱེས་ཤིང་། རྒྱལ་པོས་མེ་མུ་ཀན་གྱི་གཏམ་བཞིན་དུ་བྱས་སོ། །</a:t>
            </a:r>
            <a:endParaRPr lang="en-ZA" dirty="0"/>
          </a:p>
        </p:txBody>
      </p:sp>
    </p:spTree>
    <p:extLst>
      <p:ext uri="{BB962C8B-B14F-4D97-AF65-F5344CB8AC3E}">
        <p14:creationId xmlns:p14="http://schemas.microsoft.com/office/powerpoint/2010/main" val="1539890591"/>
      </p:ext>
    </p:extLst>
  </p:cSld>
  <p:clrMapOvr>
    <a:masterClrMapping/>
  </p:clrMapOvr>
  <mc:AlternateContent xmlns:mc="http://schemas.openxmlformats.org/markup-compatibility/2006" xmlns:p14="http://schemas.microsoft.com/office/powerpoint/2010/main">
    <mc:Choice Requires="p14">
      <p:transition spd="slow" p14:dur="2000" advTm="6820"/>
    </mc:Choice>
    <mc:Fallback xmlns="">
      <p:transition spd="slow" advTm="6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D8B855-B230-D0BB-1F44-C247F026C690}"/>
              </a:ext>
            </a:extLst>
          </p:cNvPr>
          <p:cNvPicPr>
            <a:picLocks noChangeAspect="1"/>
          </p:cNvPicPr>
          <p:nvPr/>
        </p:nvPicPr>
        <p:blipFill rotWithShape="1">
          <a:blip r:embed="rId2"/>
          <a:srcRect l="3936" r="936" b="1"/>
          <a:stretch/>
        </p:blipFill>
        <p:spPr>
          <a:xfrm flipH="1">
            <a:off x="20" y="1282"/>
            <a:ext cx="12191980" cy="6856718"/>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4" name="TextBox 3">
            <a:extLst>
              <a:ext uri="{FF2B5EF4-FFF2-40B4-BE49-F238E27FC236}">
                <a16:creationId xmlns:a16="http://schemas.microsoft.com/office/drawing/2014/main" id="{83879E17-E2F8-6245-592D-6BA139A2DCC7}"/>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2557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90B7A89-A618-3C9A-489F-6F4CFBD454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E095F4A-7312-3242-70B2-0F2B15D85676}"/>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22He sent letters to all the provinces of the kingdom, to each province in its own script and to each people in their own language, proclaiming  that every man should be master of his own household.</a:t>
            </a:r>
            <a:endParaRPr lang="en-ZA" dirty="0"/>
          </a:p>
        </p:txBody>
      </p:sp>
      <p:sp>
        <p:nvSpPr>
          <p:cNvPr id="5" name="TextBox 4">
            <a:extLst>
              <a:ext uri="{FF2B5EF4-FFF2-40B4-BE49-F238E27FC236}">
                <a16:creationId xmlns:a16="http://schemas.microsoft.com/office/drawing/2014/main" id="{46332801-FD7B-0C19-9DC2-77DA59FD07F2}"/>
              </a:ext>
            </a:extLst>
          </p:cNvPr>
          <p:cNvSpPr txBox="1"/>
          <p:nvPr/>
        </p:nvSpPr>
        <p:spPr>
          <a:xfrm>
            <a:off x="6216870" y="0"/>
            <a:ext cx="5975129" cy="6858000"/>
          </a:xfrm>
          <a:prstGeom prst="rect">
            <a:avLst/>
          </a:prstGeom>
          <a:noFill/>
        </p:spPr>
        <p:txBody>
          <a:bodyPr wrap="square" rtlCol="0">
            <a:noAutofit/>
          </a:bodyPr>
          <a:lstStyle/>
          <a:p>
            <a:r>
              <a:rPr lang="bo-CN" sz="5400">
                <a:solidFill>
                  <a:srgbClr val="121212"/>
                </a:solidFill>
                <a:latin typeface="ArialMT"/>
              </a:rPr>
              <a:t>22དེ་ནས་ཁོང་གིས་རྒྱལ་པོའི་ལྗོངས་ཐམས་ཅད་དུ་མི་རིགས་རེ་རེའི་སྐད་རིགས་དང་ཡི་གེ་བཞིན་དུ། སྐྱེས་པ་ཀུན་གྱིས་སོ་སོའི་ཁྱིམ་ནང་དུ་བདག་པོ་བྱེད་པ་དང་བཟའ་མི་རྣམས་ལ་རང་མི་རིགས་ཀྱི་སྐད་ཆ་སྨྲ་བར་འོས་ཞེས་བཀའ་རྒྱ་ཞིག་བཀྲམས་སོ། །</a:t>
            </a:r>
            <a:endParaRPr lang="en-ZA" dirty="0"/>
          </a:p>
        </p:txBody>
      </p:sp>
    </p:spTree>
    <p:extLst>
      <p:ext uri="{BB962C8B-B14F-4D97-AF65-F5344CB8AC3E}">
        <p14:creationId xmlns:p14="http://schemas.microsoft.com/office/powerpoint/2010/main" val="3065029817"/>
      </p:ext>
    </p:extLst>
  </p:cSld>
  <p:clrMapOvr>
    <a:masterClrMapping/>
  </p:clrMapOvr>
  <mc:AlternateContent xmlns:mc="http://schemas.openxmlformats.org/markup-compatibility/2006" xmlns:p14="http://schemas.microsoft.com/office/powerpoint/2010/main">
    <mc:Choice Requires="p14">
      <p:transition spd="slow" p14:dur="2000" advTm="12381"/>
    </mc:Choice>
    <mc:Fallback xmlns="">
      <p:transition spd="slow" advTm="12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AE10A7F-EAC4-59E0-CCE1-5364D3204DAD}"/>
              </a:ext>
            </a:extLst>
          </p:cNvPr>
          <p:cNvPicPr>
            <a:picLocks noChangeAspect="1"/>
          </p:cNvPicPr>
          <p:nvPr/>
        </p:nvPicPr>
        <p:blipFill rotWithShape="1">
          <a:blip r:embed="rId2"/>
          <a:srcRect t="1347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10FD959-5DF6-EF34-89FD-FE197C02EDD1}"/>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43661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F5CC0-EBBC-0C56-978D-BE19E1A8BDF5}"/>
              </a:ext>
            </a:extLst>
          </p:cNvPr>
          <p:cNvPicPr>
            <a:picLocks noChangeAspect="1"/>
          </p:cNvPicPr>
          <p:nvPr/>
        </p:nvPicPr>
        <p:blipFill rotWithShape="1">
          <a:blip r:embed="rId2"/>
          <a:srcRect l="1086" r="4229" b="-1"/>
          <a:stretch/>
        </p:blipFill>
        <p:spPr>
          <a:xfrm>
            <a:off x="-382385" y="1282"/>
            <a:ext cx="12574385" cy="703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B24EFBAC-505E-61F7-6B90-B810CFE4FB6E}"/>
              </a:ext>
            </a:extLst>
          </p:cNvPr>
          <p:cNvSpPr txBox="1"/>
          <p:nvPr/>
        </p:nvSpPr>
        <p:spPr>
          <a:xfrm>
            <a:off x="493295" y="2996592"/>
            <a:ext cx="7452111" cy="4234387"/>
          </a:xfrm>
          <a:prstGeom prst="rect">
            <a:avLst/>
          </a:prstGeom>
          <a:noFill/>
        </p:spPr>
        <p:txBody>
          <a:bodyPr wrap="square" rtlCol="0">
            <a:noAutofit/>
          </a:bodyPr>
          <a:lstStyle/>
          <a:p>
            <a:pPr algn="ctr"/>
            <a:r>
              <a:rPr lang="bo-CN" sz="8000" b="1" cap="all" dirty="0">
                <a:solidFill>
                  <a:schemeClr val="bg1"/>
                </a:solidFill>
                <a:latin typeface="ArialMT"/>
              </a:rPr>
              <a:t>ཨེས་སི་ཐེར 1</a:t>
            </a:r>
          </a:p>
          <a:p>
            <a:r>
              <a:rPr lang="bo-CN" sz="8000" b="1" dirty="0">
                <a:solidFill>
                  <a:schemeClr val="bg1"/>
                </a:solidFill>
                <a:latin typeface="ArialMT"/>
              </a:rPr>
              <a:t>ཝསེ་ཏིས་རྒྱལ་པོ་ཨ་ཧ་སུ་རསེ་ཀྱི་བཀའ་ལ་བརྩི་མེད་ཞུས་པ་།</a:t>
            </a:r>
          </a:p>
          <a:p>
            <a:endParaRPr lang="en-ZA" dirty="0"/>
          </a:p>
        </p:txBody>
      </p:sp>
      <p:sp>
        <p:nvSpPr>
          <p:cNvPr id="2" name="TextBox 2">
            <a:extLst>
              <a:ext uri="{FF2B5EF4-FFF2-40B4-BE49-F238E27FC236}">
                <a16:creationId xmlns:a16="http://schemas.microsoft.com/office/drawing/2014/main" id="{070DCD2D-E12E-311B-B3F3-2126C74CAFBC}"/>
              </a:ext>
            </a:extLst>
          </p:cNvPr>
          <p:cNvSpPr txBox="1"/>
          <p:nvPr/>
        </p:nvSpPr>
        <p:spPr>
          <a:xfrm>
            <a:off x="706301" y="6257306"/>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27526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32017FBB-943A-0C8C-396E-84A8B20740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D154170-848F-16E5-C395-EF125B555398}"/>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1This is what happened in the days of Xerxes, who reigned over 127 provinces from India to Cush. 2In those days King Xerxes sat on his royal throne in the citadel of Susa.</a:t>
            </a:r>
            <a:endParaRPr lang="en-ZA" sz="1600" dirty="0"/>
          </a:p>
        </p:txBody>
      </p:sp>
      <p:sp>
        <p:nvSpPr>
          <p:cNvPr id="5" name="TextBox 4">
            <a:extLst>
              <a:ext uri="{FF2B5EF4-FFF2-40B4-BE49-F238E27FC236}">
                <a16:creationId xmlns:a16="http://schemas.microsoft.com/office/drawing/2014/main" id="{985BF53A-C1B5-99B2-C20C-F960D41430B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1དེ་ཡང་དོན་འདི་ནི་རྒྱལ་པོ་ཨ་ཧཱ་ཝེ་རོ་ཡི་དུས་སྐབས་སུ་བྱུང་བ་ཡིན་ལ། ཨ་ཧཱ་ཝེ་རོ་ཡིས་རྒྱ་གར་ནས་གུ་ཤ་བྱ་བའི་ཡུལ་གྱི་བར་དུ་ལྗོངས་བརྒྱ་དང་ཉེར་བདུན་ལ་དབང་བྱས་པ་ཡིན། 2ཁོང་ཉིད་སོའུ་སཱན་མཁར་ཆེན་གྱི་རྒྱལ་ཁྲིའི་སྟེང་དུ་བཞུགས་པའི་དུས་ཏེ།</a:t>
            </a:r>
            <a:endParaRPr lang="en-ZA" sz="1600"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2154"/>
    </mc:Choice>
    <mc:Fallback xmlns="">
      <p:transition spd="slow" advTm="12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0FE34B7-32FE-2E48-CF57-691A64041DEE}"/>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5D40189-9F08-E372-26BC-2EAB7D066506}"/>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23867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1550DFBD-0482-CBB0-661B-35532DF809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6607B2A-7702-4A79-7057-B0986499EDD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3In the third year of his reign, Xerxes held a feast for all his officials and servants. The military leaders of Persia and Media were there, along with the nobles and princes of the provinces. </a:t>
            </a:r>
            <a:endParaRPr lang="en-ZA" dirty="0"/>
          </a:p>
        </p:txBody>
      </p:sp>
      <p:sp>
        <p:nvSpPr>
          <p:cNvPr id="3" name="TextBox 2">
            <a:extLst>
              <a:ext uri="{FF2B5EF4-FFF2-40B4-BE49-F238E27FC236}">
                <a16:creationId xmlns:a16="http://schemas.microsoft.com/office/drawing/2014/main" id="{6F469045-7096-A596-4EF8-B534D50FEB8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3ཁོང་གིས་རྒྱལ་སྲིད་སྐྱོང་བའི་ལོ་གསུམ་པ་ལ། དཔོན་རིགས་དང་འཁོར་གཡོག་ཐམས་ཅད་ལ་གསོལ་སྟོན་བཤམས་ཤིང་། ཏ་ཟིག་དང་མཱ་ཏི་ཡུལ་གྱི་དམག་དཔོན་རྣམས་དང་། ལྗོངས་སོ་སོའི་སྐུ་དྲག་དང་འགོ་དཔོན་བཅས་ཐམས་ཅད་ཁོང་གི་དྲུང་དུ་འཛོམས་པ་རེད།</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4870"/>
    </mc:Choice>
    <mc:Fallback xmlns="">
      <p:transition spd="slow" advTm="14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1E718D0-F645-BB2F-D3F0-311400F68274}"/>
              </a:ext>
            </a:extLst>
          </p:cNvPr>
          <p:cNvPicPr>
            <a:picLocks noChangeAspect="1"/>
          </p:cNvPicPr>
          <p:nvPr/>
        </p:nvPicPr>
        <p:blipFill>
          <a:blip r:embed="rId2"/>
          <a:stretch>
            <a:fillRect/>
          </a:stretch>
        </p:blipFill>
        <p:spPr>
          <a:xfrm flipH="1">
            <a:off x="1" y="-357899"/>
            <a:ext cx="12192000" cy="7215899"/>
          </a:xfrm>
          <a:prstGeom prst="rect">
            <a:avLst/>
          </a:prstGeom>
        </p:spPr>
      </p:pic>
      <p:sp>
        <p:nvSpPr>
          <p:cNvPr id="5" name="TextBox 4">
            <a:extLst>
              <a:ext uri="{FF2B5EF4-FFF2-40B4-BE49-F238E27FC236}">
                <a16:creationId xmlns:a16="http://schemas.microsoft.com/office/drawing/2014/main" id="{FC131861-D258-D35C-5D06-9D93B7A4D59A}"/>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A63970E-C3FA-02C0-24DA-6E3DBAE623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F6669F6-0446-0CB7-CF70-9A7B328EBA6D}"/>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5At the end of this time, in the garden court of the royal palace, the king held a seven-day feast for all the people in the citadel of Susa, from the least to the greatest. </a:t>
            </a:r>
            <a:endParaRPr lang="en-ZA" dirty="0"/>
          </a:p>
        </p:txBody>
      </p:sp>
      <p:sp>
        <p:nvSpPr>
          <p:cNvPr id="5" name="TextBox 4">
            <a:extLst>
              <a:ext uri="{FF2B5EF4-FFF2-40B4-BE49-F238E27FC236}">
                <a16:creationId xmlns:a16="http://schemas.microsoft.com/office/drawing/2014/main" id="{5748CB94-C8BD-E5DD-3AF4-C512B9C468E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དུས་དེ་རྫོགས་ནས་རྒྱལ་པོས་སོའུ་སཱན་མཁར་ཆེན་དུ་གནས་པའི་མི་མཆོག་དམན་ཐམས་ཅད་ལ་ཕོ་བྲང་གི་སྐྱེད་ཚལ་ཐང་ནས་ཉིན་བདུན་ལ་གསོལ་སྟོན་བཤམས་སོ། །</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0041"/>
    </mc:Choice>
    <mc:Fallback xmlns="">
      <p:transition spd="slow" advTm="1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1849</Words>
  <Application>Microsoft Office PowerPoint</Application>
  <PresentationFormat>Widescreen</PresentationFormat>
  <Paragraphs>81</Paragraphs>
  <Slides>36</Slides>
  <Notes>1</Notes>
  <HiddenSlides>0</HiddenSlides>
  <MMClips>18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28-1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2025-05-14T12:47:17Z</dcterms:modified>
</cp:coreProperties>
</file>