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468" r:id="rId2"/>
    <p:sldId id="438" r:id="rId3"/>
    <p:sldId id="439" r:id="rId4"/>
    <p:sldId id="477" r:id="rId5"/>
    <p:sldId id="440" r:id="rId6"/>
    <p:sldId id="441" r:id="rId7"/>
    <p:sldId id="442" r:id="rId8"/>
    <p:sldId id="443" r:id="rId9"/>
    <p:sldId id="444" r:id="rId10"/>
    <p:sldId id="445" r:id="rId11"/>
    <p:sldId id="448" r:id="rId12"/>
    <p:sldId id="446" r:id="rId13"/>
    <p:sldId id="447" r:id="rId14"/>
    <p:sldId id="449" r:id="rId15"/>
    <p:sldId id="450" r:id="rId16"/>
    <p:sldId id="451" r:id="rId17"/>
    <p:sldId id="452" r:id="rId18"/>
    <p:sldId id="453" r:id="rId19"/>
    <p:sldId id="454" r:id="rId20"/>
    <p:sldId id="455" r:id="rId21"/>
    <p:sldId id="456" r:id="rId22"/>
    <p:sldId id="459" r:id="rId23"/>
    <p:sldId id="458" r:id="rId24"/>
    <p:sldId id="478" r:id="rId25"/>
    <p:sldId id="460" r:id="rId26"/>
    <p:sldId id="461" r:id="rId27"/>
    <p:sldId id="462" r:id="rId28"/>
    <p:sldId id="463" r:id="rId29"/>
    <p:sldId id="464" r:id="rId30"/>
    <p:sldId id="465" r:id="rId31"/>
    <p:sldId id="466" r:id="rId32"/>
    <p:sldId id="467" r:id="rId33"/>
    <p:sldId id="469" r:id="rId34"/>
    <p:sldId id="479" r:id="rId35"/>
    <p:sldId id="473" r:id="rId36"/>
    <p:sldId id="474" r:id="rId37"/>
    <p:sldId id="475" r:id="rId38"/>
    <p:sldId id="48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8287B7-37ED-4A0D-881A-BF6CE3738E00}" v="20" dt="2025-05-14T12:41:53.1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67" d="100"/>
          <a:sy n="67" d="100"/>
        </p:scale>
        <p:origin x="206"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9F0BE62D-E468-4032-BE89-25E581426B63}"/>
    <pc:docChg chg="undo custSel addSld delSld modSld">
      <pc:chgData name="Leonie Smith" userId="fed1330f33f5650e" providerId="LiveId" clId="{9F0BE62D-E468-4032-BE89-25E581426B63}" dt="2022-08-09T11:09:59.417" v="176" actId="20577"/>
      <pc:docMkLst>
        <pc:docMk/>
      </pc:docMkLst>
      <pc:sldChg chg="addSp modSp mod">
        <pc:chgData name="Leonie Smith" userId="fed1330f33f5650e" providerId="LiveId" clId="{9F0BE62D-E468-4032-BE89-25E581426B63}" dt="2022-08-09T11:05:33.678" v="124" actId="1076"/>
        <pc:sldMkLst>
          <pc:docMk/>
          <pc:sldMk cId="3261377596" sldId="438"/>
        </pc:sldMkLst>
      </pc:sldChg>
      <pc:sldChg chg="addSp delSp modSp mod modTransition modAnim">
        <pc:chgData name="Leonie Smith" userId="fed1330f33f5650e" providerId="LiveId" clId="{9F0BE62D-E468-4032-BE89-25E581426B63}" dt="2022-08-09T11:05:05.307" v="120" actId="14100"/>
        <pc:sldMkLst>
          <pc:docMk/>
          <pc:sldMk cId="3759221820" sldId="439"/>
        </pc:sldMkLst>
      </pc:sldChg>
      <pc:sldChg chg="addSp modSp">
        <pc:chgData name="Leonie Smith" userId="fed1330f33f5650e" providerId="LiveId" clId="{9F0BE62D-E468-4032-BE89-25E581426B63}" dt="2022-08-02T04:19:00.940" v="4"/>
        <pc:sldMkLst>
          <pc:docMk/>
          <pc:sldMk cId="923867738" sldId="440"/>
        </pc:sldMkLst>
      </pc:sldChg>
      <pc:sldChg chg="addSp modSp mod">
        <pc:chgData name="Leonie Smith" userId="fed1330f33f5650e" providerId="LiveId" clId="{9F0BE62D-E468-4032-BE89-25E581426B63}" dt="2022-08-09T11:07:28.961" v="148" actId="20577"/>
        <pc:sldMkLst>
          <pc:docMk/>
          <pc:sldMk cId="3676245138" sldId="441"/>
        </pc:sldMkLst>
      </pc:sldChg>
      <pc:sldChg chg="addSp delSp modSp modTransition modAnim">
        <pc:chgData name="Leonie Smith" userId="fed1330f33f5650e" providerId="LiveId" clId="{9F0BE62D-E468-4032-BE89-25E581426B63}" dt="2022-08-02T04:21:26.765" v="13"/>
        <pc:sldMkLst>
          <pc:docMk/>
          <pc:sldMk cId="2180228365" sldId="442"/>
        </pc:sldMkLst>
      </pc:sldChg>
      <pc:sldChg chg="addSp modSp mod">
        <pc:chgData name="Leonie Smith" userId="fed1330f33f5650e" providerId="LiveId" clId="{9F0BE62D-E468-4032-BE89-25E581426B63}" dt="2022-08-09T11:07:35.510" v="149" actId="20577"/>
        <pc:sldMkLst>
          <pc:docMk/>
          <pc:sldMk cId="3095902142" sldId="443"/>
        </pc:sldMkLst>
      </pc:sldChg>
      <pc:sldChg chg="addSp modSp">
        <pc:chgData name="Leonie Smith" userId="fed1330f33f5650e" providerId="LiveId" clId="{9F0BE62D-E468-4032-BE89-25E581426B63}" dt="2022-08-02T04:24:29.916" v="14"/>
        <pc:sldMkLst>
          <pc:docMk/>
          <pc:sldMk cId="1718612039" sldId="444"/>
        </pc:sldMkLst>
      </pc:sldChg>
      <pc:sldChg chg="addSp modSp mod">
        <pc:chgData name="Leonie Smith" userId="fed1330f33f5650e" providerId="LiveId" clId="{9F0BE62D-E468-4032-BE89-25E581426B63}" dt="2022-08-09T11:07:42.969" v="150" actId="20577"/>
        <pc:sldMkLst>
          <pc:docMk/>
          <pc:sldMk cId="2166098122" sldId="445"/>
        </pc:sldMkLst>
      </pc:sldChg>
      <pc:sldChg chg="addSp modSp mod">
        <pc:chgData name="Leonie Smith" userId="fed1330f33f5650e" providerId="LiveId" clId="{9F0BE62D-E468-4032-BE89-25E581426B63}" dt="2022-08-09T11:07:46.938" v="151" actId="20577"/>
        <pc:sldMkLst>
          <pc:docMk/>
          <pc:sldMk cId="665805102" sldId="446"/>
        </pc:sldMkLst>
      </pc:sldChg>
      <pc:sldChg chg="addSp delSp modSp modTransition modAnim">
        <pc:chgData name="Leonie Smith" userId="fed1330f33f5650e" providerId="LiveId" clId="{9F0BE62D-E468-4032-BE89-25E581426B63}" dt="2022-08-02T04:30:56.580" v="32"/>
        <pc:sldMkLst>
          <pc:docMk/>
          <pc:sldMk cId="2422728137" sldId="447"/>
        </pc:sldMkLst>
      </pc:sldChg>
      <pc:sldChg chg="addSp delSp modSp modTransition modAnim">
        <pc:chgData name="Leonie Smith" userId="fed1330f33f5650e" providerId="LiveId" clId="{9F0BE62D-E468-4032-BE89-25E581426B63}" dt="2022-08-02T04:27:37.940" v="23"/>
        <pc:sldMkLst>
          <pc:docMk/>
          <pc:sldMk cId="843663555" sldId="448"/>
        </pc:sldMkLst>
      </pc:sldChg>
      <pc:sldChg chg="addSp modSp mod">
        <pc:chgData name="Leonie Smith" userId="fed1330f33f5650e" providerId="LiveId" clId="{9F0BE62D-E468-4032-BE89-25E581426B63}" dt="2022-08-09T11:07:52.826" v="152" actId="20577"/>
        <pc:sldMkLst>
          <pc:docMk/>
          <pc:sldMk cId="4160448636" sldId="449"/>
        </pc:sldMkLst>
      </pc:sldChg>
      <pc:sldChg chg="addSp modSp">
        <pc:chgData name="Leonie Smith" userId="fed1330f33f5650e" providerId="LiveId" clId="{9F0BE62D-E468-4032-BE89-25E581426B63}" dt="2022-08-02T04:31:44.081" v="33"/>
        <pc:sldMkLst>
          <pc:docMk/>
          <pc:sldMk cId="538051216" sldId="450"/>
        </pc:sldMkLst>
      </pc:sldChg>
      <pc:sldChg chg="addSp modSp mod">
        <pc:chgData name="Leonie Smith" userId="fed1330f33f5650e" providerId="LiveId" clId="{9F0BE62D-E468-4032-BE89-25E581426B63}" dt="2022-08-09T11:08:00.533" v="153" actId="20577"/>
        <pc:sldMkLst>
          <pc:docMk/>
          <pc:sldMk cId="3386340796" sldId="451"/>
        </pc:sldMkLst>
      </pc:sldChg>
      <pc:sldChg chg="addSp delSp modSp modTransition modAnim">
        <pc:chgData name="Leonie Smith" userId="fed1330f33f5650e" providerId="LiveId" clId="{9F0BE62D-E468-4032-BE89-25E581426B63}" dt="2022-08-02T04:41:19.325" v="54"/>
        <pc:sldMkLst>
          <pc:docMk/>
          <pc:sldMk cId="4002949039" sldId="452"/>
        </pc:sldMkLst>
      </pc:sldChg>
      <pc:sldChg chg="addSp modSp mod">
        <pc:chgData name="Leonie Smith" userId="fed1330f33f5650e" providerId="LiveId" clId="{9F0BE62D-E468-4032-BE89-25E581426B63}" dt="2022-08-09T11:08:05.864" v="154" actId="20577"/>
        <pc:sldMkLst>
          <pc:docMk/>
          <pc:sldMk cId="283334129" sldId="453"/>
        </pc:sldMkLst>
      </pc:sldChg>
      <pc:sldChg chg="addSp modSp">
        <pc:chgData name="Leonie Smith" userId="fed1330f33f5650e" providerId="LiveId" clId="{9F0BE62D-E468-4032-BE89-25E581426B63}" dt="2022-08-02T04:42:26.358" v="55"/>
        <pc:sldMkLst>
          <pc:docMk/>
          <pc:sldMk cId="2511564658" sldId="454"/>
        </pc:sldMkLst>
      </pc:sldChg>
      <pc:sldChg chg="addSp modSp mod">
        <pc:chgData name="Leonie Smith" userId="fed1330f33f5650e" providerId="LiveId" clId="{9F0BE62D-E468-4032-BE89-25E581426B63}" dt="2022-08-09T11:08:15.025" v="156" actId="1076"/>
        <pc:sldMkLst>
          <pc:docMk/>
          <pc:sldMk cId="1799939013" sldId="455"/>
        </pc:sldMkLst>
      </pc:sldChg>
      <pc:sldChg chg="addSp delSp modSp modTransition modAnim">
        <pc:chgData name="Leonie Smith" userId="fed1330f33f5650e" providerId="LiveId" clId="{9F0BE62D-E468-4032-BE89-25E581426B63}" dt="2022-08-03T04:25:28.327" v="115"/>
        <pc:sldMkLst>
          <pc:docMk/>
          <pc:sldMk cId="4049696417" sldId="456"/>
        </pc:sldMkLst>
      </pc:sldChg>
      <pc:sldChg chg="addSp modSp">
        <pc:chgData name="Leonie Smith" userId="fed1330f33f5650e" providerId="LiveId" clId="{9F0BE62D-E468-4032-BE89-25E581426B63}" dt="2022-08-02T04:44:08.781" v="57"/>
        <pc:sldMkLst>
          <pc:docMk/>
          <pc:sldMk cId="2789980734" sldId="458"/>
        </pc:sldMkLst>
      </pc:sldChg>
      <pc:sldChg chg="addSp modSp mod">
        <pc:chgData name="Leonie Smith" userId="fed1330f33f5650e" providerId="LiveId" clId="{9F0BE62D-E468-4032-BE89-25E581426B63}" dt="2022-08-09T11:08:34.697" v="160" actId="20577"/>
        <pc:sldMkLst>
          <pc:docMk/>
          <pc:sldMk cId="783514268" sldId="459"/>
        </pc:sldMkLst>
      </pc:sldChg>
      <pc:sldChg chg="addSp delSp modSp modTransition modAnim">
        <pc:chgData name="Leonie Smith" userId="fed1330f33f5650e" providerId="LiveId" clId="{9F0BE62D-E468-4032-BE89-25E581426B63}" dt="2022-08-02T04:45:51.122" v="62"/>
        <pc:sldMkLst>
          <pc:docMk/>
          <pc:sldMk cId="2691432836" sldId="460"/>
        </pc:sldMkLst>
      </pc:sldChg>
      <pc:sldChg chg="addSp modSp mod">
        <pc:chgData name="Leonie Smith" userId="fed1330f33f5650e" providerId="LiveId" clId="{9F0BE62D-E468-4032-BE89-25E581426B63}" dt="2022-08-09T11:08:52.191" v="164" actId="20577"/>
        <pc:sldMkLst>
          <pc:docMk/>
          <pc:sldMk cId="3868250199" sldId="461"/>
        </pc:sldMkLst>
      </pc:sldChg>
      <pc:sldChg chg="addSp delSp modSp modTransition modAnim">
        <pc:chgData name="Leonie Smith" userId="fed1330f33f5650e" providerId="LiveId" clId="{9F0BE62D-E468-4032-BE89-25E581426B63}" dt="2022-08-02T04:46:49.174" v="65"/>
        <pc:sldMkLst>
          <pc:docMk/>
          <pc:sldMk cId="3941201962" sldId="462"/>
        </pc:sldMkLst>
      </pc:sldChg>
      <pc:sldChg chg="addSp modSp mod">
        <pc:chgData name="Leonie Smith" userId="fed1330f33f5650e" providerId="LiveId" clId="{9F0BE62D-E468-4032-BE89-25E581426B63}" dt="2022-08-09T11:08:58.501" v="166" actId="20577"/>
        <pc:sldMkLst>
          <pc:docMk/>
          <pc:sldMk cId="2982327576" sldId="463"/>
        </pc:sldMkLst>
      </pc:sldChg>
      <pc:sldChg chg="addSp modSp">
        <pc:chgData name="Leonie Smith" userId="fed1330f33f5650e" providerId="LiveId" clId="{9F0BE62D-E468-4032-BE89-25E581426B63}" dt="2022-08-02T04:48:27.127" v="66"/>
        <pc:sldMkLst>
          <pc:docMk/>
          <pc:sldMk cId="3471468068" sldId="464"/>
        </pc:sldMkLst>
      </pc:sldChg>
      <pc:sldChg chg="addSp modSp mod">
        <pc:chgData name="Leonie Smith" userId="fed1330f33f5650e" providerId="LiveId" clId="{9F0BE62D-E468-4032-BE89-25E581426B63}" dt="2022-08-09T11:09:09.227" v="168" actId="20577"/>
        <pc:sldMkLst>
          <pc:docMk/>
          <pc:sldMk cId="3894174290" sldId="465"/>
        </pc:sldMkLst>
      </pc:sldChg>
      <pc:sldChg chg="addSp modSp">
        <pc:chgData name="Leonie Smith" userId="fed1330f33f5650e" providerId="LiveId" clId="{9F0BE62D-E468-4032-BE89-25E581426B63}" dt="2022-08-02T04:51:19.870" v="67"/>
        <pc:sldMkLst>
          <pc:docMk/>
          <pc:sldMk cId="581074576" sldId="466"/>
        </pc:sldMkLst>
      </pc:sldChg>
      <pc:sldChg chg="addSp modSp mod">
        <pc:chgData name="Leonie Smith" userId="fed1330f33f5650e" providerId="LiveId" clId="{9F0BE62D-E468-4032-BE89-25E581426B63}" dt="2022-08-09T11:09:22.162" v="170" actId="20577"/>
        <pc:sldMkLst>
          <pc:docMk/>
          <pc:sldMk cId="2711152741" sldId="467"/>
        </pc:sldMkLst>
      </pc:sldChg>
      <pc:sldChg chg="addSp modSp modNotesTx">
        <pc:chgData name="Leonie Smith" userId="fed1330f33f5650e" providerId="LiveId" clId="{9F0BE62D-E468-4032-BE89-25E581426B63}" dt="2022-08-03T04:28:24.378" v="119" actId="5793"/>
        <pc:sldMkLst>
          <pc:docMk/>
          <pc:sldMk cId="3596600315" sldId="468"/>
        </pc:sldMkLst>
      </pc:sldChg>
      <pc:sldChg chg="addSp delSp modSp modTransition modAnim">
        <pc:chgData name="Leonie Smith" userId="fed1330f33f5650e" providerId="LiveId" clId="{9F0BE62D-E468-4032-BE89-25E581426B63}" dt="2022-08-02T04:54:30.725" v="74"/>
        <pc:sldMkLst>
          <pc:docMk/>
          <pc:sldMk cId="3665601240" sldId="469"/>
        </pc:sldMkLst>
      </pc:sldChg>
      <pc:sldChg chg="del">
        <pc:chgData name="Leonie Smith" userId="fed1330f33f5650e" providerId="LiveId" clId="{9F0BE62D-E468-4032-BE89-25E581426B63}" dt="2022-08-02T04:55:49.004" v="77" actId="2696"/>
        <pc:sldMkLst>
          <pc:docMk/>
          <pc:sldMk cId="4030639864" sldId="471"/>
        </pc:sldMkLst>
      </pc:sldChg>
      <pc:sldChg chg="del">
        <pc:chgData name="Leonie Smith" userId="fed1330f33f5650e" providerId="LiveId" clId="{9F0BE62D-E468-4032-BE89-25E581426B63}" dt="2022-08-09T11:07:06.100" v="145" actId="2696"/>
        <pc:sldMkLst>
          <pc:docMk/>
          <pc:sldMk cId="1645455444" sldId="472"/>
        </pc:sldMkLst>
      </pc:sldChg>
      <pc:sldChg chg="addSp modSp add del mod">
        <pc:chgData name="Leonie Smith" userId="fed1330f33f5650e" providerId="LiveId" clId="{9F0BE62D-E468-4032-BE89-25E581426B63}" dt="2022-08-02T04:56:47.705" v="108"/>
        <pc:sldMkLst>
          <pc:docMk/>
          <pc:sldMk cId="2162376334" sldId="473"/>
        </pc:sldMkLst>
      </pc:sldChg>
      <pc:sldChg chg="addSp modSp mod">
        <pc:chgData name="Leonie Smith" userId="fed1330f33f5650e" providerId="LiveId" clId="{9F0BE62D-E468-4032-BE89-25E581426B63}" dt="2022-08-09T11:09:50.356" v="174" actId="20577"/>
        <pc:sldMkLst>
          <pc:docMk/>
          <pc:sldMk cId="2151588700" sldId="474"/>
        </pc:sldMkLst>
      </pc:sldChg>
      <pc:sldChg chg="addSp delSp modSp modTransition modAnim">
        <pc:chgData name="Leonie Smith" userId="fed1330f33f5650e" providerId="LiveId" clId="{9F0BE62D-E468-4032-BE89-25E581426B63}" dt="2022-08-02T04:58:24.001" v="111"/>
        <pc:sldMkLst>
          <pc:docMk/>
          <pc:sldMk cId="173328674" sldId="475"/>
        </pc:sldMkLst>
      </pc:sldChg>
      <pc:sldChg chg="addSp modSp">
        <pc:chgData name="Leonie Smith" userId="fed1330f33f5650e" providerId="LiveId" clId="{9F0BE62D-E468-4032-BE89-25E581426B63}" dt="2022-08-09T11:05:40.184" v="125"/>
        <pc:sldMkLst>
          <pc:docMk/>
          <pc:sldMk cId="3321620338" sldId="477"/>
        </pc:sldMkLst>
      </pc:sldChg>
      <pc:sldChg chg="addSp modSp mod">
        <pc:chgData name="Leonie Smith" userId="fed1330f33f5650e" providerId="LiveId" clId="{9F0BE62D-E468-4032-BE89-25E581426B63}" dt="2022-08-09T11:08:41.689" v="162" actId="20577"/>
        <pc:sldMkLst>
          <pc:docMk/>
          <pc:sldMk cId="2417991430" sldId="478"/>
        </pc:sldMkLst>
      </pc:sldChg>
      <pc:sldChg chg="addSp modSp mod">
        <pc:chgData name="Leonie Smith" userId="fed1330f33f5650e" providerId="LiveId" clId="{9F0BE62D-E468-4032-BE89-25E581426B63}" dt="2022-08-09T11:09:32.653" v="172" actId="20577"/>
        <pc:sldMkLst>
          <pc:docMk/>
          <pc:sldMk cId="3283442537" sldId="479"/>
        </pc:sldMkLst>
      </pc:sldChg>
      <pc:sldChg chg="addSp modSp mod">
        <pc:chgData name="Leonie Smith" userId="fed1330f33f5650e" providerId="LiveId" clId="{9F0BE62D-E468-4032-BE89-25E581426B63}" dt="2022-08-09T11:09:59.417" v="176" actId="20577"/>
        <pc:sldMkLst>
          <pc:docMk/>
          <pc:sldMk cId="204050733" sldId="480"/>
        </pc:sldMkLst>
      </pc:sldChg>
    </pc:docChg>
  </pc:docChgLst>
  <pc:docChgLst>
    <pc:chgData name="Alfred Smith" userId="3c60a3631c0db8ad" providerId="LiveId" clId="{0B8907E5-56D2-4001-B904-5BC9D3806EB7}"/>
    <pc:docChg chg="modSld">
      <pc:chgData name="Alfred Smith" userId="3c60a3631c0db8ad" providerId="LiveId" clId="{0B8907E5-56D2-4001-B904-5BC9D3806EB7}" dt="2024-07-19T06:55:38.280" v="0"/>
      <pc:docMkLst>
        <pc:docMk/>
      </pc:docMkLst>
      <pc:sldChg chg="modSp">
        <pc:chgData name="Alfred Smith" userId="3c60a3631c0db8ad" providerId="LiveId" clId="{0B8907E5-56D2-4001-B904-5BC9D3806EB7}" dt="2024-07-19T06:55:38.280" v="0"/>
        <pc:sldMkLst>
          <pc:docMk/>
          <pc:sldMk cId="3261377596" sldId="438"/>
        </pc:sldMkLst>
      </pc:sldChg>
      <pc:sldChg chg="modSp">
        <pc:chgData name="Alfred Smith" userId="3c60a3631c0db8ad" providerId="LiveId" clId="{0B8907E5-56D2-4001-B904-5BC9D3806EB7}" dt="2024-07-19T06:55:38.280" v="0"/>
        <pc:sldMkLst>
          <pc:docMk/>
          <pc:sldMk cId="3759221820" sldId="439"/>
        </pc:sldMkLst>
      </pc:sldChg>
      <pc:sldChg chg="modSp">
        <pc:chgData name="Alfred Smith" userId="3c60a3631c0db8ad" providerId="LiveId" clId="{0B8907E5-56D2-4001-B904-5BC9D3806EB7}" dt="2024-07-19T06:55:38.280" v="0"/>
        <pc:sldMkLst>
          <pc:docMk/>
          <pc:sldMk cId="3676245138" sldId="441"/>
        </pc:sldMkLst>
      </pc:sldChg>
      <pc:sldChg chg="modSp">
        <pc:chgData name="Alfred Smith" userId="3c60a3631c0db8ad" providerId="LiveId" clId="{0B8907E5-56D2-4001-B904-5BC9D3806EB7}" dt="2024-07-19T06:55:38.280" v="0"/>
        <pc:sldMkLst>
          <pc:docMk/>
          <pc:sldMk cId="3095902142" sldId="443"/>
        </pc:sldMkLst>
      </pc:sldChg>
      <pc:sldChg chg="modSp">
        <pc:chgData name="Alfred Smith" userId="3c60a3631c0db8ad" providerId="LiveId" clId="{0B8907E5-56D2-4001-B904-5BC9D3806EB7}" dt="2024-07-19T06:55:38.280" v="0"/>
        <pc:sldMkLst>
          <pc:docMk/>
          <pc:sldMk cId="2166098122" sldId="445"/>
        </pc:sldMkLst>
      </pc:sldChg>
      <pc:sldChg chg="modSp">
        <pc:chgData name="Alfred Smith" userId="3c60a3631c0db8ad" providerId="LiveId" clId="{0B8907E5-56D2-4001-B904-5BC9D3806EB7}" dt="2024-07-19T06:55:38.280" v="0"/>
        <pc:sldMkLst>
          <pc:docMk/>
          <pc:sldMk cId="665805102" sldId="446"/>
        </pc:sldMkLst>
      </pc:sldChg>
      <pc:sldChg chg="modSp">
        <pc:chgData name="Alfred Smith" userId="3c60a3631c0db8ad" providerId="LiveId" clId="{0B8907E5-56D2-4001-B904-5BC9D3806EB7}" dt="2024-07-19T06:55:38.280" v="0"/>
        <pc:sldMkLst>
          <pc:docMk/>
          <pc:sldMk cId="4160448636" sldId="449"/>
        </pc:sldMkLst>
      </pc:sldChg>
      <pc:sldChg chg="modSp">
        <pc:chgData name="Alfred Smith" userId="3c60a3631c0db8ad" providerId="LiveId" clId="{0B8907E5-56D2-4001-B904-5BC9D3806EB7}" dt="2024-07-19T06:55:38.280" v="0"/>
        <pc:sldMkLst>
          <pc:docMk/>
          <pc:sldMk cId="3386340796" sldId="451"/>
        </pc:sldMkLst>
      </pc:sldChg>
      <pc:sldChg chg="modSp">
        <pc:chgData name="Alfred Smith" userId="3c60a3631c0db8ad" providerId="LiveId" clId="{0B8907E5-56D2-4001-B904-5BC9D3806EB7}" dt="2024-07-19T06:55:38.280" v="0"/>
        <pc:sldMkLst>
          <pc:docMk/>
          <pc:sldMk cId="283334129" sldId="453"/>
        </pc:sldMkLst>
      </pc:sldChg>
      <pc:sldChg chg="modSp">
        <pc:chgData name="Alfred Smith" userId="3c60a3631c0db8ad" providerId="LiveId" clId="{0B8907E5-56D2-4001-B904-5BC9D3806EB7}" dt="2024-07-19T06:55:38.280" v="0"/>
        <pc:sldMkLst>
          <pc:docMk/>
          <pc:sldMk cId="1799939013" sldId="455"/>
        </pc:sldMkLst>
      </pc:sldChg>
      <pc:sldChg chg="modSp">
        <pc:chgData name="Alfred Smith" userId="3c60a3631c0db8ad" providerId="LiveId" clId="{0B8907E5-56D2-4001-B904-5BC9D3806EB7}" dt="2024-07-19T06:55:38.280" v="0"/>
        <pc:sldMkLst>
          <pc:docMk/>
          <pc:sldMk cId="783514268" sldId="459"/>
        </pc:sldMkLst>
      </pc:sldChg>
      <pc:sldChg chg="modSp">
        <pc:chgData name="Alfred Smith" userId="3c60a3631c0db8ad" providerId="LiveId" clId="{0B8907E5-56D2-4001-B904-5BC9D3806EB7}" dt="2024-07-19T06:55:38.280" v="0"/>
        <pc:sldMkLst>
          <pc:docMk/>
          <pc:sldMk cId="3868250199" sldId="461"/>
        </pc:sldMkLst>
      </pc:sldChg>
      <pc:sldChg chg="modSp">
        <pc:chgData name="Alfred Smith" userId="3c60a3631c0db8ad" providerId="LiveId" clId="{0B8907E5-56D2-4001-B904-5BC9D3806EB7}" dt="2024-07-19T06:55:38.280" v="0"/>
        <pc:sldMkLst>
          <pc:docMk/>
          <pc:sldMk cId="2982327576" sldId="463"/>
        </pc:sldMkLst>
      </pc:sldChg>
      <pc:sldChg chg="modSp">
        <pc:chgData name="Alfred Smith" userId="3c60a3631c0db8ad" providerId="LiveId" clId="{0B8907E5-56D2-4001-B904-5BC9D3806EB7}" dt="2024-07-19T06:55:38.280" v="0"/>
        <pc:sldMkLst>
          <pc:docMk/>
          <pc:sldMk cId="3894174290" sldId="465"/>
        </pc:sldMkLst>
      </pc:sldChg>
      <pc:sldChg chg="modSp">
        <pc:chgData name="Alfred Smith" userId="3c60a3631c0db8ad" providerId="LiveId" clId="{0B8907E5-56D2-4001-B904-5BC9D3806EB7}" dt="2024-07-19T06:55:38.280" v="0"/>
        <pc:sldMkLst>
          <pc:docMk/>
          <pc:sldMk cId="2711152741" sldId="467"/>
        </pc:sldMkLst>
      </pc:sldChg>
      <pc:sldChg chg="modSp">
        <pc:chgData name="Alfred Smith" userId="3c60a3631c0db8ad" providerId="LiveId" clId="{0B8907E5-56D2-4001-B904-5BC9D3806EB7}" dt="2024-07-19T06:55:38.280" v="0"/>
        <pc:sldMkLst>
          <pc:docMk/>
          <pc:sldMk cId="2151588700" sldId="474"/>
        </pc:sldMkLst>
      </pc:sldChg>
      <pc:sldChg chg="modSp">
        <pc:chgData name="Alfred Smith" userId="3c60a3631c0db8ad" providerId="LiveId" clId="{0B8907E5-56D2-4001-B904-5BC9D3806EB7}" dt="2024-07-19T06:55:38.280" v="0"/>
        <pc:sldMkLst>
          <pc:docMk/>
          <pc:sldMk cId="3321620338" sldId="477"/>
        </pc:sldMkLst>
      </pc:sldChg>
      <pc:sldChg chg="modSp">
        <pc:chgData name="Alfred Smith" userId="3c60a3631c0db8ad" providerId="LiveId" clId="{0B8907E5-56D2-4001-B904-5BC9D3806EB7}" dt="2024-07-19T06:55:38.280" v="0"/>
        <pc:sldMkLst>
          <pc:docMk/>
          <pc:sldMk cId="2417991430" sldId="478"/>
        </pc:sldMkLst>
      </pc:sldChg>
      <pc:sldChg chg="modSp">
        <pc:chgData name="Alfred Smith" userId="3c60a3631c0db8ad" providerId="LiveId" clId="{0B8907E5-56D2-4001-B904-5BC9D3806EB7}" dt="2024-07-19T06:55:38.280" v="0"/>
        <pc:sldMkLst>
          <pc:docMk/>
          <pc:sldMk cId="3283442537" sldId="479"/>
        </pc:sldMkLst>
      </pc:sldChg>
      <pc:sldChg chg="modSp">
        <pc:chgData name="Alfred Smith" userId="3c60a3631c0db8ad" providerId="LiveId" clId="{0B8907E5-56D2-4001-B904-5BC9D3806EB7}" dt="2024-07-19T06:55:38.280" v="0"/>
        <pc:sldMkLst>
          <pc:docMk/>
          <pc:sldMk cId="204050733" sldId="480"/>
        </pc:sldMkLst>
      </pc:sldChg>
    </pc:docChg>
  </pc:docChgLst>
  <pc:docChgLst>
    <pc:chgData name="Alfred Smith" userId="3c60a3631c0db8ad" providerId="LiveId" clId="{478287B7-37ED-4A0D-881A-BF6CE3738E00}"/>
    <pc:docChg chg="custSel modSld">
      <pc:chgData name="Alfred Smith" userId="3c60a3631c0db8ad" providerId="LiveId" clId="{478287B7-37ED-4A0D-881A-BF6CE3738E00}" dt="2025-05-14T12:41:53.150" v="37"/>
      <pc:docMkLst>
        <pc:docMk/>
      </pc:docMkLst>
      <pc:sldChg chg="modSp">
        <pc:chgData name="Alfred Smith" userId="3c60a3631c0db8ad" providerId="LiveId" clId="{478287B7-37ED-4A0D-881A-BF6CE3738E00}" dt="2025-05-14T12:41:53.150" v="37"/>
        <pc:sldMkLst>
          <pc:docMk/>
          <pc:sldMk cId="3261377596" sldId="438"/>
        </pc:sldMkLst>
        <pc:spChg chg="mod">
          <ac:chgData name="Alfred Smith" userId="3c60a3631c0db8ad" providerId="LiveId" clId="{478287B7-37ED-4A0D-881A-BF6CE3738E00}" dt="2025-05-14T12:41:53.150" v="37"/>
          <ac:spMkLst>
            <pc:docMk/>
            <pc:sldMk cId="3261377596" sldId="438"/>
            <ac:spMk id="7" creationId="{7117074B-5DC8-6C29-54CE-952674F70B39}"/>
          </ac:spMkLst>
        </pc:spChg>
      </pc:sldChg>
      <pc:sldChg chg="modSp">
        <pc:chgData name="Alfred Smith" userId="3c60a3631c0db8ad" providerId="LiveId" clId="{478287B7-37ED-4A0D-881A-BF6CE3738E00}" dt="2025-05-14T12:41:53.150" v="37"/>
        <pc:sldMkLst>
          <pc:docMk/>
          <pc:sldMk cId="3759221820" sldId="439"/>
        </pc:sldMkLst>
        <pc:spChg chg="mod">
          <ac:chgData name="Alfred Smith" userId="3c60a3631c0db8ad" providerId="LiveId" clId="{478287B7-37ED-4A0D-881A-BF6CE3738E00}" dt="2025-05-14T12:41:53.150" v="37"/>
          <ac:spMkLst>
            <pc:docMk/>
            <pc:sldMk cId="3759221820" sldId="439"/>
            <ac:spMk id="6" creationId="{416C064E-628E-47C0-A712-DB178FE9901E}"/>
          </ac:spMkLst>
        </pc:spChg>
      </pc:sldChg>
      <pc:sldChg chg="addSp delSp modSp mod">
        <pc:chgData name="Alfred Smith" userId="3c60a3631c0db8ad" providerId="LiveId" clId="{478287B7-37ED-4A0D-881A-BF6CE3738E00}" dt="2025-04-09T09:50:57.944" v="4"/>
        <pc:sldMkLst>
          <pc:docMk/>
          <pc:sldMk cId="923867738" sldId="440"/>
        </pc:sldMkLst>
        <pc:spChg chg="add mod">
          <ac:chgData name="Alfred Smith" userId="3c60a3631c0db8ad" providerId="LiveId" clId="{478287B7-37ED-4A0D-881A-BF6CE3738E00}" dt="2025-04-09T09:50:57.944" v="4"/>
          <ac:spMkLst>
            <pc:docMk/>
            <pc:sldMk cId="923867738" sldId="440"/>
            <ac:spMk id="3" creationId="{64740CA0-9BF4-0EE9-BF65-78C3A8B4D168}"/>
          </ac:spMkLst>
        </pc:spChg>
        <pc:spChg chg="add mod">
          <ac:chgData name="Alfred Smith" userId="3c60a3631c0db8ad" providerId="LiveId" clId="{478287B7-37ED-4A0D-881A-BF6CE3738E00}" dt="2025-04-09T09:50:57.944" v="4"/>
          <ac:spMkLst>
            <pc:docMk/>
            <pc:sldMk cId="923867738" sldId="440"/>
            <ac:spMk id="5" creationId="{552D12B4-2670-CF46-3489-FF9C68AC6A5D}"/>
          </ac:spMkLst>
        </pc:spChg>
      </pc:sldChg>
      <pc:sldChg chg="modSp">
        <pc:chgData name="Alfred Smith" userId="3c60a3631c0db8ad" providerId="LiveId" clId="{478287B7-37ED-4A0D-881A-BF6CE3738E00}" dt="2025-05-14T12:41:53.150" v="37"/>
        <pc:sldMkLst>
          <pc:docMk/>
          <pc:sldMk cId="3676245138" sldId="441"/>
        </pc:sldMkLst>
        <pc:spChg chg="mod">
          <ac:chgData name="Alfred Smith" userId="3c60a3631c0db8ad" providerId="LiveId" clId="{478287B7-37ED-4A0D-881A-BF6CE3738E00}" dt="2025-05-14T12:41:53.150" v="37"/>
          <ac:spMkLst>
            <pc:docMk/>
            <pc:sldMk cId="3676245138" sldId="441"/>
            <ac:spMk id="5" creationId="{8E366099-7E2E-5D0F-63AB-A71AA9B98CED}"/>
          </ac:spMkLst>
        </pc:spChg>
      </pc:sldChg>
      <pc:sldChg chg="addSp delSp modSp mod">
        <pc:chgData name="Alfred Smith" userId="3c60a3631c0db8ad" providerId="LiveId" clId="{478287B7-37ED-4A0D-881A-BF6CE3738E00}" dt="2025-04-09T09:51:07.314" v="6"/>
        <pc:sldMkLst>
          <pc:docMk/>
          <pc:sldMk cId="2180228365" sldId="442"/>
        </pc:sldMkLst>
        <pc:spChg chg="add mod">
          <ac:chgData name="Alfred Smith" userId="3c60a3631c0db8ad" providerId="LiveId" clId="{478287B7-37ED-4A0D-881A-BF6CE3738E00}" dt="2025-04-09T09:51:07.314" v="6"/>
          <ac:spMkLst>
            <pc:docMk/>
            <pc:sldMk cId="2180228365" sldId="442"/>
            <ac:spMk id="2" creationId="{6E85F765-6406-5253-0A28-5025AC014736}"/>
          </ac:spMkLst>
        </pc:spChg>
        <pc:spChg chg="add mod">
          <ac:chgData name="Alfred Smith" userId="3c60a3631c0db8ad" providerId="LiveId" clId="{478287B7-37ED-4A0D-881A-BF6CE3738E00}" dt="2025-04-09T09:51:07.314" v="6"/>
          <ac:spMkLst>
            <pc:docMk/>
            <pc:sldMk cId="2180228365" sldId="442"/>
            <ac:spMk id="3" creationId="{90B7C797-D80F-C217-7F10-7A2E89A396C4}"/>
          </ac:spMkLst>
        </pc:spChg>
      </pc:sldChg>
      <pc:sldChg chg="modSp">
        <pc:chgData name="Alfred Smith" userId="3c60a3631c0db8ad" providerId="LiveId" clId="{478287B7-37ED-4A0D-881A-BF6CE3738E00}" dt="2025-05-14T12:41:53.150" v="37"/>
        <pc:sldMkLst>
          <pc:docMk/>
          <pc:sldMk cId="3095902142" sldId="443"/>
        </pc:sldMkLst>
        <pc:spChg chg="mod">
          <ac:chgData name="Alfred Smith" userId="3c60a3631c0db8ad" providerId="LiveId" clId="{478287B7-37ED-4A0D-881A-BF6CE3738E00}" dt="2025-05-14T12:41:53.150" v="37"/>
          <ac:spMkLst>
            <pc:docMk/>
            <pc:sldMk cId="3095902142" sldId="443"/>
            <ac:spMk id="7" creationId="{E26286E9-7DE9-1694-FF9F-7663680AB4E6}"/>
          </ac:spMkLst>
        </pc:spChg>
      </pc:sldChg>
      <pc:sldChg chg="addSp delSp modSp mod">
        <pc:chgData name="Alfred Smith" userId="3c60a3631c0db8ad" providerId="LiveId" clId="{478287B7-37ED-4A0D-881A-BF6CE3738E00}" dt="2025-04-09T09:51:16.237" v="8"/>
        <pc:sldMkLst>
          <pc:docMk/>
          <pc:sldMk cId="1718612039" sldId="444"/>
        </pc:sldMkLst>
        <pc:spChg chg="add mod">
          <ac:chgData name="Alfred Smith" userId="3c60a3631c0db8ad" providerId="LiveId" clId="{478287B7-37ED-4A0D-881A-BF6CE3738E00}" dt="2025-04-09T09:51:16.237" v="8"/>
          <ac:spMkLst>
            <pc:docMk/>
            <pc:sldMk cId="1718612039" sldId="444"/>
            <ac:spMk id="3" creationId="{36D6727A-27C5-9E77-A9AD-4834C390452A}"/>
          </ac:spMkLst>
        </pc:spChg>
        <pc:spChg chg="add mod">
          <ac:chgData name="Alfred Smith" userId="3c60a3631c0db8ad" providerId="LiveId" clId="{478287B7-37ED-4A0D-881A-BF6CE3738E00}" dt="2025-04-09T09:51:16.237" v="8"/>
          <ac:spMkLst>
            <pc:docMk/>
            <pc:sldMk cId="1718612039" sldId="444"/>
            <ac:spMk id="5" creationId="{EFA7E311-8539-5073-7B76-F123E768ABDF}"/>
          </ac:spMkLst>
        </pc:spChg>
      </pc:sldChg>
      <pc:sldChg chg="modSp">
        <pc:chgData name="Alfred Smith" userId="3c60a3631c0db8ad" providerId="LiveId" clId="{478287B7-37ED-4A0D-881A-BF6CE3738E00}" dt="2025-05-14T12:41:53.150" v="37"/>
        <pc:sldMkLst>
          <pc:docMk/>
          <pc:sldMk cId="2166098122" sldId="445"/>
        </pc:sldMkLst>
        <pc:spChg chg="mod">
          <ac:chgData name="Alfred Smith" userId="3c60a3631c0db8ad" providerId="LiveId" clId="{478287B7-37ED-4A0D-881A-BF6CE3738E00}" dt="2025-05-14T12:41:53.150" v="37"/>
          <ac:spMkLst>
            <pc:docMk/>
            <pc:sldMk cId="2166098122" sldId="445"/>
            <ac:spMk id="5" creationId="{E9B386A3-25CF-BCA1-AC0A-6D019F90FBD5}"/>
          </ac:spMkLst>
        </pc:spChg>
      </pc:sldChg>
      <pc:sldChg chg="modSp">
        <pc:chgData name="Alfred Smith" userId="3c60a3631c0db8ad" providerId="LiveId" clId="{478287B7-37ED-4A0D-881A-BF6CE3738E00}" dt="2025-05-14T12:41:53.150" v="37"/>
        <pc:sldMkLst>
          <pc:docMk/>
          <pc:sldMk cId="665805102" sldId="446"/>
        </pc:sldMkLst>
        <pc:spChg chg="mod">
          <ac:chgData name="Alfred Smith" userId="3c60a3631c0db8ad" providerId="LiveId" clId="{478287B7-37ED-4A0D-881A-BF6CE3738E00}" dt="2025-05-14T12:41:53.150" v="37"/>
          <ac:spMkLst>
            <pc:docMk/>
            <pc:sldMk cId="665805102" sldId="446"/>
            <ac:spMk id="5" creationId="{915F9334-EACC-8C12-33A2-E7021467F7A8}"/>
          </ac:spMkLst>
        </pc:spChg>
      </pc:sldChg>
      <pc:sldChg chg="addSp delSp modSp mod">
        <pc:chgData name="Alfred Smith" userId="3c60a3631c0db8ad" providerId="LiveId" clId="{478287B7-37ED-4A0D-881A-BF6CE3738E00}" dt="2025-04-09T09:51:52.776" v="12"/>
        <pc:sldMkLst>
          <pc:docMk/>
          <pc:sldMk cId="2422728137" sldId="447"/>
        </pc:sldMkLst>
        <pc:spChg chg="add mod">
          <ac:chgData name="Alfred Smith" userId="3c60a3631c0db8ad" providerId="LiveId" clId="{478287B7-37ED-4A0D-881A-BF6CE3738E00}" dt="2025-04-09T09:51:52.776" v="12"/>
          <ac:spMkLst>
            <pc:docMk/>
            <pc:sldMk cId="2422728137" sldId="447"/>
            <ac:spMk id="2" creationId="{08CB5212-220D-96F0-AD6A-23DA3D937251}"/>
          </ac:spMkLst>
        </pc:spChg>
        <pc:spChg chg="add mod">
          <ac:chgData name="Alfred Smith" userId="3c60a3631c0db8ad" providerId="LiveId" clId="{478287B7-37ED-4A0D-881A-BF6CE3738E00}" dt="2025-04-09T09:51:52.776" v="12"/>
          <ac:spMkLst>
            <pc:docMk/>
            <pc:sldMk cId="2422728137" sldId="447"/>
            <ac:spMk id="3" creationId="{F879F0FB-9DBA-46A6-5F2A-4B74B745E7E7}"/>
          </ac:spMkLst>
        </pc:spChg>
      </pc:sldChg>
      <pc:sldChg chg="addSp delSp modSp mod">
        <pc:chgData name="Alfred Smith" userId="3c60a3631c0db8ad" providerId="LiveId" clId="{478287B7-37ED-4A0D-881A-BF6CE3738E00}" dt="2025-04-09T09:51:36.378" v="10"/>
        <pc:sldMkLst>
          <pc:docMk/>
          <pc:sldMk cId="843663555" sldId="448"/>
        </pc:sldMkLst>
        <pc:spChg chg="add mod">
          <ac:chgData name="Alfred Smith" userId="3c60a3631c0db8ad" providerId="LiveId" clId="{478287B7-37ED-4A0D-881A-BF6CE3738E00}" dt="2025-04-09T09:51:36.378" v="10"/>
          <ac:spMkLst>
            <pc:docMk/>
            <pc:sldMk cId="843663555" sldId="448"/>
            <ac:spMk id="2" creationId="{50B47C9D-EC17-9BA2-E713-863B1445609D}"/>
          </ac:spMkLst>
        </pc:spChg>
        <pc:spChg chg="add mod">
          <ac:chgData name="Alfred Smith" userId="3c60a3631c0db8ad" providerId="LiveId" clId="{478287B7-37ED-4A0D-881A-BF6CE3738E00}" dt="2025-04-09T09:51:36.378" v="10"/>
          <ac:spMkLst>
            <pc:docMk/>
            <pc:sldMk cId="843663555" sldId="448"/>
            <ac:spMk id="3" creationId="{238983F5-08D1-48AD-0F27-5FA6A8A4B0FE}"/>
          </ac:spMkLst>
        </pc:spChg>
      </pc:sldChg>
      <pc:sldChg chg="modSp">
        <pc:chgData name="Alfred Smith" userId="3c60a3631c0db8ad" providerId="LiveId" clId="{478287B7-37ED-4A0D-881A-BF6CE3738E00}" dt="2025-05-14T12:41:53.150" v="37"/>
        <pc:sldMkLst>
          <pc:docMk/>
          <pc:sldMk cId="4160448636" sldId="449"/>
        </pc:sldMkLst>
        <pc:spChg chg="mod">
          <ac:chgData name="Alfred Smith" userId="3c60a3631c0db8ad" providerId="LiveId" clId="{478287B7-37ED-4A0D-881A-BF6CE3738E00}" dt="2025-05-14T12:41:53.150" v="37"/>
          <ac:spMkLst>
            <pc:docMk/>
            <pc:sldMk cId="4160448636" sldId="449"/>
            <ac:spMk id="7" creationId="{9B03FE1D-690F-5AA2-CD37-D6E20D8362B7}"/>
          </ac:spMkLst>
        </pc:spChg>
      </pc:sldChg>
      <pc:sldChg chg="addSp delSp modSp mod">
        <pc:chgData name="Alfred Smith" userId="3c60a3631c0db8ad" providerId="LiveId" clId="{478287B7-37ED-4A0D-881A-BF6CE3738E00}" dt="2025-04-09T09:52:02.742" v="14"/>
        <pc:sldMkLst>
          <pc:docMk/>
          <pc:sldMk cId="538051216" sldId="450"/>
        </pc:sldMkLst>
        <pc:spChg chg="add mod">
          <ac:chgData name="Alfred Smith" userId="3c60a3631c0db8ad" providerId="LiveId" clId="{478287B7-37ED-4A0D-881A-BF6CE3738E00}" dt="2025-04-09T09:52:02.742" v="14"/>
          <ac:spMkLst>
            <pc:docMk/>
            <pc:sldMk cId="538051216" sldId="450"/>
            <ac:spMk id="3" creationId="{7B0BD6AF-B64E-F7AD-5F15-10054A1E8704}"/>
          </ac:spMkLst>
        </pc:spChg>
        <pc:spChg chg="add mod">
          <ac:chgData name="Alfred Smith" userId="3c60a3631c0db8ad" providerId="LiveId" clId="{478287B7-37ED-4A0D-881A-BF6CE3738E00}" dt="2025-04-09T09:52:02.742" v="14"/>
          <ac:spMkLst>
            <pc:docMk/>
            <pc:sldMk cId="538051216" sldId="450"/>
            <ac:spMk id="5" creationId="{754B54D2-E08E-E898-56D6-A94343375144}"/>
          </ac:spMkLst>
        </pc:spChg>
      </pc:sldChg>
      <pc:sldChg chg="modSp">
        <pc:chgData name="Alfred Smith" userId="3c60a3631c0db8ad" providerId="LiveId" clId="{478287B7-37ED-4A0D-881A-BF6CE3738E00}" dt="2025-05-14T12:41:53.150" v="37"/>
        <pc:sldMkLst>
          <pc:docMk/>
          <pc:sldMk cId="3386340796" sldId="451"/>
        </pc:sldMkLst>
        <pc:spChg chg="mod">
          <ac:chgData name="Alfred Smith" userId="3c60a3631c0db8ad" providerId="LiveId" clId="{478287B7-37ED-4A0D-881A-BF6CE3738E00}" dt="2025-05-14T12:41:53.150" v="37"/>
          <ac:spMkLst>
            <pc:docMk/>
            <pc:sldMk cId="3386340796" sldId="451"/>
            <ac:spMk id="7" creationId="{43640FE4-F2DA-C617-A10D-0BCB5423ECDB}"/>
          </ac:spMkLst>
        </pc:spChg>
      </pc:sldChg>
      <pc:sldChg chg="addSp delSp modSp mod">
        <pc:chgData name="Alfred Smith" userId="3c60a3631c0db8ad" providerId="LiveId" clId="{478287B7-37ED-4A0D-881A-BF6CE3738E00}" dt="2025-04-09T09:52:19.906" v="16"/>
        <pc:sldMkLst>
          <pc:docMk/>
          <pc:sldMk cId="4002949039" sldId="452"/>
        </pc:sldMkLst>
        <pc:spChg chg="add mod">
          <ac:chgData name="Alfred Smith" userId="3c60a3631c0db8ad" providerId="LiveId" clId="{478287B7-37ED-4A0D-881A-BF6CE3738E00}" dt="2025-04-09T09:52:19.906" v="16"/>
          <ac:spMkLst>
            <pc:docMk/>
            <pc:sldMk cId="4002949039" sldId="452"/>
            <ac:spMk id="2" creationId="{32FDFC7C-C613-2D4E-AF3B-12C8A9A8CA28}"/>
          </ac:spMkLst>
        </pc:spChg>
        <pc:spChg chg="add mod">
          <ac:chgData name="Alfred Smith" userId="3c60a3631c0db8ad" providerId="LiveId" clId="{478287B7-37ED-4A0D-881A-BF6CE3738E00}" dt="2025-04-09T09:52:19.906" v="16"/>
          <ac:spMkLst>
            <pc:docMk/>
            <pc:sldMk cId="4002949039" sldId="452"/>
            <ac:spMk id="3" creationId="{75413B11-6DD1-A167-9945-70772FDD8EB3}"/>
          </ac:spMkLst>
        </pc:spChg>
      </pc:sldChg>
      <pc:sldChg chg="modSp">
        <pc:chgData name="Alfred Smith" userId="3c60a3631c0db8ad" providerId="LiveId" clId="{478287B7-37ED-4A0D-881A-BF6CE3738E00}" dt="2025-05-14T12:41:53.150" v="37"/>
        <pc:sldMkLst>
          <pc:docMk/>
          <pc:sldMk cId="283334129" sldId="453"/>
        </pc:sldMkLst>
        <pc:spChg chg="mod">
          <ac:chgData name="Alfred Smith" userId="3c60a3631c0db8ad" providerId="LiveId" clId="{478287B7-37ED-4A0D-881A-BF6CE3738E00}" dt="2025-05-14T12:41:53.150" v="37"/>
          <ac:spMkLst>
            <pc:docMk/>
            <pc:sldMk cId="283334129" sldId="453"/>
            <ac:spMk id="5" creationId="{60F1EAF4-B60A-41CB-8618-447A10B43F39}"/>
          </ac:spMkLst>
        </pc:spChg>
      </pc:sldChg>
      <pc:sldChg chg="addSp delSp modSp mod">
        <pc:chgData name="Alfred Smith" userId="3c60a3631c0db8ad" providerId="LiveId" clId="{478287B7-37ED-4A0D-881A-BF6CE3738E00}" dt="2025-04-09T09:52:30.930" v="18"/>
        <pc:sldMkLst>
          <pc:docMk/>
          <pc:sldMk cId="2511564658" sldId="454"/>
        </pc:sldMkLst>
        <pc:spChg chg="add mod">
          <ac:chgData name="Alfred Smith" userId="3c60a3631c0db8ad" providerId="LiveId" clId="{478287B7-37ED-4A0D-881A-BF6CE3738E00}" dt="2025-04-09T09:52:30.930" v="18"/>
          <ac:spMkLst>
            <pc:docMk/>
            <pc:sldMk cId="2511564658" sldId="454"/>
            <ac:spMk id="3" creationId="{9805929B-47C7-F392-24AC-D9553C4489CF}"/>
          </ac:spMkLst>
        </pc:spChg>
        <pc:spChg chg="add mod">
          <ac:chgData name="Alfred Smith" userId="3c60a3631c0db8ad" providerId="LiveId" clId="{478287B7-37ED-4A0D-881A-BF6CE3738E00}" dt="2025-04-09T09:52:30.930" v="18"/>
          <ac:spMkLst>
            <pc:docMk/>
            <pc:sldMk cId="2511564658" sldId="454"/>
            <ac:spMk id="5" creationId="{1B431264-D4C0-4885-BC0F-3540A3675FDF}"/>
          </ac:spMkLst>
        </pc:spChg>
      </pc:sldChg>
      <pc:sldChg chg="modSp">
        <pc:chgData name="Alfred Smith" userId="3c60a3631c0db8ad" providerId="LiveId" clId="{478287B7-37ED-4A0D-881A-BF6CE3738E00}" dt="2025-05-14T12:41:53.150" v="37"/>
        <pc:sldMkLst>
          <pc:docMk/>
          <pc:sldMk cId="1799939013" sldId="455"/>
        </pc:sldMkLst>
        <pc:spChg chg="mod">
          <ac:chgData name="Alfred Smith" userId="3c60a3631c0db8ad" providerId="LiveId" clId="{478287B7-37ED-4A0D-881A-BF6CE3738E00}" dt="2025-05-14T12:41:53.150" v="37"/>
          <ac:spMkLst>
            <pc:docMk/>
            <pc:sldMk cId="1799939013" sldId="455"/>
            <ac:spMk id="7" creationId="{4A53979B-1AC9-578B-11E6-35824637EB43}"/>
          </ac:spMkLst>
        </pc:spChg>
      </pc:sldChg>
      <pc:sldChg chg="addSp delSp modSp mod">
        <pc:chgData name="Alfred Smith" userId="3c60a3631c0db8ad" providerId="LiveId" clId="{478287B7-37ED-4A0D-881A-BF6CE3738E00}" dt="2025-04-09T09:52:48.302" v="20"/>
        <pc:sldMkLst>
          <pc:docMk/>
          <pc:sldMk cId="4049696417" sldId="456"/>
        </pc:sldMkLst>
        <pc:spChg chg="add mod">
          <ac:chgData name="Alfred Smith" userId="3c60a3631c0db8ad" providerId="LiveId" clId="{478287B7-37ED-4A0D-881A-BF6CE3738E00}" dt="2025-04-09T09:52:48.302" v="20"/>
          <ac:spMkLst>
            <pc:docMk/>
            <pc:sldMk cId="4049696417" sldId="456"/>
            <ac:spMk id="2" creationId="{F7D42FB8-7813-7E48-61D7-4372C2BB5CB0}"/>
          </ac:spMkLst>
        </pc:spChg>
        <pc:spChg chg="add mod">
          <ac:chgData name="Alfred Smith" userId="3c60a3631c0db8ad" providerId="LiveId" clId="{478287B7-37ED-4A0D-881A-BF6CE3738E00}" dt="2025-04-09T09:52:48.302" v="20"/>
          <ac:spMkLst>
            <pc:docMk/>
            <pc:sldMk cId="4049696417" sldId="456"/>
            <ac:spMk id="5" creationId="{34E7004E-964B-C8B3-FEE2-99D3B5E64BBE}"/>
          </ac:spMkLst>
        </pc:spChg>
      </pc:sldChg>
      <pc:sldChg chg="addSp delSp modSp mod">
        <pc:chgData name="Alfred Smith" userId="3c60a3631c0db8ad" providerId="LiveId" clId="{478287B7-37ED-4A0D-881A-BF6CE3738E00}" dt="2025-04-09T09:53:00.181" v="22"/>
        <pc:sldMkLst>
          <pc:docMk/>
          <pc:sldMk cId="2789980734" sldId="458"/>
        </pc:sldMkLst>
        <pc:spChg chg="add mod">
          <ac:chgData name="Alfred Smith" userId="3c60a3631c0db8ad" providerId="LiveId" clId="{478287B7-37ED-4A0D-881A-BF6CE3738E00}" dt="2025-04-09T09:53:00.181" v="22"/>
          <ac:spMkLst>
            <pc:docMk/>
            <pc:sldMk cId="2789980734" sldId="458"/>
            <ac:spMk id="3" creationId="{FAF87D2A-7308-F3B0-92DD-FCE58D032434}"/>
          </ac:spMkLst>
        </pc:spChg>
        <pc:spChg chg="add mod">
          <ac:chgData name="Alfred Smith" userId="3c60a3631c0db8ad" providerId="LiveId" clId="{478287B7-37ED-4A0D-881A-BF6CE3738E00}" dt="2025-04-09T09:53:00.181" v="22"/>
          <ac:spMkLst>
            <pc:docMk/>
            <pc:sldMk cId="2789980734" sldId="458"/>
            <ac:spMk id="5" creationId="{0E45673C-1E9F-F9A0-1126-72779B8A3017}"/>
          </ac:spMkLst>
        </pc:spChg>
      </pc:sldChg>
      <pc:sldChg chg="modSp">
        <pc:chgData name="Alfred Smith" userId="3c60a3631c0db8ad" providerId="LiveId" clId="{478287B7-37ED-4A0D-881A-BF6CE3738E00}" dt="2025-05-14T12:41:53.150" v="37"/>
        <pc:sldMkLst>
          <pc:docMk/>
          <pc:sldMk cId="783514268" sldId="459"/>
        </pc:sldMkLst>
        <pc:spChg chg="mod">
          <ac:chgData name="Alfred Smith" userId="3c60a3631c0db8ad" providerId="LiveId" clId="{478287B7-37ED-4A0D-881A-BF6CE3738E00}" dt="2025-05-14T12:41:53.150" v="37"/>
          <ac:spMkLst>
            <pc:docMk/>
            <pc:sldMk cId="783514268" sldId="459"/>
            <ac:spMk id="7" creationId="{5C770EC5-7101-DE99-64DF-5C414BB26763}"/>
          </ac:spMkLst>
        </pc:spChg>
      </pc:sldChg>
      <pc:sldChg chg="addSp delSp modSp mod">
        <pc:chgData name="Alfred Smith" userId="3c60a3631c0db8ad" providerId="LiveId" clId="{478287B7-37ED-4A0D-881A-BF6CE3738E00}" dt="2025-04-09T09:53:10.352" v="24"/>
        <pc:sldMkLst>
          <pc:docMk/>
          <pc:sldMk cId="2691432836" sldId="460"/>
        </pc:sldMkLst>
        <pc:spChg chg="add mod">
          <ac:chgData name="Alfred Smith" userId="3c60a3631c0db8ad" providerId="LiveId" clId="{478287B7-37ED-4A0D-881A-BF6CE3738E00}" dt="2025-04-09T09:53:10.352" v="24"/>
          <ac:spMkLst>
            <pc:docMk/>
            <pc:sldMk cId="2691432836" sldId="460"/>
            <ac:spMk id="2" creationId="{91560F54-0581-5BEA-3043-6C5B310EF85A}"/>
          </ac:spMkLst>
        </pc:spChg>
        <pc:spChg chg="add mod">
          <ac:chgData name="Alfred Smith" userId="3c60a3631c0db8ad" providerId="LiveId" clId="{478287B7-37ED-4A0D-881A-BF6CE3738E00}" dt="2025-04-09T09:53:10.352" v="24"/>
          <ac:spMkLst>
            <pc:docMk/>
            <pc:sldMk cId="2691432836" sldId="460"/>
            <ac:spMk id="3" creationId="{B8350438-98E3-5798-2988-FF8FDB102ACA}"/>
          </ac:spMkLst>
        </pc:spChg>
      </pc:sldChg>
      <pc:sldChg chg="modSp">
        <pc:chgData name="Alfred Smith" userId="3c60a3631c0db8ad" providerId="LiveId" clId="{478287B7-37ED-4A0D-881A-BF6CE3738E00}" dt="2025-05-14T12:41:53.150" v="37"/>
        <pc:sldMkLst>
          <pc:docMk/>
          <pc:sldMk cId="3868250199" sldId="461"/>
        </pc:sldMkLst>
        <pc:spChg chg="mod">
          <ac:chgData name="Alfred Smith" userId="3c60a3631c0db8ad" providerId="LiveId" clId="{478287B7-37ED-4A0D-881A-BF6CE3738E00}" dt="2025-05-14T12:41:53.150" v="37"/>
          <ac:spMkLst>
            <pc:docMk/>
            <pc:sldMk cId="3868250199" sldId="461"/>
            <ac:spMk id="7" creationId="{991107E1-7E56-D304-9C4B-F2D368404A35}"/>
          </ac:spMkLst>
        </pc:spChg>
      </pc:sldChg>
      <pc:sldChg chg="addSp delSp modSp mod">
        <pc:chgData name="Alfred Smith" userId="3c60a3631c0db8ad" providerId="LiveId" clId="{478287B7-37ED-4A0D-881A-BF6CE3738E00}" dt="2025-04-09T09:53:30.976" v="26"/>
        <pc:sldMkLst>
          <pc:docMk/>
          <pc:sldMk cId="3941201962" sldId="462"/>
        </pc:sldMkLst>
        <pc:spChg chg="add mod">
          <ac:chgData name="Alfred Smith" userId="3c60a3631c0db8ad" providerId="LiveId" clId="{478287B7-37ED-4A0D-881A-BF6CE3738E00}" dt="2025-04-09T09:53:30.976" v="26"/>
          <ac:spMkLst>
            <pc:docMk/>
            <pc:sldMk cId="3941201962" sldId="462"/>
            <ac:spMk id="2" creationId="{6C0289EE-3E60-236B-9E6E-EAF2B81CA4CC}"/>
          </ac:spMkLst>
        </pc:spChg>
        <pc:spChg chg="add mod">
          <ac:chgData name="Alfred Smith" userId="3c60a3631c0db8ad" providerId="LiveId" clId="{478287B7-37ED-4A0D-881A-BF6CE3738E00}" dt="2025-04-09T09:53:30.976" v="26"/>
          <ac:spMkLst>
            <pc:docMk/>
            <pc:sldMk cId="3941201962" sldId="462"/>
            <ac:spMk id="5" creationId="{CDDF2A6B-DF72-7FD2-D235-9F382A105B29}"/>
          </ac:spMkLst>
        </pc:spChg>
      </pc:sldChg>
      <pc:sldChg chg="modSp">
        <pc:chgData name="Alfred Smith" userId="3c60a3631c0db8ad" providerId="LiveId" clId="{478287B7-37ED-4A0D-881A-BF6CE3738E00}" dt="2025-05-14T12:41:53.150" v="37"/>
        <pc:sldMkLst>
          <pc:docMk/>
          <pc:sldMk cId="2982327576" sldId="463"/>
        </pc:sldMkLst>
        <pc:spChg chg="mod">
          <ac:chgData name="Alfred Smith" userId="3c60a3631c0db8ad" providerId="LiveId" clId="{478287B7-37ED-4A0D-881A-BF6CE3738E00}" dt="2025-05-14T12:41:53.150" v="37"/>
          <ac:spMkLst>
            <pc:docMk/>
            <pc:sldMk cId="2982327576" sldId="463"/>
            <ac:spMk id="7" creationId="{20F5215E-D357-2CEF-50A1-1A79C4D1D81C}"/>
          </ac:spMkLst>
        </pc:spChg>
      </pc:sldChg>
      <pc:sldChg chg="addSp delSp modSp mod">
        <pc:chgData name="Alfred Smith" userId="3c60a3631c0db8ad" providerId="LiveId" clId="{478287B7-37ED-4A0D-881A-BF6CE3738E00}" dt="2025-04-09T09:53:44.574" v="28"/>
        <pc:sldMkLst>
          <pc:docMk/>
          <pc:sldMk cId="3471468068" sldId="464"/>
        </pc:sldMkLst>
        <pc:spChg chg="add mod">
          <ac:chgData name="Alfred Smith" userId="3c60a3631c0db8ad" providerId="LiveId" clId="{478287B7-37ED-4A0D-881A-BF6CE3738E00}" dt="2025-04-09T09:53:44.574" v="28"/>
          <ac:spMkLst>
            <pc:docMk/>
            <pc:sldMk cId="3471468068" sldId="464"/>
            <ac:spMk id="3" creationId="{F4B3130B-5E1A-ED46-0930-31B33F1906C1}"/>
          </ac:spMkLst>
        </pc:spChg>
        <pc:spChg chg="add mod">
          <ac:chgData name="Alfred Smith" userId="3c60a3631c0db8ad" providerId="LiveId" clId="{478287B7-37ED-4A0D-881A-BF6CE3738E00}" dt="2025-04-09T09:53:44.574" v="28"/>
          <ac:spMkLst>
            <pc:docMk/>
            <pc:sldMk cId="3471468068" sldId="464"/>
            <ac:spMk id="5" creationId="{D513B155-E9EB-2928-C8BC-3B66419FA23B}"/>
          </ac:spMkLst>
        </pc:spChg>
      </pc:sldChg>
      <pc:sldChg chg="modSp">
        <pc:chgData name="Alfred Smith" userId="3c60a3631c0db8ad" providerId="LiveId" clId="{478287B7-37ED-4A0D-881A-BF6CE3738E00}" dt="2025-05-14T12:41:53.150" v="37"/>
        <pc:sldMkLst>
          <pc:docMk/>
          <pc:sldMk cId="3894174290" sldId="465"/>
        </pc:sldMkLst>
        <pc:spChg chg="mod">
          <ac:chgData name="Alfred Smith" userId="3c60a3631c0db8ad" providerId="LiveId" clId="{478287B7-37ED-4A0D-881A-BF6CE3738E00}" dt="2025-05-14T12:41:53.150" v="37"/>
          <ac:spMkLst>
            <pc:docMk/>
            <pc:sldMk cId="3894174290" sldId="465"/>
            <ac:spMk id="7" creationId="{7860FAFA-F069-8D92-04B2-B466C0C54C08}"/>
          </ac:spMkLst>
        </pc:spChg>
      </pc:sldChg>
      <pc:sldChg chg="addSp delSp modSp mod">
        <pc:chgData name="Alfred Smith" userId="3c60a3631c0db8ad" providerId="LiveId" clId="{478287B7-37ED-4A0D-881A-BF6CE3738E00}" dt="2025-04-09T09:53:58.043" v="30"/>
        <pc:sldMkLst>
          <pc:docMk/>
          <pc:sldMk cId="581074576" sldId="466"/>
        </pc:sldMkLst>
        <pc:spChg chg="add mod">
          <ac:chgData name="Alfred Smith" userId="3c60a3631c0db8ad" providerId="LiveId" clId="{478287B7-37ED-4A0D-881A-BF6CE3738E00}" dt="2025-04-09T09:53:58.043" v="30"/>
          <ac:spMkLst>
            <pc:docMk/>
            <pc:sldMk cId="581074576" sldId="466"/>
            <ac:spMk id="3" creationId="{7BC0E7CB-2BE2-2280-D645-5AE4D239376C}"/>
          </ac:spMkLst>
        </pc:spChg>
        <pc:spChg chg="add mod">
          <ac:chgData name="Alfred Smith" userId="3c60a3631c0db8ad" providerId="LiveId" clId="{478287B7-37ED-4A0D-881A-BF6CE3738E00}" dt="2025-04-09T09:53:58.043" v="30"/>
          <ac:spMkLst>
            <pc:docMk/>
            <pc:sldMk cId="581074576" sldId="466"/>
            <ac:spMk id="5" creationId="{BBF2E0C9-BA46-E739-EA4D-35F829260342}"/>
          </ac:spMkLst>
        </pc:spChg>
      </pc:sldChg>
      <pc:sldChg chg="modSp">
        <pc:chgData name="Alfred Smith" userId="3c60a3631c0db8ad" providerId="LiveId" clId="{478287B7-37ED-4A0D-881A-BF6CE3738E00}" dt="2025-05-14T12:41:53.150" v="37"/>
        <pc:sldMkLst>
          <pc:docMk/>
          <pc:sldMk cId="2711152741" sldId="467"/>
        </pc:sldMkLst>
        <pc:spChg chg="mod">
          <ac:chgData name="Alfred Smith" userId="3c60a3631c0db8ad" providerId="LiveId" clId="{478287B7-37ED-4A0D-881A-BF6CE3738E00}" dt="2025-05-14T12:41:53.150" v="37"/>
          <ac:spMkLst>
            <pc:docMk/>
            <pc:sldMk cId="2711152741" sldId="467"/>
            <ac:spMk id="5" creationId="{7A4048CD-FE10-EF2B-B6A7-5D1BAC463A67}"/>
          </ac:spMkLst>
        </pc:spChg>
      </pc:sldChg>
      <pc:sldChg chg="addSp delSp modSp mod">
        <pc:chgData name="Alfred Smith" userId="3c60a3631c0db8ad" providerId="LiveId" clId="{478287B7-37ED-4A0D-881A-BF6CE3738E00}" dt="2025-04-09T09:49:54.616" v="1"/>
        <pc:sldMkLst>
          <pc:docMk/>
          <pc:sldMk cId="3596600315" sldId="468"/>
        </pc:sldMkLst>
        <pc:spChg chg="add mod">
          <ac:chgData name="Alfred Smith" userId="3c60a3631c0db8ad" providerId="LiveId" clId="{478287B7-37ED-4A0D-881A-BF6CE3738E00}" dt="2025-04-09T09:49:54.616" v="1"/>
          <ac:spMkLst>
            <pc:docMk/>
            <pc:sldMk cId="3596600315" sldId="468"/>
            <ac:spMk id="5" creationId="{F81C255D-479C-C384-381C-9768EC06415E}"/>
          </ac:spMkLst>
        </pc:spChg>
      </pc:sldChg>
      <pc:sldChg chg="addSp delSp modSp mod">
        <pc:chgData name="Alfred Smith" userId="3c60a3631c0db8ad" providerId="LiveId" clId="{478287B7-37ED-4A0D-881A-BF6CE3738E00}" dt="2025-04-09T09:54:16.908" v="32"/>
        <pc:sldMkLst>
          <pc:docMk/>
          <pc:sldMk cId="3665601240" sldId="469"/>
        </pc:sldMkLst>
        <pc:spChg chg="add mod">
          <ac:chgData name="Alfred Smith" userId="3c60a3631c0db8ad" providerId="LiveId" clId="{478287B7-37ED-4A0D-881A-BF6CE3738E00}" dt="2025-04-09T09:54:16.908" v="32"/>
          <ac:spMkLst>
            <pc:docMk/>
            <pc:sldMk cId="3665601240" sldId="469"/>
            <ac:spMk id="2" creationId="{3D5C9C77-22DD-0EF6-8EBD-5DF658E6F759}"/>
          </ac:spMkLst>
        </pc:spChg>
        <pc:spChg chg="add mod">
          <ac:chgData name="Alfred Smith" userId="3c60a3631c0db8ad" providerId="LiveId" clId="{478287B7-37ED-4A0D-881A-BF6CE3738E00}" dt="2025-04-09T09:54:16.908" v="32"/>
          <ac:spMkLst>
            <pc:docMk/>
            <pc:sldMk cId="3665601240" sldId="469"/>
            <ac:spMk id="3" creationId="{19AEE440-7030-1263-7A01-BEF2511B81B2}"/>
          </ac:spMkLst>
        </pc:spChg>
      </pc:sldChg>
      <pc:sldChg chg="addSp delSp modSp mod">
        <pc:chgData name="Alfred Smith" userId="3c60a3631c0db8ad" providerId="LiveId" clId="{478287B7-37ED-4A0D-881A-BF6CE3738E00}" dt="2025-04-09T09:54:31.657" v="34"/>
        <pc:sldMkLst>
          <pc:docMk/>
          <pc:sldMk cId="2162376334" sldId="473"/>
        </pc:sldMkLst>
        <pc:spChg chg="add mod">
          <ac:chgData name="Alfred Smith" userId="3c60a3631c0db8ad" providerId="LiveId" clId="{478287B7-37ED-4A0D-881A-BF6CE3738E00}" dt="2025-04-09T09:54:31.657" v="34"/>
          <ac:spMkLst>
            <pc:docMk/>
            <pc:sldMk cId="2162376334" sldId="473"/>
            <ac:spMk id="3" creationId="{53162E56-9E6F-BBA9-2A46-E3261A8A25FF}"/>
          </ac:spMkLst>
        </pc:spChg>
        <pc:spChg chg="add mod">
          <ac:chgData name="Alfred Smith" userId="3c60a3631c0db8ad" providerId="LiveId" clId="{478287B7-37ED-4A0D-881A-BF6CE3738E00}" dt="2025-04-09T09:54:31.657" v="34"/>
          <ac:spMkLst>
            <pc:docMk/>
            <pc:sldMk cId="2162376334" sldId="473"/>
            <ac:spMk id="5" creationId="{06845687-58F7-C5C5-601F-818B9B642166}"/>
          </ac:spMkLst>
        </pc:spChg>
      </pc:sldChg>
      <pc:sldChg chg="modSp">
        <pc:chgData name="Alfred Smith" userId="3c60a3631c0db8ad" providerId="LiveId" clId="{478287B7-37ED-4A0D-881A-BF6CE3738E00}" dt="2025-05-14T12:41:53.150" v="37"/>
        <pc:sldMkLst>
          <pc:docMk/>
          <pc:sldMk cId="2151588700" sldId="474"/>
        </pc:sldMkLst>
        <pc:spChg chg="mod">
          <ac:chgData name="Alfred Smith" userId="3c60a3631c0db8ad" providerId="LiveId" clId="{478287B7-37ED-4A0D-881A-BF6CE3738E00}" dt="2025-05-14T12:41:53.150" v="37"/>
          <ac:spMkLst>
            <pc:docMk/>
            <pc:sldMk cId="2151588700" sldId="474"/>
            <ac:spMk id="7" creationId="{5B453CDE-F298-F6CD-E91D-14D00583BDF7}"/>
          </ac:spMkLst>
        </pc:spChg>
      </pc:sldChg>
      <pc:sldChg chg="addSp delSp modSp mod">
        <pc:chgData name="Alfred Smith" userId="3c60a3631c0db8ad" providerId="LiveId" clId="{478287B7-37ED-4A0D-881A-BF6CE3738E00}" dt="2025-04-09T09:54:46.888" v="36"/>
        <pc:sldMkLst>
          <pc:docMk/>
          <pc:sldMk cId="173328674" sldId="475"/>
        </pc:sldMkLst>
        <pc:spChg chg="add mod">
          <ac:chgData name="Alfred Smith" userId="3c60a3631c0db8ad" providerId="LiveId" clId="{478287B7-37ED-4A0D-881A-BF6CE3738E00}" dt="2025-04-09T09:54:46.888" v="36"/>
          <ac:spMkLst>
            <pc:docMk/>
            <pc:sldMk cId="173328674" sldId="475"/>
            <ac:spMk id="2" creationId="{279A73B5-2244-EAAF-CF07-77D888774125}"/>
          </ac:spMkLst>
        </pc:spChg>
        <pc:spChg chg="add mod">
          <ac:chgData name="Alfred Smith" userId="3c60a3631c0db8ad" providerId="LiveId" clId="{478287B7-37ED-4A0D-881A-BF6CE3738E00}" dt="2025-04-09T09:54:46.888" v="36"/>
          <ac:spMkLst>
            <pc:docMk/>
            <pc:sldMk cId="173328674" sldId="475"/>
            <ac:spMk id="5" creationId="{7391889F-907E-1D48-1DF2-60A9CC3947A5}"/>
          </ac:spMkLst>
        </pc:spChg>
      </pc:sldChg>
      <pc:sldChg chg="addSp modSp">
        <pc:chgData name="Alfred Smith" userId="3c60a3631c0db8ad" providerId="LiveId" clId="{478287B7-37ED-4A0D-881A-BF6CE3738E00}" dt="2025-05-14T12:41:53.150" v="37"/>
        <pc:sldMkLst>
          <pc:docMk/>
          <pc:sldMk cId="3321620338" sldId="477"/>
        </pc:sldMkLst>
        <pc:spChg chg="add mod">
          <ac:chgData name="Alfred Smith" userId="3c60a3631c0db8ad" providerId="LiveId" clId="{478287B7-37ED-4A0D-881A-BF6CE3738E00}" dt="2025-04-09T09:50:05.720" v="2"/>
          <ac:spMkLst>
            <pc:docMk/>
            <pc:sldMk cId="3321620338" sldId="477"/>
            <ac:spMk id="2" creationId="{25AE61D0-E91A-53E1-E8AF-954EE63A93F1}"/>
          </ac:spMkLst>
        </pc:spChg>
        <pc:spChg chg="mod">
          <ac:chgData name="Alfred Smith" userId="3c60a3631c0db8ad" providerId="LiveId" clId="{478287B7-37ED-4A0D-881A-BF6CE3738E00}" dt="2025-05-14T12:41:53.150" v="37"/>
          <ac:spMkLst>
            <pc:docMk/>
            <pc:sldMk cId="3321620338" sldId="477"/>
            <ac:spMk id="5" creationId="{6232E31E-3236-708E-0323-96F1022BCED9}"/>
          </ac:spMkLst>
        </pc:spChg>
      </pc:sldChg>
      <pc:sldChg chg="modSp">
        <pc:chgData name="Alfred Smith" userId="3c60a3631c0db8ad" providerId="LiveId" clId="{478287B7-37ED-4A0D-881A-BF6CE3738E00}" dt="2025-05-14T12:41:53.150" v="37"/>
        <pc:sldMkLst>
          <pc:docMk/>
          <pc:sldMk cId="2417991430" sldId="478"/>
        </pc:sldMkLst>
        <pc:spChg chg="mod">
          <ac:chgData name="Alfred Smith" userId="3c60a3631c0db8ad" providerId="LiveId" clId="{478287B7-37ED-4A0D-881A-BF6CE3738E00}" dt="2025-05-14T12:41:53.150" v="37"/>
          <ac:spMkLst>
            <pc:docMk/>
            <pc:sldMk cId="2417991430" sldId="478"/>
            <ac:spMk id="5" creationId="{2DD29B50-6BD5-33FD-66D3-9128AE212F0A}"/>
          </ac:spMkLst>
        </pc:spChg>
      </pc:sldChg>
      <pc:sldChg chg="modSp">
        <pc:chgData name="Alfred Smith" userId="3c60a3631c0db8ad" providerId="LiveId" clId="{478287B7-37ED-4A0D-881A-BF6CE3738E00}" dt="2025-05-14T12:41:53.150" v="37"/>
        <pc:sldMkLst>
          <pc:docMk/>
          <pc:sldMk cId="3283442537" sldId="479"/>
        </pc:sldMkLst>
        <pc:spChg chg="mod">
          <ac:chgData name="Alfred Smith" userId="3c60a3631c0db8ad" providerId="LiveId" clId="{478287B7-37ED-4A0D-881A-BF6CE3738E00}" dt="2025-05-14T12:41:53.150" v="37"/>
          <ac:spMkLst>
            <pc:docMk/>
            <pc:sldMk cId="3283442537" sldId="479"/>
            <ac:spMk id="5" creationId="{0F9BD5C5-D008-BD5C-C116-BC6381D8D4AC}"/>
          </ac:spMkLst>
        </pc:spChg>
      </pc:sldChg>
      <pc:sldChg chg="modSp">
        <pc:chgData name="Alfred Smith" userId="3c60a3631c0db8ad" providerId="LiveId" clId="{478287B7-37ED-4A0D-881A-BF6CE3738E00}" dt="2025-05-14T12:41:53.150" v="37"/>
        <pc:sldMkLst>
          <pc:docMk/>
          <pc:sldMk cId="204050733" sldId="480"/>
        </pc:sldMkLst>
        <pc:spChg chg="mod">
          <ac:chgData name="Alfred Smith" userId="3c60a3631c0db8ad" providerId="LiveId" clId="{478287B7-37ED-4A0D-881A-BF6CE3738E00}" dt="2025-05-14T12:41:53.150" v="37"/>
          <ac:spMkLst>
            <pc:docMk/>
            <pc:sldMk cId="204050733" sldId="480"/>
            <ac:spMk id="5" creationId="{12B18EB5-AB93-C348-819C-D23058D854F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28 </a:t>
            </a:r>
            <a:r>
              <a:rPr lang="en-IN" sz="1200" b="1" i="0" u="none" strike="noStrike" baseline="0" dirty="0">
                <a:latin typeface="TimesNewRomanPS-BoldMT"/>
              </a:rPr>
              <a:t>Esther</a:t>
            </a:r>
          </a:p>
          <a:p>
            <a:pPr algn="l"/>
            <a:r>
              <a:rPr lang="en-US" sz="1200" b="0" i="0" u="none" strike="noStrike" baseline="0" dirty="0">
                <a:latin typeface="TimesNewRomanPSMT"/>
              </a:rPr>
              <a:t>1. Queen Vashti’s refuses King - 1:1-22 (Left Bottom Room in Palace)</a:t>
            </a:r>
          </a:p>
          <a:p>
            <a:pPr algn="l"/>
            <a:r>
              <a:rPr lang="en-US" sz="1200" b="0" i="0" u="none" strike="noStrike" baseline="0" dirty="0">
                <a:latin typeface="TimesNewRomanPSMT"/>
              </a:rPr>
              <a:t>2. Esther’s coronation banquet - 2:1-20 (Right Bottom Room in Palace)</a:t>
            </a:r>
          </a:p>
          <a:p>
            <a:pPr algn="l"/>
            <a:r>
              <a:rPr lang="en-US" sz="1200" b="0" i="0" u="none" strike="noStrike" baseline="0" dirty="0">
                <a:latin typeface="TimesNewRomanPSMT"/>
              </a:rPr>
              <a:t>3. Guards Plot against King - 2:21-23 (At Palace Gate)</a:t>
            </a:r>
          </a:p>
          <a:p>
            <a:pPr algn="l"/>
            <a:r>
              <a:rPr lang="en-US" sz="1200" b="0" i="0" u="none" strike="noStrike" baseline="0" dirty="0">
                <a:latin typeface="TimesNewRomanPSMT"/>
              </a:rPr>
              <a:t>4. Mordecai won’t bow to Haman - 3:1-6 (Right side of Palace Gate)</a:t>
            </a:r>
          </a:p>
          <a:p>
            <a:pPr algn="l"/>
            <a:r>
              <a:rPr lang="en-US" sz="1200" b="0" i="0" u="none" strike="noStrike" baseline="0" dirty="0">
                <a:latin typeface="TimesNewRomanPSMT"/>
              </a:rPr>
              <a:t>5. Haman Plots to kill the Jews - 3:7 – 4:17 (On Palace Roof and Top Left)</a:t>
            </a:r>
          </a:p>
          <a:p>
            <a:pPr algn="l"/>
            <a:r>
              <a:rPr lang="en-US" sz="1200" b="0" i="0" u="none" strike="noStrike" baseline="0" dirty="0">
                <a:latin typeface="TimesNewRomanPSMT"/>
              </a:rPr>
              <a:t>6. Esther enters the Throne Room - 5:1-8 (Palace Center)</a:t>
            </a:r>
          </a:p>
          <a:p>
            <a:pPr algn="l"/>
            <a:r>
              <a:rPr lang="en-US" sz="1200" b="0" i="0" u="none" strike="noStrike" baseline="0" dirty="0">
                <a:latin typeface="TimesNewRomanPSMT"/>
              </a:rPr>
              <a:t>7. Haman builds gallows - 5:9-14 (Right Top)</a:t>
            </a:r>
          </a:p>
          <a:p>
            <a:pPr algn="l"/>
            <a:r>
              <a:rPr lang="en-US" sz="1200" b="0" i="0" u="none" strike="noStrike" baseline="0" dirty="0">
                <a:latin typeface="TimesNewRomanPSMT"/>
              </a:rPr>
              <a:t>8. The King asks Haman what should be done- 6:1-9 (Left Top Room in Palace)</a:t>
            </a:r>
          </a:p>
          <a:p>
            <a:pPr algn="l"/>
            <a:r>
              <a:rPr lang="en-US" sz="1200" b="0" i="0" u="none" strike="noStrike" baseline="0" dirty="0">
                <a:latin typeface="TimesNewRomanPSMT"/>
              </a:rPr>
              <a:t>9. Haman leads Mordecai on King’s Horse - 6:10-14 (Right Bottom)</a:t>
            </a:r>
          </a:p>
          <a:p>
            <a:pPr algn="l"/>
            <a:r>
              <a:rPr lang="en-US" sz="1200" b="0" i="0" u="none" strike="noStrike" baseline="0" dirty="0">
                <a:latin typeface="TimesNewRomanPSMT"/>
              </a:rPr>
              <a:t>10. Esther exposes Haman - 7:1-10 (Right Top Room in Palace)</a:t>
            </a:r>
          </a:p>
          <a:p>
            <a:pPr algn="l"/>
            <a:r>
              <a:rPr lang="en-US" sz="1200" b="0" i="0" u="none" strike="noStrike" baseline="0" dirty="0">
                <a:latin typeface="TimesNewRomanPSMT"/>
              </a:rPr>
              <a:t>11. Mordecai raised up - 8:1 – 10:3 (Left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28-2</a:t>
            </a:r>
          </a:p>
        </p:txBody>
      </p:sp>
      <p:pic>
        <p:nvPicPr>
          <p:cNvPr id="4" name="Audio 3">
            <a:hlinkClick r:id="" action="ppaction://media"/>
            <a:extLst>
              <a:ext uri="{FF2B5EF4-FFF2-40B4-BE49-F238E27FC236}">
                <a16:creationId xmlns:a16="http://schemas.microsoft.com/office/drawing/2014/main" id="{3915D196-81BB-4A54-8672-030A14CA85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F81C255D-479C-C384-381C-9768EC06415E}"/>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041"/>
    </mc:Choice>
    <mc:Fallback xmlns="">
      <p:transition spd="slow" advTm="3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F084022-DAE6-10B2-4C21-84CD03361430}"/>
              </a:ext>
            </a:extLst>
          </p:cNvPr>
          <p:cNvPicPr>
            <a:picLocks noChangeAspect="1"/>
          </p:cNvPicPr>
          <p:nvPr/>
        </p:nvPicPr>
        <p:blipFill>
          <a:blip r:embed="rId2"/>
          <a:stretch>
            <a:fillRect/>
          </a:stretch>
        </p:blipFill>
        <p:spPr>
          <a:xfrm>
            <a:off x="0" y="-395468"/>
            <a:ext cx="12191999" cy="7253468"/>
          </a:xfrm>
          <a:prstGeom prst="rect">
            <a:avLst/>
          </a:prstGeom>
        </p:spPr>
      </p:pic>
      <p:sp>
        <p:nvSpPr>
          <p:cNvPr id="5" name="TextBox 4">
            <a:extLst>
              <a:ext uri="{FF2B5EF4-FFF2-40B4-BE49-F238E27FC236}">
                <a16:creationId xmlns:a16="http://schemas.microsoft.com/office/drawing/2014/main" id="{E9B386A3-25CF-BCA1-AC0A-6D019F90FBD5}"/>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1F35A7E0-D78E-0845-8979-68F7E827C4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0B47C9D-EC17-9BA2-E713-863B1445609D}"/>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4Then let the young woman who pleases the king become queen in place of Vashti.”</a:t>
            </a:r>
          </a:p>
          <a:p>
            <a:r>
              <a:rPr lang="en-US" sz="4800" dirty="0">
                <a:solidFill>
                  <a:srgbClr val="121212"/>
                </a:solidFill>
                <a:latin typeface="ArialMT"/>
              </a:rPr>
              <a:t>This suggestion pleased the king, and he acted accordingly.</a:t>
            </a:r>
            <a:endParaRPr lang="en-ZA" dirty="0"/>
          </a:p>
        </p:txBody>
      </p:sp>
      <p:sp>
        <p:nvSpPr>
          <p:cNvPr id="3" name="TextBox 2">
            <a:extLst>
              <a:ext uri="{FF2B5EF4-FFF2-40B4-BE49-F238E27FC236}">
                <a16:creationId xmlns:a16="http://schemas.microsoft.com/office/drawing/2014/main" id="{238983F5-08D1-48AD-0F27-5FA6A8A4B0F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4དེ་ནས་རྒྱལ་པོས་ཐུགས་དང་ལྡན་པའི་ན་ཆུང་མ་ཞིག་ཝཱ་སི་ཏི་ཡི་ཚབ་ཏུ་རྒྱལ་མོར་མཛད་རོགས་ཞེས་ཞུ་བ་ཞུས་པ་ལ། རྒྱལ་པོས་ཐུགས་སུ་འཕྲོད་ནས་དེ་ལྟར་དུ་མཛད་དོ། །</a:t>
            </a:r>
            <a:endParaRPr lang="en-ZA" dirty="0"/>
          </a:p>
        </p:txBody>
      </p:sp>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1648"/>
    </mc:Choice>
    <mc:Fallback xmlns="">
      <p:transition spd="slow" advTm="11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3DB0FC84-52F5-4457-E0DB-DA3A233DF008}"/>
              </a:ext>
            </a:extLst>
          </p:cNvPr>
          <p:cNvPicPr>
            <a:picLocks noChangeAspect="1"/>
          </p:cNvPicPr>
          <p:nvPr/>
        </p:nvPicPr>
        <p:blipFill>
          <a:blip r:embed="rId2"/>
          <a:stretch>
            <a:fillRect/>
          </a:stretch>
        </p:blipFill>
        <p:spPr>
          <a:xfrm>
            <a:off x="-1347129" y="-50109"/>
            <a:ext cx="13816219" cy="6908110"/>
          </a:xfrm>
          <a:prstGeom prst="rect">
            <a:avLst/>
          </a:prstGeom>
        </p:spPr>
      </p:pic>
      <p:sp>
        <p:nvSpPr>
          <p:cNvPr id="5" name="TextBox 4">
            <a:extLst>
              <a:ext uri="{FF2B5EF4-FFF2-40B4-BE49-F238E27FC236}">
                <a16:creationId xmlns:a16="http://schemas.microsoft.com/office/drawing/2014/main" id="{915F9334-EACC-8C12-33A2-E7021467F7A8}"/>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4B5B5E59-3FD0-EE4B-C0A2-D82C632212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8CB5212-220D-96F0-AD6A-23DA3D937251}"/>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5Now there was at the citadel of Susa a Jewish man from the tribe of Benjamin named Mordecai son of Jair, the son of Shimei, the son of Kish.</a:t>
            </a:r>
            <a:endParaRPr lang="en-ZA" dirty="0"/>
          </a:p>
        </p:txBody>
      </p:sp>
      <p:sp>
        <p:nvSpPr>
          <p:cNvPr id="3" name="TextBox 2">
            <a:extLst>
              <a:ext uri="{FF2B5EF4-FFF2-40B4-BE49-F238E27FC236}">
                <a16:creationId xmlns:a16="http://schemas.microsoft.com/office/drawing/2014/main" id="{F879F0FB-9DBA-46A6-5F2A-4B74B745E7E7}"/>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5སོའུ་སཱན་མཁར་ཆེན་དུ་མིང་ལ་མོར་དོ་ཀཱ་ཨི་ཞེས་བྱ་བའི་ཡ་ཧུ་དཱ་པ་ཞིག་ཡོད་ལ། ཁོ་ནི་པེན་ཡཱ་མེན་པ་ཁི་སིའི་ཡང་ཚ་དང་། ཤིམ་ཨི་ཡི་ཚ་བོ་དང་། ཡཱ་ཨིར་གྱི་བུ་ཡིན་ནོ། །</a:t>
            </a:r>
            <a:endParaRPr lang="en-ZA"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9785"/>
    </mc:Choice>
    <mc:Fallback xmlns="">
      <p:transition spd="slow" advTm="9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549FDB1-D29A-8CE6-DD88-669CA7ED8DA9}"/>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B03FE1D-690F-5AA2-CD37-D6E20D8362B7}"/>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365BDE5-5170-20B3-11D1-205AA91CE2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7B0BD6AF-B64E-F7AD-5F15-10054A1E870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6He had been carried into exile from Jerusalem by Nebuchadnezzar king of Babylon among those taken captive with Jeconiah  king of Judah.</a:t>
            </a:r>
            <a:endParaRPr lang="en-ZA" dirty="0"/>
          </a:p>
        </p:txBody>
      </p:sp>
      <p:sp>
        <p:nvSpPr>
          <p:cNvPr id="5" name="TextBox 4">
            <a:extLst>
              <a:ext uri="{FF2B5EF4-FFF2-40B4-BE49-F238E27FC236}">
                <a16:creationId xmlns:a16="http://schemas.microsoft.com/office/drawing/2014/main" id="{754B54D2-E08E-E898-56D6-A94343375144}"/>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6དེ་སྔོན་པཱ་པེལ་ལོན་གྱི་རྒྱལ་པོ་ནེ་བོ་ཀད་ནེ་ཙར་གྱིས། ཡ་ཧུ་དཱའི་རྒྱལ་པོ་ཡེ་ཀོན་ཡཱ་དང་བཅས་པ་ཡེ་རུ་སཱ་ལེམ་གྲོང་ཁྱེར་ནས་བཙན་ཁྲིད་བྱས་ནས་ཡོང་དུས། མོར་དོ་ཀཱ་ཨི་ཡང་དེའི་ཁྲོད་ཀྱི་གཅིག་ཡིན།</a:t>
            </a:r>
            <a:endParaRPr lang="en-ZA" dirty="0"/>
          </a:p>
        </p:txBody>
      </p:sp>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5894"/>
    </mc:Choice>
    <mc:Fallback xmlns="">
      <p:transition spd="slow" advTm="5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916C032-A955-C75C-6830-E128B89E178F}"/>
              </a:ext>
            </a:extLst>
          </p:cNvPr>
          <p:cNvPicPr>
            <a:picLocks noChangeAspect="1"/>
          </p:cNvPicPr>
          <p:nvPr/>
        </p:nvPicPr>
        <p:blipFill rotWithShape="1">
          <a:blip r:embed="rId2"/>
          <a:srcRect b="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3640FE4-F2DA-C617-A10D-0BCB5423ECDB}"/>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CF3168A7-328D-4369-C72C-302D62737C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2FDFC7C-C613-2D4E-AF3B-12C8A9A8CA28}"/>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7And Mordecai had brought up Hadassah (that is, Esther), the daughter of his uncle, because she did not have a father or mother. The young woman was lovely in form and appearance, and when her father and mother had died, Mordecai had taken her in as his own daughter.</a:t>
            </a:r>
            <a:endParaRPr lang="en-ZA" dirty="0"/>
          </a:p>
        </p:txBody>
      </p:sp>
      <p:sp>
        <p:nvSpPr>
          <p:cNvPr id="3" name="TextBox 2">
            <a:extLst>
              <a:ext uri="{FF2B5EF4-FFF2-40B4-BE49-F238E27FC236}">
                <a16:creationId xmlns:a16="http://schemas.microsoft.com/office/drawing/2014/main" id="{75413B11-6DD1-A167-9945-70772FDD8EB3}"/>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7ཁོས་རང་གི་ཁུ་བོའི་བུ་མོ་ཧ་དས་སཱའམ་ཨེས་སི་ཐེར་བྱ་བ་སྙོར་སྐྱོང་བྱས་པ་ཡིན་ཏེ། གང་ལ་ཞེ་ན། དེ་ལ་ཕ་མ་གཉིས་ཀ་མེད་པ་དང་། ཁོ་མོ་ནི་བྱད་གཟུགས་ཡིད་དུ་འོང་བ་ཞིག་ཡིན་ལ། ཕ་མ་ཤི་བའི་ཚེ་མོར་དོ་ཀཱ་ཨི་ཡིས་དེ་རང་གི་བུ་སྐལ་དུ་བསྙོར་བ་རེད།</a:t>
            </a:r>
            <a:endParaRPr lang="en-ZA" sz="5400" dirty="0"/>
          </a:p>
        </p:txBody>
      </p:sp>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5626"/>
    </mc:Choice>
    <mc:Fallback xmlns="">
      <p:transition spd="slow" advTm="15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CFE8EC3-96AC-979F-7D43-A4B103741FA2}"/>
              </a:ext>
            </a:extLst>
          </p:cNvPr>
          <p:cNvPicPr>
            <a:picLocks noChangeAspect="1"/>
          </p:cNvPicPr>
          <p:nvPr/>
        </p:nvPicPr>
        <p:blipFill>
          <a:blip r:embed="rId2"/>
          <a:stretch>
            <a:fillRect/>
          </a:stretch>
        </p:blipFill>
        <p:spPr>
          <a:xfrm>
            <a:off x="0" y="-75153"/>
            <a:ext cx="12818853" cy="6933154"/>
          </a:xfrm>
          <a:prstGeom prst="rect">
            <a:avLst/>
          </a:prstGeom>
        </p:spPr>
      </p:pic>
      <p:sp>
        <p:nvSpPr>
          <p:cNvPr id="5" name="TextBox 4">
            <a:extLst>
              <a:ext uri="{FF2B5EF4-FFF2-40B4-BE49-F238E27FC236}">
                <a16:creationId xmlns:a16="http://schemas.microsoft.com/office/drawing/2014/main" id="{60F1EAF4-B60A-41CB-8618-447A10B43F39}"/>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037D0624-EDC3-6700-B54A-817A963127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9805929B-47C7-F392-24AC-D9553C4489CF}"/>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8When the king’s command and edict had been proclaimed, many young women gathered at the citadel of Susa under the care of </a:t>
            </a:r>
            <a:r>
              <a:rPr lang="en-US" sz="3600" dirty="0" err="1">
                <a:solidFill>
                  <a:srgbClr val="121212"/>
                </a:solidFill>
                <a:latin typeface="ArialMT"/>
              </a:rPr>
              <a:t>Hegai</a:t>
            </a:r>
            <a:r>
              <a:rPr lang="en-US" sz="3600" dirty="0">
                <a:solidFill>
                  <a:srgbClr val="121212"/>
                </a:solidFill>
                <a:latin typeface="ArialMT"/>
              </a:rPr>
              <a:t>. Esther was also taken to the palace and placed under the care of </a:t>
            </a:r>
            <a:r>
              <a:rPr lang="en-US" sz="3600" dirty="0" err="1">
                <a:solidFill>
                  <a:srgbClr val="121212"/>
                </a:solidFill>
                <a:latin typeface="ArialMT"/>
              </a:rPr>
              <a:t>Hegai</a:t>
            </a:r>
            <a:r>
              <a:rPr lang="en-US" sz="3600" dirty="0">
                <a:solidFill>
                  <a:srgbClr val="121212"/>
                </a:solidFill>
                <a:latin typeface="ArialMT"/>
              </a:rPr>
              <a:t>, the custodian of the women.</a:t>
            </a:r>
            <a:endParaRPr lang="en-ZA" dirty="0"/>
          </a:p>
        </p:txBody>
      </p:sp>
      <p:sp>
        <p:nvSpPr>
          <p:cNvPr id="5" name="TextBox 4">
            <a:extLst>
              <a:ext uri="{FF2B5EF4-FFF2-40B4-BE49-F238E27FC236}">
                <a16:creationId xmlns:a16="http://schemas.microsoft.com/office/drawing/2014/main" id="{1B431264-D4C0-4885-BC0F-3540A3675FDF}"/>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8རྒྱལ་པོའི་བཀའ་མཆིད་ཁྱབ་བསྒྲགས་བྱས་པ་ན། ན་ཆུང་བུ་མོ་མང་པོ་སོའུ་སཱན་མཁར་ཆེན་དུ་བསྡུས་པ་དང་། བུད་མེད་རྣམས་ལ་བདག་སྐྱོང་བྱེད་མཁན་ཉུག་རུམ་པ་ཧེ་ག་ཨི་ལ་སྤྲད་ཅིང་། ཨེས་སི་ཐེར་ཡང་རྒྱལ་པོའི་ཕོ་བྲང་དུ་བསྐྱལ་ནས་ཧེ་ག་ཨི་ལ་གཏད།</a:t>
            </a:r>
            <a:endParaRPr lang="en-ZA" sz="5400" dirty="0"/>
          </a:p>
        </p:txBody>
      </p:sp>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1643"/>
    </mc:Choice>
    <mc:Fallback xmlns="">
      <p:transition spd="slow" advTm="11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176586B-28E6-5D0C-BB90-EE02E923D6C8}"/>
              </a:ext>
            </a:extLst>
          </p:cNvPr>
          <p:cNvPicPr>
            <a:picLocks noChangeAspect="1"/>
          </p:cNvPicPr>
          <p:nvPr/>
        </p:nvPicPr>
        <p:blipFill rotWithShape="1">
          <a:blip r:embed="rId2"/>
          <a:srcRect t="372" b="30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117074B-5DC8-6C29-54CE-952674F70B39}"/>
              </a:ext>
            </a:extLst>
          </p:cNvPr>
          <p:cNvSpPr txBox="1"/>
          <p:nvPr/>
        </p:nvSpPr>
        <p:spPr>
          <a:xfrm>
            <a:off x="240979" y="2687782"/>
            <a:ext cx="5975129" cy="3851564"/>
          </a:xfrm>
          <a:prstGeom prst="rect">
            <a:avLst/>
          </a:prstGeom>
          <a:noFill/>
        </p:spPr>
        <p:txBody>
          <a:bodyPr wrap="square" rtlCol="0">
            <a:noAutofit/>
          </a:bodyPr>
          <a:lstStyle/>
          <a:p>
            <a:pPr algn="ctr"/>
            <a:r>
              <a:rPr lang="bo-CN" sz="8000" b="1" cap="all" dirty="0">
                <a:solidFill>
                  <a:schemeClr val="bg1"/>
                </a:solidFill>
                <a:latin typeface="ArialMT"/>
              </a:rPr>
              <a:t>ཨེས་སི་ཐེར 2</a:t>
            </a:r>
          </a:p>
          <a:p>
            <a:r>
              <a:rPr lang="bo-CN" sz="8000" b="1" dirty="0">
                <a:solidFill>
                  <a:schemeClr val="bg1"/>
                </a:solidFill>
                <a:latin typeface="ArialMT"/>
              </a:rPr>
              <a:t>ཨེསི་ཐར་བཙུན་མོར་འཁོད་པ་།</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5297954-2F61-53A2-696E-B9655FD38A14}"/>
              </a:ext>
            </a:extLst>
          </p:cNvPr>
          <p:cNvPicPr>
            <a:picLocks noChangeAspect="1"/>
          </p:cNvPicPr>
          <p:nvPr/>
        </p:nvPicPr>
        <p:blipFill rotWithShape="1">
          <a:blip r:embed="rId2"/>
          <a:srcRect r="1315"/>
          <a:stretch/>
        </p:blipFill>
        <p:spPr>
          <a:xfrm>
            <a:off x="20" y="-120770"/>
            <a:ext cx="12409002" cy="6978770"/>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A53979B-1AC9-578B-11E6-35824637EB43}"/>
              </a:ext>
            </a:extLst>
          </p:cNvPr>
          <p:cNvSpPr txBox="1"/>
          <p:nvPr/>
        </p:nvSpPr>
        <p:spPr>
          <a:xfrm>
            <a:off x="3506665" y="445004"/>
            <a:ext cx="2709453" cy="584775"/>
          </a:xfrm>
          <a:prstGeom prst="rect">
            <a:avLst/>
          </a:prstGeom>
          <a:noFill/>
        </p:spPr>
        <p:txBody>
          <a:bodyPr wrap="square" rtlCol="0">
            <a:spAutoFit/>
          </a:bodyPr>
          <a:lstStyle/>
          <a:p>
            <a:r>
              <a:rPr lang="bo-CN" sz="3200" b="1" cap="all" dirty="0">
                <a:solidFill>
                  <a:schemeClr val="bg1"/>
                </a:solidFill>
                <a:latin typeface="ArialMT"/>
              </a:rPr>
              <a:t>ཨེས་སི་ཐེར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06E77118-9351-AE7F-1062-86C63A2F0D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7D42FB8-7813-7E48-61D7-4372C2BB5CB0}"/>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9And the young woman pleased him and obtained his favor, so he quickly provided her with beauty treatments and the special diet. He assigned to her seven select maidservants from the palace and transferred her with them to the best place in the harem.</a:t>
            </a:r>
            <a:endParaRPr lang="en-ZA" dirty="0"/>
          </a:p>
        </p:txBody>
      </p:sp>
      <p:sp>
        <p:nvSpPr>
          <p:cNvPr id="5" name="TextBox 4">
            <a:extLst>
              <a:ext uri="{FF2B5EF4-FFF2-40B4-BE49-F238E27FC236}">
                <a16:creationId xmlns:a16="http://schemas.microsoft.com/office/drawing/2014/main" id="{34E7004E-964B-C8B3-FEE2-99D3B5E64BB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9ཧེ་ག་ཨི་ནི་ཨེས་སི་ཐེར་ལ་ཧ་ཅང་བརྩེ་ཞིང་ཁོ་མོ་བྱམས་ཀྱིས་བསྐྱངས་ནས། མྱུར་དུ་ཁོ་མོར་བྱུག་སྣུམ་དང་འབབ་འོས་པའི་སྐལ་ཡང་སྤྲད་དོ། །དེར་མ་ཟད་ཕོ་བྲང་ནས་ཁོ་མོ་ལ་ཞབས་ཞུ་བྱེད་པར་ཞལ་ཏ་མ་བདུན་ཡང་མངགས་པ་དང་། ཁོ་མོ་དང་ཞལ་ཏ་མ་རྣམས་སྐྱེས་མའི་གླིང་གའི་ཁྱིམ་ལེགས་ཤོས་དེར་གནས་སྤར་ཏོ། །</a:t>
            </a:r>
            <a:endParaRPr lang="en-ZA" dirty="0"/>
          </a:p>
        </p:txBody>
      </p:sp>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0186"/>
    </mc:Choice>
    <mc:Fallback xmlns="">
      <p:transition spd="slow" advTm="10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sitting at a table with food&#10;&#10;Description automatically generated with medium confidence">
            <a:extLst>
              <a:ext uri="{FF2B5EF4-FFF2-40B4-BE49-F238E27FC236}">
                <a16:creationId xmlns:a16="http://schemas.microsoft.com/office/drawing/2014/main" id="{B4622A2E-4416-EA4C-CED0-71D94E1D5CD6}"/>
              </a:ext>
            </a:extLst>
          </p:cNvPr>
          <p:cNvPicPr>
            <a:picLocks noChangeAspect="1"/>
          </p:cNvPicPr>
          <p:nvPr/>
        </p:nvPicPr>
        <p:blipFill rotWithShape="1">
          <a:blip r:embed="rId2"/>
          <a:srcRect r="798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C770EC5-7101-DE99-64DF-5C414BB26763}"/>
              </a:ext>
            </a:extLst>
          </p:cNvPr>
          <p:cNvSpPr txBox="1"/>
          <p:nvPr/>
        </p:nvSpPr>
        <p:spPr>
          <a:xfrm>
            <a:off x="1910952" y="361877"/>
            <a:ext cx="2709453" cy="584775"/>
          </a:xfrm>
          <a:prstGeom prst="rect">
            <a:avLst/>
          </a:prstGeom>
          <a:noFill/>
        </p:spPr>
        <p:txBody>
          <a:bodyPr wrap="square" rtlCol="0">
            <a:spAutoFit/>
          </a:bodyPr>
          <a:lstStyle/>
          <a:p>
            <a:r>
              <a:rPr lang="bo-CN" sz="3200" b="1" cap="all" dirty="0">
                <a:solidFill>
                  <a:schemeClr val="bg1"/>
                </a:solidFill>
                <a:latin typeface="ArialMT"/>
              </a:rPr>
              <a:t>ཨེས་སི་ཐེར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0C510AFE-57B0-B06E-7BB6-85B066EEC5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FAF87D2A-7308-F3B0-92DD-FCE58D03243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10Esther did not reveal her people or her lineage, because Mordecai had instructed her not to do so.</a:t>
            </a:r>
            <a:endParaRPr lang="en-ZA" dirty="0"/>
          </a:p>
        </p:txBody>
      </p:sp>
      <p:sp>
        <p:nvSpPr>
          <p:cNvPr id="5" name="TextBox 4">
            <a:extLst>
              <a:ext uri="{FF2B5EF4-FFF2-40B4-BE49-F238E27FC236}">
                <a16:creationId xmlns:a16="http://schemas.microsoft.com/office/drawing/2014/main" id="{0E45673C-1E9F-F9A0-1126-72779B8A3017}"/>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10ཨེས་སི་ཐེར་གྱིས་རང་གི་གདུང་རྒྱུད་དང་རིགས་རུས་མི་གཞན་པར་གཏན་ནས་མ་བཤད་དོ། །ཅིའི་ཕྱིར་ཞེ་ན། མོར་དོ་ཀཱ་ཨི་ཡིས་སུ་ལའང་ཤེས་སུ་མི་འཇུག་པར་གདམས་ཡོད་པས་སོ། །</a:t>
            </a:r>
            <a:endParaRPr lang="en-ZA" sz="1400" dirty="0"/>
          </a:p>
        </p:txBody>
      </p:sp>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7811"/>
    </mc:Choice>
    <mc:Fallback xmlns="">
      <p:transition spd="slow" advTm="7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CFE8EC3-96AC-979F-7D43-A4B103741FA2}"/>
              </a:ext>
            </a:extLst>
          </p:cNvPr>
          <p:cNvPicPr>
            <a:picLocks noChangeAspect="1"/>
          </p:cNvPicPr>
          <p:nvPr/>
        </p:nvPicPr>
        <p:blipFill>
          <a:blip r:embed="rId2"/>
          <a:stretch>
            <a:fillRect/>
          </a:stretch>
        </p:blipFill>
        <p:spPr>
          <a:xfrm flipH="1">
            <a:off x="0" y="-75153"/>
            <a:ext cx="12818853" cy="6933154"/>
          </a:xfrm>
          <a:prstGeom prst="rect">
            <a:avLst/>
          </a:prstGeom>
        </p:spPr>
      </p:pic>
      <p:sp>
        <p:nvSpPr>
          <p:cNvPr id="5" name="TextBox 4">
            <a:extLst>
              <a:ext uri="{FF2B5EF4-FFF2-40B4-BE49-F238E27FC236}">
                <a16:creationId xmlns:a16="http://schemas.microsoft.com/office/drawing/2014/main" id="{2DD29B50-6BD5-33FD-66D3-9128AE212F0A}"/>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17991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5D2863E7-3DBA-DD99-9693-305F60633B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1560F54-0581-5BEA-3043-6C5B310EF85A}"/>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11And every day Mordecai would walk back and forth in front of the court of the harem to learn about Esther’s welfare and what was happening to her.</a:t>
            </a:r>
            <a:endParaRPr lang="en-ZA" dirty="0"/>
          </a:p>
        </p:txBody>
      </p:sp>
      <p:sp>
        <p:nvSpPr>
          <p:cNvPr id="3" name="TextBox 2">
            <a:extLst>
              <a:ext uri="{FF2B5EF4-FFF2-40B4-BE49-F238E27FC236}">
                <a16:creationId xmlns:a16="http://schemas.microsoft.com/office/drawing/2014/main" id="{B8350438-98E3-5798-2988-FF8FDB102ACA}"/>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11ཡང་མོར་དོ་ཀཱ་ཨི་ནི་ཨེས་སི་ཐེར་བདེ་མིན་དང་ཁོ་མོའི་འཚོ་བ་ཇི་ལྟར་ཡིན་པ་ཤེས་པའི་ཕྱིར་དུ། ཉིན་རེ་བཞིན་སྐྱེས་མའི་གླིང་གའི་མདུན་དུ་ཕར་འགྲོ་ཚུར་འགྲོ་བྱས་སོ། །</a:t>
            </a:r>
            <a:endParaRPr lang="en-ZA" dirty="0"/>
          </a:p>
        </p:txBody>
      </p:sp>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8972"/>
    </mc:Choice>
    <mc:Fallback xmlns="">
      <p:transition spd="slow" advTm="8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EA663B1-4E97-895E-454F-8195CF827D0D}"/>
              </a:ext>
            </a:extLst>
          </p:cNvPr>
          <p:cNvPicPr>
            <a:picLocks noChangeAspect="1"/>
          </p:cNvPicPr>
          <p:nvPr/>
        </p:nvPicPr>
        <p:blipFill rotWithShape="1">
          <a:blip r:embed="rId2"/>
          <a:srcRect r="664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91107E1-7E56-D304-9C4B-F2D368404A35}"/>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AEF68D64-18ED-4627-CE35-10881B56DC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C0289EE-3E60-236B-9E6E-EAF2B81CA4CC}"/>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12In the twelve months before her turn to go to King Xerxes, the harem regulation required each young woman to receive beauty treatments with oil of myrrh for six months, and then with perfumes and cosmetics for another six months.</a:t>
            </a:r>
            <a:endParaRPr lang="en-ZA" dirty="0"/>
          </a:p>
        </p:txBody>
      </p:sp>
      <p:sp>
        <p:nvSpPr>
          <p:cNvPr id="5" name="TextBox 4">
            <a:extLst>
              <a:ext uri="{FF2B5EF4-FFF2-40B4-BE49-F238E27FC236}">
                <a16:creationId xmlns:a16="http://schemas.microsoft.com/office/drawing/2014/main" id="{CDDF2A6B-DF72-7FD2-D235-9F382A105B29}"/>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12ལུགས་སྲོལ་ལྟར་དུ། ན་ཆུང་བུ་མོ་རྣམས་ཀྱིས་སྔོན་ལ་ཟླ་བ་བཅུ་གཉིས་རིང་ལ་ལུས་པོར་སྣུམ་བསྐུ་བར་བྱ་བ་སྟེ། ཟླ་བ་དྲུག་གི་རིང་ལ་གུ་གུལ་གྱི་སྣུམ་བསྐུ་ཞིང་། ཡང་ཟླ་བ་དྲུག་ལ་སྤོས་སྣུམ་དང་བྱུག་སྣུམ་འབྱུག་དགོས་པ་དང་། དེ་ནས་སྟ་གོན་མཇུག་རྫོགས་པ་ལ་ན་ཆུང་བུ་མོ་རེ་རེ་རིམ་བཞིན་རྒྱལ་པོ་ཨ་ཧཱ་ཝེ་རོའི་དྲུང་དུ་འགྲོ་བ་ཡིན་ནོ། །</a:t>
            </a:r>
            <a:endParaRPr lang="en-ZA" sz="1600" dirty="0"/>
          </a:p>
        </p:txBody>
      </p:sp>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9065"/>
    </mc:Choice>
    <mc:Fallback xmlns="">
      <p:transition spd="slow" advTm="9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47E01F6-51C8-27EB-BBEE-79CBCA567789}"/>
              </a:ext>
            </a:extLst>
          </p:cNvPr>
          <p:cNvPicPr>
            <a:picLocks noChangeAspect="1"/>
          </p:cNvPicPr>
          <p:nvPr/>
        </p:nvPicPr>
        <p:blipFill rotWithShape="1">
          <a:blip r:embed="rId2"/>
          <a:srcRect l="12704" r="372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0F5215E-D357-2CEF-50A1-1A79C4D1D81C}"/>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98CB25B7-C6CF-3F66-469E-5D6E0CDEDD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F4B3130B-5E1A-ED46-0930-31B33F1906C1}"/>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13When the young woman would go to the king, she was given whatever she requested to take with her from the harem to the king’s palace.</a:t>
            </a:r>
            <a:endParaRPr lang="en-ZA" dirty="0"/>
          </a:p>
        </p:txBody>
      </p:sp>
      <p:sp>
        <p:nvSpPr>
          <p:cNvPr id="5" name="TextBox 4">
            <a:extLst>
              <a:ext uri="{FF2B5EF4-FFF2-40B4-BE49-F238E27FC236}">
                <a16:creationId xmlns:a16="http://schemas.microsoft.com/office/drawing/2014/main" id="{D513B155-E9EB-2928-C8BC-3B66419FA23B}"/>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13ན་ཆུང་བུ་མོ་རྣམས་རྒྱལ་པོའི་ཕོ་བྲང་དུ་འགྲོ་ལུགས་ནི་འདི་ལྟ་སྟེ། སྐྱེས་མའི་གླིང་ག་ནས་རྒྱལ་པོའི་དྲུང་དུ་འགྲོ་བའི་དུས་སུ། དེ་ལ་ཅི་ཞིག་མཁོ་བ་ཐམས་ཅད་སྤྲད་ནས་ནང་དུ་ཁྱེར་ཆོག་པ་དང་།</a:t>
            </a:r>
            <a:endParaRPr lang="en-ZA" dirty="0"/>
          </a:p>
        </p:txBody>
      </p:sp>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0458"/>
    </mc:Choice>
    <mc:Fallback xmlns="">
      <p:transition spd="slow" advTm="10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2. </a:t>
            </a:r>
            <a:r>
              <a:rPr lang="en-US" sz="5400" i="0" dirty="0">
                <a:solidFill>
                  <a:srgbClr val="121212"/>
                </a:solidFill>
                <a:effectLst/>
                <a:latin typeface="Times New Roman" panose="02020603050405020304" pitchFamily="18" charset="0"/>
                <a:cs typeface="Times New Roman" panose="02020603050405020304" pitchFamily="18" charset="0"/>
              </a:rPr>
              <a:t>Esther Becomes Queen of Persia</a:t>
            </a:r>
            <a:r>
              <a:rPr lang="en-US" sz="5400" i="0" u="none" strike="noStrike" baseline="0" dirty="0">
                <a:latin typeface="Times New Roman" panose="02020603050405020304" pitchFamily="18" charset="0"/>
                <a:cs typeface="Times New Roman" panose="02020603050405020304" pitchFamily="18" charset="0"/>
              </a:rPr>
              <a:t>- </a:t>
            </a:r>
            <a:r>
              <a:rPr lang="en-US" sz="5400" b="0" i="0" u="none" strike="noStrike" baseline="0" dirty="0">
                <a:latin typeface="TimesNewRomanPSMT"/>
              </a:rPr>
              <a:t>2:1-20 (Right Bottom Room in Palace)</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3851564"/>
          </a:xfrm>
          <a:prstGeom prst="rect">
            <a:avLst/>
          </a:prstGeom>
          <a:noFill/>
        </p:spPr>
        <p:txBody>
          <a:bodyPr wrap="square" rtlCol="0">
            <a:noAutofit/>
          </a:bodyPr>
          <a:lstStyle/>
          <a:p>
            <a:pPr algn="ctr"/>
            <a:r>
              <a:rPr lang="bo-CN" sz="8000" b="1" cap="all" dirty="0">
                <a:solidFill>
                  <a:srgbClr val="121212"/>
                </a:solidFill>
                <a:latin typeface="ArialMT"/>
              </a:rPr>
              <a:t>ཨེས་སི་ཐེར 2</a:t>
            </a:r>
          </a:p>
          <a:p>
            <a:r>
              <a:rPr lang="bo-CN" sz="8000" b="1" dirty="0">
                <a:solidFill>
                  <a:srgbClr val="121212"/>
                </a:solidFill>
                <a:latin typeface="ArialMT"/>
              </a:rPr>
              <a:t>ཨེསི་ཐར་བཙུན་མོར་འཁོད་པ་།</a:t>
            </a:r>
          </a:p>
          <a:p>
            <a:endParaRPr lang="en-ZA" dirty="0"/>
          </a:p>
        </p:txBody>
      </p:sp>
      <p:pic>
        <p:nvPicPr>
          <p:cNvPr id="3" name="Audio 2">
            <a:hlinkClick r:id="" action="ppaction://media"/>
            <a:extLst>
              <a:ext uri="{FF2B5EF4-FFF2-40B4-BE49-F238E27FC236}">
                <a16:creationId xmlns:a16="http://schemas.microsoft.com/office/drawing/2014/main" id="{C63DCCAA-11D6-59EB-2008-CD2A722457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4328"/>
    </mc:Choice>
    <mc:Fallback xmlns="">
      <p:transition spd="slow" advTm="4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D56418D-F39B-8E80-5D2F-C4CF827479FD}"/>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860FAFA-F069-8D92-04B2-B466C0C54C08}"/>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5869708B-8003-3405-DC5D-7F2F5E7628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7BC0E7CB-2BE2-2280-D645-5AE4D239376C}"/>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14She would go there in the evening, and in the morning she would return to a second harem  under the care of </a:t>
            </a:r>
            <a:r>
              <a:rPr lang="en-US" sz="3600" dirty="0" err="1">
                <a:solidFill>
                  <a:srgbClr val="121212"/>
                </a:solidFill>
                <a:latin typeface="ArialMT"/>
              </a:rPr>
              <a:t>Shaashgaz</a:t>
            </a:r>
            <a:r>
              <a:rPr lang="en-US" sz="3600" dirty="0">
                <a:solidFill>
                  <a:srgbClr val="121212"/>
                </a:solidFill>
                <a:latin typeface="ArialMT"/>
              </a:rPr>
              <a:t>, the king’s eunuch in charge of the concubines. She would not return to the king unless he delighted in her and summoned her by name.</a:t>
            </a:r>
            <a:endParaRPr lang="en-ZA" sz="2000" dirty="0"/>
          </a:p>
        </p:txBody>
      </p:sp>
      <p:sp>
        <p:nvSpPr>
          <p:cNvPr id="5" name="TextBox 4">
            <a:extLst>
              <a:ext uri="{FF2B5EF4-FFF2-40B4-BE49-F238E27FC236}">
                <a16:creationId xmlns:a16="http://schemas.microsoft.com/office/drawing/2014/main" id="{BBF2E0C9-BA46-E739-EA4D-35F829260342}"/>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14མཚན་མོར་རྒྱལ་པོའི་དྲུང་དུ་སོང་ནས་ཕྱི་ཉིན་སྔ་མོར་སྐྱེས་མའི་གླིང་ག་གཞན་པར་ལོག་དགོས་ཤིང་། བཙུན་མོ་རྣམས་ལ་བདག་སྐྱོང་བྱེད་མཁན་ཉུག་རུམ་པ་སཱ་ཨས་ག་སིའི་ལག་ཏུ་སྤྲོད་པ་དང་། རྒྱལ་པོ་ཁོ་མོར་དགའ་ཞིང་མོས་པ་དང་སླར་ཡང་མིང་བཏོན་ནས་བོས་ན་མ་གཏོགས་ཕྱིན་ཆད་རྒྱལ་པོའི་གམ་དུ་འགྲོ་བ་མིན་ནོ། །</a:t>
            </a:r>
            <a:endParaRPr lang="en-ZA" sz="1400" dirty="0"/>
          </a:p>
        </p:txBody>
      </p:sp>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4963"/>
    </mc:Choice>
    <mc:Fallback xmlns="">
      <p:transition spd="slow" advTm="14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810CAD7-2559-77AD-3702-E966E033034E}"/>
              </a:ext>
            </a:extLst>
          </p:cNvPr>
          <p:cNvPicPr>
            <a:picLocks noChangeAspect="1"/>
          </p:cNvPicPr>
          <p:nvPr/>
        </p:nvPicPr>
        <p:blipFill>
          <a:blip r:embed="rId2"/>
          <a:stretch>
            <a:fillRect/>
          </a:stretch>
        </p:blipFill>
        <p:spPr>
          <a:xfrm>
            <a:off x="0" y="-510725"/>
            <a:ext cx="12715336" cy="7368726"/>
          </a:xfrm>
          <a:prstGeom prst="rect">
            <a:avLst/>
          </a:prstGeom>
        </p:spPr>
      </p:pic>
      <p:sp>
        <p:nvSpPr>
          <p:cNvPr id="5" name="TextBox 4">
            <a:extLst>
              <a:ext uri="{FF2B5EF4-FFF2-40B4-BE49-F238E27FC236}">
                <a16:creationId xmlns:a16="http://schemas.microsoft.com/office/drawing/2014/main" id="{7A4048CD-FE10-EF2B-B6A7-5D1BAC463A67}"/>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4F5072BC-EB6D-530A-262E-AF13241286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D5C9C77-22DD-0EF6-8EBD-5DF658E6F759}"/>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15Now Esther was the daughter of </a:t>
            </a:r>
            <a:r>
              <a:rPr lang="en-US" sz="3200" dirty="0" err="1">
                <a:solidFill>
                  <a:srgbClr val="121212"/>
                </a:solidFill>
                <a:latin typeface="ArialMT"/>
              </a:rPr>
              <a:t>Abihail</a:t>
            </a:r>
            <a:r>
              <a:rPr lang="en-US" sz="3200" dirty="0">
                <a:solidFill>
                  <a:srgbClr val="121212"/>
                </a:solidFill>
                <a:latin typeface="ArialMT"/>
              </a:rPr>
              <a:t>, the uncle from whom Mordecai had adopted her as his own daughter. And when it was her turn to go to the king, she did not ask for anything except what </a:t>
            </a:r>
            <a:r>
              <a:rPr lang="en-US" sz="3200" dirty="0" err="1">
                <a:solidFill>
                  <a:srgbClr val="121212"/>
                </a:solidFill>
                <a:latin typeface="ArialMT"/>
              </a:rPr>
              <a:t>Hegai</a:t>
            </a:r>
            <a:r>
              <a:rPr lang="en-US" sz="3200" dirty="0">
                <a:solidFill>
                  <a:srgbClr val="121212"/>
                </a:solidFill>
                <a:latin typeface="ArialMT"/>
              </a:rPr>
              <a:t>, the king’s trusted official in charge of the harem, had advised. And Esther found favor in the eyes of everyone who saw her.</a:t>
            </a:r>
            <a:endParaRPr lang="en-ZA" sz="1600" dirty="0"/>
          </a:p>
        </p:txBody>
      </p:sp>
      <p:sp>
        <p:nvSpPr>
          <p:cNvPr id="3" name="TextBox 2">
            <a:extLst>
              <a:ext uri="{FF2B5EF4-FFF2-40B4-BE49-F238E27FC236}">
                <a16:creationId xmlns:a16="http://schemas.microsoft.com/office/drawing/2014/main" id="{19AEE440-7030-1263-7A01-BEF2511B81B2}"/>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15དེ་ནས་མོར་དོ་ཀཱ་ཨིས་བུ་སྐལ་དུ་བྱས་པའི་རང་གི་ཁུ་བོ་ཨ་བི་ཧ་ཡིལ་གྱི་བུ་མོ་ཨེས་སི་ཐེར་ཡང་། རིམ་པ་བཞིན་རྒྱལ་པོའི་དྲུང་དུ་འགྲོ་བའི་རེས་ལ་བབས་པ་ན། བུད་མེད་རྣམས་ལ་བདག་སྐྱོང་བྱེད་མཁན་ཉུག་རུམ་པ་ཧེ་ག་ཨི་ཡིས་བཀོད་སྒྲིག་བྱས་པ་མ་གཏོགས་གཞན་གང་ཡང་མ་ཞུས་སོ། །ཨེས་སི་ཐེར་མཐོང་བ་ཐམས་ཅད་ཁོ་མོར་མཉེས་པར་གྱུར་ཏོ། །</a:t>
            </a:r>
            <a:endParaRPr lang="en-ZA" dirty="0"/>
          </a:p>
        </p:txBody>
      </p:sp>
    </p:spTree>
    <p:extLst>
      <p:ext uri="{BB962C8B-B14F-4D97-AF65-F5344CB8AC3E}">
        <p14:creationId xmlns:p14="http://schemas.microsoft.com/office/powerpoint/2010/main" val="3665601240"/>
      </p:ext>
    </p:extLst>
  </p:cSld>
  <p:clrMapOvr>
    <a:masterClrMapping/>
  </p:clrMapOvr>
  <mc:AlternateContent xmlns:mc="http://schemas.openxmlformats.org/markup-compatibility/2006" xmlns:p14="http://schemas.microsoft.com/office/powerpoint/2010/main">
    <mc:Choice Requires="p14">
      <p:transition spd="slow" p14:dur="2000" advTm="12780"/>
    </mc:Choice>
    <mc:Fallback xmlns="">
      <p:transition spd="slow" advTm="12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CFE8EC3-96AC-979F-7D43-A4B103741FA2}"/>
              </a:ext>
            </a:extLst>
          </p:cNvPr>
          <p:cNvPicPr>
            <a:picLocks noChangeAspect="1"/>
          </p:cNvPicPr>
          <p:nvPr/>
        </p:nvPicPr>
        <p:blipFill>
          <a:blip r:embed="rId2"/>
          <a:stretch>
            <a:fillRect/>
          </a:stretch>
        </p:blipFill>
        <p:spPr>
          <a:xfrm flipH="1">
            <a:off x="0" y="-75153"/>
            <a:ext cx="12818853" cy="6933154"/>
          </a:xfrm>
          <a:prstGeom prst="rect">
            <a:avLst/>
          </a:prstGeom>
        </p:spPr>
      </p:pic>
      <p:sp>
        <p:nvSpPr>
          <p:cNvPr id="5" name="TextBox 4">
            <a:extLst>
              <a:ext uri="{FF2B5EF4-FFF2-40B4-BE49-F238E27FC236}">
                <a16:creationId xmlns:a16="http://schemas.microsoft.com/office/drawing/2014/main" id="{0F9BD5C5-D008-BD5C-C116-BC6381D8D4AC}"/>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83442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3A191DDA-04BE-19C2-AA62-AC9A68C9A6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53162E56-9E6F-BBA9-2A46-E3261A8A25FF}"/>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16She was taken to King Xerxes in the royal palace in the tenth month, the month of </a:t>
            </a:r>
            <a:r>
              <a:rPr lang="en-US" sz="3200" dirty="0" err="1">
                <a:solidFill>
                  <a:srgbClr val="121212"/>
                </a:solidFill>
                <a:latin typeface="ArialMT"/>
              </a:rPr>
              <a:t>Tebeth</a:t>
            </a:r>
            <a:r>
              <a:rPr lang="en-US" sz="3200" dirty="0">
                <a:solidFill>
                  <a:srgbClr val="121212"/>
                </a:solidFill>
                <a:latin typeface="ArialMT"/>
              </a:rPr>
              <a:t>, in the seventh year of his reign. 17And the king loved Esther more than all the other women, and she found grace and favor in his sight more than all of the other virgins. So he placed the royal crown upon her head and made her queen in place of Vashti.</a:t>
            </a:r>
            <a:endParaRPr lang="en-ZA" sz="1400" dirty="0"/>
          </a:p>
        </p:txBody>
      </p:sp>
      <p:sp>
        <p:nvSpPr>
          <p:cNvPr id="5" name="TextBox 4">
            <a:extLst>
              <a:ext uri="{FF2B5EF4-FFF2-40B4-BE49-F238E27FC236}">
                <a16:creationId xmlns:a16="http://schemas.microsoft.com/office/drawing/2014/main" id="{06845687-58F7-C5C5-601F-818B9B642166}"/>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16དེར་རྒྱལ་པོ་ཨ་ཧཱ་ཝེ་རོ་ཡིས་སྲིད་སྐྱོང་བའི་ལོ་བདུན་པའི་ཟླ་བཅུ་པ་སྟེ་ཐཱེ་བེད་ཟླ་བ་ལ། ཨེས་སི་ཐེར་ཡང་ཕོ་བྲང་ནང་རྒྱལ་པོའི་དྲུང་དུ་ཁྲིད་དོ། ། 17རྒྱལ་པོ་ནི་བུད་མེད་གཞན་ཐམས་ཅད་ལས་ཨེས་སི་ཐེར་ལ་དགའ་བར་གྱུར་ཅིང་། རྒྱལ་པོའི་དྲུང་དུ་ན་ཆུང་བུ་མོ་ཀུན་ལས་ཁོ་མོར་བརྩེ་བ་ཆེན་པོ་ཐོབ་པས། རྒྱལ་པོ་ཡིས་རྒྱལ་མོའི་ཅོད་པན་ཁོ་མོའི་མགོ་ལ་བསྐོན་པ་དང་། ཁོ་མོ་ཝཱ་སི་ཏིའི་ཚབ་ཏུ་རྒྱལ་མོར་བསྐོས་སོ། །</a:t>
            </a:r>
            <a:endParaRPr lang="en-ZA" sz="1400" dirty="0"/>
          </a:p>
        </p:txBody>
      </p:sp>
    </p:spTree>
    <p:extLst>
      <p:ext uri="{BB962C8B-B14F-4D97-AF65-F5344CB8AC3E}">
        <p14:creationId xmlns:p14="http://schemas.microsoft.com/office/powerpoint/2010/main" val="2162376334"/>
      </p:ext>
    </p:extLst>
  </p:cSld>
  <p:clrMapOvr>
    <a:masterClrMapping/>
  </p:clrMapOvr>
  <mc:AlternateContent xmlns:mc="http://schemas.openxmlformats.org/markup-compatibility/2006" xmlns:p14="http://schemas.microsoft.com/office/powerpoint/2010/main">
    <mc:Choice Requires="p14">
      <p:transition spd="slow" p14:dur="2000" advTm="13360"/>
    </mc:Choice>
    <mc:Fallback xmlns="">
      <p:transition spd="slow" advTm="13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3B6E8F0-7C5C-C45D-B89E-A584348D6F5B}"/>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B453CDE-F298-F6CD-E91D-14D00583BDF7}"/>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515887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DC6AFEAA-431D-DBD2-ABA3-44FEA6DB73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79A73B5-2244-EAAF-CF07-77D888774125}"/>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18Then the king held a great banquet, Esther’s banquet, for all his officials and servants. He proclaimed a tax holiday in the provinces and gave gifts worthy of the king’s bounty.</a:t>
            </a:r>
            <a:endParaRPr lang="en-ZA" dirty="0"/>
          </a:p>
        </p:txBody>
      </p:sp>
      <p:sp>
        <p:nvSpPr>
          <p:cNvPr id="5" name="TextBox 4">
            <a:extLst>
              <a:ext uri="{FF2B5EF4-FFF2-40B4-BE49-F238E27FC236}">
                <a16:creationId xmlns:a16="http://schemas.microsoft.com/office/drawing/2014/main" id="{7391889F-907E-1D48-1DF2-60A9CC3947A5}"/>
              </a:ext>
            </a:extLst>
          </p:cNvPr>
          <p:cNvSpPr txBox="1"/>
          <p:nvPr/>
        </p:nvSpPr>
        <p:spPr>
          <a:xfrm>
            <a:off x="6216870" y="0"/>
            <a:ext cx="5975129" cy="6858000"/>
          </a:xfrm>
          <a:prstGeom prst="rect">
            <a:avLst/>
          </a:prstGeom>
          <a:noFill/>
        </p:spPr>
        <p:txBody>
          <a:bodyPr wrap="square" rtlCol="0">
            <a:noAutofit/>
          </a:bodyPr>
          <a:lstStyle/>
          <a:p>
            <a:r>
              <a:rPr lang="bo-CN" sz="5400">
                <a:solidFill>
                  <a:srgbClr val="121212"/>
                </a:solidFill>
                <a:latin typeface="ArialMT"/>
              </a:rPr>
              <a:t>18རྒྱལ་པོས་ཨེས་སི་ཐེར་གྱི་རྐྱེན་གྱིས་ས་གནས་དཔོན་རིགས་དང་འཁོར་གཡོག་ཐམས་ཅད་ལ་གསོལ་སྟོན་གཟབ་རྒྱས་བཤམས་ཤིང་། ལྗོངས་སོ་སོར་གུང་གསེང་གནང་བར་མ་ཟད། མི་ཐམས་ཅད་ལ་གཏོང་ཕོད་ཆེན་པོས་གསོལ་རས་ཀྱང་བསྩལ་ཏོ། །</a:t>
            </a:r>
            <a:endParaRPr lang="en-ZA" dirty="0"/>
          </a:p>
        </p:txBody>
      </p:sp>
    </p:spTree>
    <p:extLst>
      <p:ext uri="{BB962C8B-B14F-4D97-AF65-F5344CB8AC3E}">
        <p14:creationId xmlns:p14="http://schemas.microsoft.com/office/powerpoint/2010/main" val="173328674"/>
      </p:ext>
    </p:extLst>
  </p:cSld>
  <p:clrMapOvr>
    <a:masterClrMapping/>
  </p:clrMapOvr>
  <mc:AlternateContent xmlns:mc="http://schemas.openxmlformats.org/markup-compatibility/2006" xmlns:p14="http://schemas.microsoft.com/office/powerpoint/2010/main">
    <mc:Choice Requires="p14">
      <p:transition spd="slow" p14:dur="2000" advTm="9323"/>
    </mc:Choice>
    <mc:Fallback xmlns="">
      <p:transition spd="slow" advTm="9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76586B-28E6-5D0C-BB90-EE02E923D6C8}"/>
              </a:ext>
            </a:extLst>
          </p:cNvPr>
          <p:cNvPicPr>
            <a:picLocks noChangeAspect="1"/>
          </p:cNvPicPr>
          <p:nvPr/>
        </p:nvPicPr>
        <p:blipFill rotWithShape="1">
          <a:blip r:embed="rId2"/>
          <a:srcRect t="372" b="30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12B18EB5-AB93-C348-819C-D23058D854FC}"/>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4050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76586B-28E6-5D0C-BB90-EE02E923D6C8}"/>
              </a:ext>
            </a:extLst>
          </p:cNvPr>
          <p:cNvPicPr>
            <a:picLocks noChangeAspect="1"/>
          </p:cNvPicPr>
          <p:nvPr/>
        </p:nvPicPr>
        <p:blipFill rotWithShape="1">
          <a:blip r:embed="rId2"/>
          <a:srcRect t="372" b="30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6232E31E-3236-708E-0323-96F1022BCED9}"/>
              </a:ext>
            </a:extLst>
          </p:cNvPr>
          <p:cNvSpPr txBox="1"/>
          <p:nvPr/>
        </p:nvSpPr>
        <p:spPr>
          <a:xfrm>
            <a:off x="240979" y="2687782"/>
            <a:ext cx="5975129" cy="3851564"/>
          </a:xfrm>
          <a:prstGeom prst="rect">
            <a:avLst/>
          </a:prstGeom>
          <a:noFill/>
        </p:spPr>
        <p:txBody>
          <a:bodyPr wrap="square" rtlCol="0">
            <a:noAutofit/>
          </a:bodyPr>
          <a:lstStyle/>
          <a:p>
            <a:pPr algn="ctr"/>
            <a:r>
              <a:rPr lang="bo-CN" sz="8000" b="1" cap="all" dirty="0">
                <a:solidFill>
                  <a:schemeClr val="bg1"/>
                </a:solidFill>
                <a:latin typeface="ArialMT"/>
              </a:rPr>
              <a:t>ཨེས་སི་ཐེར 2</a:t>
            </a:r>
          </a:p>
          <a:p>
            <a:r>
              <a:rPr lang="bo-CN" sz="8000" b="1" dirty="0">
                <a:solidFill>
                  <a:schemeClr val="bg1"/>
                </a:solidFill>
                <a:latin typeface="ArialMT"/>
              </a:rPr>
              <a:t>ཨེསི་ཐར་བཙུན་མོར་འཁོད་པ་།</a:t>
            </a:r>
          </a:p>
          <a:p>
            <a:endParaRPr lang="en-ZA" dirty="0"/>
          </a:p>
        </p:txBody>
      </p:sp>
      <p:sp>
        <p:nvSpPr>
          <p:cNvPr id="2" name="TextBox 2">
            <a:extLst>
              <a:ext uri="{FF2B5EF4-FFF2-40B4-BE49-F238E27FC236}">
                <a16:creationId xmlns:a16="http://schemas.microsoft.com/office/drawing/2014/main" id="{25AE61D0-E91A-53E1-E8AF-954EE63A93F1}"/>
              </a:ext>
            </a:extLst>
          </p:cNvPr>
          <p:cNvSpPr txBox="1"/>
          <p:nvPr/>
        </p:nvSpPr>
        <p:spPr>
          <a:xfrm>
            <a:off x="706301" y="6257306"/>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321620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1C55203-221C-F8D2-34D4-C4428A367F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64740CA0-9BF4-0EE9-BF65-78C3A8B4D168}"/>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1Some time later, when the anger of King Xerxes had subsided, he remembered Vashti and what she had done, and what had been decreed against her.</a:t>
            </a:r>
            <a:endParaRPr lang="en-ZA" dirty="0"/>
          </a:p>
        </p:txBody>
      </p:sp>
      <p:sp>
        <p:nvSpPr>
          <p:cNvPr id="5" name="TextBox 4">
            <a:extLst>
              <a:ext uri="{FF2B5EF4-FFF2-40B4-BE49-F238E27FC236}">
                <a16:creationId xmlns:a16="http://schemas.microsoft.com/office/drawing/2014/main" id="{552D12B4-2670-CF46-3489-FF9C68AC6A5D}"/>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1དོན་དེའི་རྗེས་སུ་རྒྱལ་པོ་ཨ་ཧཱ་ཝེ་རོའི་ཁོང་ཁྲོ་ཞི་བར་གྱུར་ནས། ཝཱ་སི་ཏི་དང་ཁོ་མོས་ཅི་བྱས་པ་དང་རང་གིས་དེའི་སྐོར་ལ་བཀའ་ཅི་གནང་བའང་དྲན་པ་རེད།</a:t>
            </a:r>
            <a:endParaRPr lang="en-ZA" dirty="0"/>
          </a:p>
        </p:txBody>
      </p:sp>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9460"/>
    </mc:Choice>
    <mc:Fallback xmlns="">
      <p:transition spd="slow" advTm="9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25026B62-D477-5C7F-161C-BB3BDCBA2311}"/>
              </a:ext>
            </a:extLst>
          </p:cNvPr>
          <p:cNvPicPr>
            <a:picLocks noChangeAspect="1"/>
          </p:cNvPicPr>
          <p:nvPr/>
        </p:nvPicPr>
        <p:blipFill rotWithShape="1">
          <a:blip r:embed="rId2"/>
          <a:srcRect b="2192"/>
          <a:stretch/>
        </p:blipFill>
        <p:spPr>
          <a:xfrm>
            <a:off x="-950430" y="-266195"/>
            <a:ext cx="13140906" cy="7390390"/>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22905" y="-189781"/>
            <a:ext cx="5975131"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8E366099-7E2E-5D0F-63AB-A71AA9B98CED}"/>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5B561515-7746-7D3D-A6F1-384A6BAA7B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E85F765-6406-5253-0A28-5025AC014736}"/>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2Then the king’s attendants proposed, “Let a search be made for beautiful young virgins for the king,</a:t>
            </a:r>
            <a:endParaRPr lang="en-ZA" dirty="0"/>
          </a:p>
        </p:txBody>
      </p:sp>
      <p:sp>
        <p:nvSpPr>
          <p:cNvPr id="3" name="TextBox 2">
            <a:extLst>
              <a:ext uri="{FF2B5EF4-FFF2-40B4-BE49-F238E27FC236}">
                <a16:creationId xmlns:a16="http://schemas.microsoft.com/office/drawing/2014/main" id="{90B7C797-D80F-C217-7F10-7A2E89A396C4}"/>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2དེ་ནས་ཞབས་ཕྱི་པ་རྣམས་ཀྱིས་རྒྱལ་པོ་ལ། ཁྱེད་ཀྱིས་རང་ཉིད་ཀྱི་ཆེད་དུ་མི་མངགས་ནས་ན་ཆུང་བུ་མོ་རྣམས་འཚོལ་དུ་བཅུག་ན་འོས་ཤིང་།</a:t>
            </a:r>
            <a:endParaRPr lang="en-ZA"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8833"/>
    </mc:Choice>
    <mc:Fallback xmlns="">
      <p:transition spd="slow" advTm="8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AEEFAB4-56B3-ECF0-31EE-E98DA8949576}"/>
              </a:ext>
            </a:extLst>
          </p:cNvPr>
          <p:cNvPicPr>
            <a:picLocks noChangeAspect="1"/>
          </p:cNvPicPr>
          <p:nvPr/>
        </p:nvPicPr>
        <p:blipFill rotWithShape="1">
          <a:blip r:embed="rId2"/>
          <a:srcRect b="76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26286E9-7DE9-1694-FF9F-7663680AB4E6}"/>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EA3A8D9D-47AD-966A-DBC4-274CFEA816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36D6727A-27C5-9E77-A9AD-4834C390452A}"/>
              </a:ext>
            </a:extLst>
          </p:cNvPr>
          <p:cNvSpPr txBox="1"/>
          <p:nvPr/>
        </p:nvSpPr>
        <p:spPr>
          <a:xfrm>
            <a:off x="120869" y="-24063"/>
            <a:ext cx="5975131" cy="6858000"/>
          </a:xfrm>
          <a:prstGeom prst="rect">
            <a:avLst/>
          </a:prstGeom>
          <a:noFill/>
        </p:spPr>
        <p:txBody>
          <a:bodyPr wrap="square" rtlCol="0">
            <a:noAutofit/>
          </a:bodyPr>
          <a:lstStyle/>
          <a:p>
            <a:r>
              <a:rPr lang="en-US" sz="3200" dirty="0">
                <a:solidFill>
                  <a:srgbClr val="121212"/>
                </a:solidFill>
                <a:latin typeface="ArialMT"/>
              </a:rPr>
              <a:t>3and let the king appoint commissioners in each province of his kingdom to assemble all the beautiful young women into the harem at the citadel of Susa. Let them be placed under the care of </a:t>
            </a:r>
            <a:r>
              <a:rPr lang="en-US" sz="3200" dirty="0" err="1">
                <a:solidFill>
                  <a:srgbClr val="121212"/>
                </a:solidFill>
                <a:latin typeface="ArialMT"/>
              </a:rPr>
              <a:t>Hegai</a:t>
            </a:r>
            <a:r>
              <a:rPr lang="en-US" sz="3200" dirty="0">
                <a:solidFill>
                  <a:srgbClr val="121212"/>
                </a:solidFill>
                <a:latin typeface="ArialMT"/>
              </a:rPr>
              <a:t>, the king’s eunuch in charge of the women, and let them be given beauty treatments.</a:t>
            </a:r>
            <a:endParaRPr lang="en-ZA" dirty="0"/>
          </a:p>
        </p:txBody>
      </p:sp>
      <p:sp>
        <p:nvSpPr>
          <p:cNvPr id="5" name="TextBox 4">
            <a:extLst>
              <a:ext uri="{FF2B5EF4-FFF2-40B4-BE49-F238E27FC236}">
                <a16:creationId xmlns:a16="http://schemas.microsoft.com/office/drawing/2014/main" id="{EFA7E311-8539-5073-7B76-F123E768ABDF}"/>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3ལྗོངས་ཀུན་ཏུ་འགོ་དཔོན་བསྐོས་ཏེ། ན་ཆུང་བུ་མོ་ཐམས་ཅད་སོའུ་སཱན་མཁར་ཆེན་གྱི་སྐྱེས་མའི་གླིང་ག་རུ་བསྡུ་དགོས་པ་དང་། ཁོ་མོ་རྣམས་རྒྱལ་པོས་བུད་མེད་རྣམས་ལ་བདག་སྐྱོང་བྱེད་པར་བསྐོས་པའི་ཉུག་རུམ་པ་ཧེ་ག་ཨི་ཡི་ལག་ཏུ་གཏད་ནས། དེ་དག་ལ་མཁོ་བའི་བྱུག་སྣུམ་སྣ་ཚོགས་ཡང་སྟེར་བ་དང་།</a:t>
            </a:r>
            <a:endParaRPr lang="en-ZA"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3082"/>
    </mc:Choice>
    <mc:Fallback xmlns="">
      <p:transition spd="slow" advTm="13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348</TotalTime>
  <Words>2188</Words>
  <Application>Microsoft Office PowerPoint</Application>
  <PresentationFormat>Widescreen</PresentationFormat>
  <Paragraphs>84</Paragraphs>
  <Slides>38</Slides>
  <Notes>1</Notes>
  <HiddenSlides>0</HiddenSlides>
  <MMClips>19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28-2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2025-05-14T12:41:55Z</dcterms:modified>
</cp:coreProperties>
</file>