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E2C60-1A39-4E3C-AFE4-7688CB0B134F}" v="14" dt="2025-05-14T12:46:30.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4951" autoAdjust="0"/>
  </p:normalViewPr>
  <p:slideViewPr>
    <p:cSldViewPr snapToGrid="0">
      <p:cViewPr varScale="1">
        <p:scale>
          <a:sx n="79" d="100"/>
          <a:sy n="79" d="100"/>
        </p:scale>
        <p:origin x="9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23D993C-586B-4DAA-AF84-AACC48357A3D}"/>
    <pc:docChg chg="custSel modSld">
      <pc:chgData name="Leonie Smith" userId="fed1330f33f5650e" providerId="LiveId" clId="{E23D993C-586B-4DAA-AF84-AACC48357A3D}" dt="2022-08-15T05:02:06.343" v="90" actId="20577"/>
      <pc:docMkLst>
        <pc:docMk/>
      </pc:docMkLst>
      <pc:sldChg chg="addSp modSp mod">
        <pc:chgData name="Leonie Smith" userId="fed1330f33f5650e" providerId="LiveId" clId="{E23D993C-586B-4DAA-AF84-AACC48357A3D}" dt="2022-08-15T04:59:45.712" v="63" actId="14100"/>
        <pc:sldMkLst>
          <pc:docMk/>
          <pc:sldMk cId="3261377596" sldId="438"/>
        </pc:sldMkLst>
      </pc:sldChg>
      <pc:sldChg chg="addSp modSp">
        <pc:chgData name="Leonie Smith" userId="fed1330f33f5650e" providerId="LiveId" clId="{E23D993C-586B-4DAA-AF84-AACC48357A3D}" dt="2022-08-02T05:04:02.452" v="1"/>
        <pc:sldMkLst>
          <pc:docMk/>
          <pc:sldMk cId="3759221820" sldId="439"/>
        </pc:sldMkLst>
      </pc:sldChg>
      <pc:sldChg chg="addSp modSp">
        <pc:chgData name="Leonie Smith" userId="fed1330f33f5650e" providerId="LiveId" clId="{E23D993C-586B-4DAA-AF84-AACC48357A3D}" dt="2022-08-02T05:04:50.626" v="2"/>
        <pc:sldMkLst>
          <pc:docMk/>
          <pc:sldMk cId="3676245138" sldId="441"/>
        </pc:sldMkLst>
      </pc:sldChg>
      <pc:sldChg chg="addSp modSp mod">
        <pc:chgData name="Leonie Smith" userId="fed1330f33f5650e" providerId="LiveId" clId="{E23D993C-586B-4DAA-AF84-AACC48357A3D}" dt="2022-08-15T05:01:15.040" v="81" actId="20577"/>
        <pc:sldMkLst>
          <pc:docMk/>
          <pc:sldMk cId="2180228365" sldId="442"/>
        </pc:sldMkLst>
      </pc:sldChg>
      <pc:sldChg chg="addSp delSp modSp modTransition modAnim">
        <pc:chgData name="Leonie Smith" userId="fed1330f33f5650e" providerId="LiveId" clId="{E23D993C-586B-4DAA-AF84-AACC48357A3D}" dt="2022-08-02T05:07:35.920" v="5"/>
        <pc:sldMkLst>
          <pc:docMk/>
          <pc:sldMk cId="3095902142" sldId="443"/>
        </pc:sldMkLst>
      </pc:sldChg>
      <pc:sldChg chg="addSp modSp mod">
        <pc:chgData name="Leonie Smith" userId="fed1330f33f5650e" providerId="LiveId" clId="{E23D993C-586B-4DAA-AF84-AACC48357A3D}" dt="2022-08-15T05:01:23.300" v="82" actId="20577"/>
        <pc:sldMkLst>
          <pc:docMk/>
          <pc:sldMk cId="1718612039" sldId="444"/>
        </pc:sldMkLst>
      </pc:sldChg>
      <pc:sldChg chg="addSp delSp modSp modTransition modAnim">
        <pc:chgData name="Leonie Smith" userId="fed1330f33f5650e" providerId="LiveId" clId="{E23D993C-586B-4DAA-AF84-AACC48357A3D}" dt="2022-08-02T05:15:04.751" v="20"/>
        <pc:sldMkLst>
          <pc:docMk/>
          <pc:sldMk cId="2166098122" sldId="445"/>
        </pc:sldMkLst>
      </pc:sldChg>
      <pc:sldChg chg="addSp modSp mod">
        <pc:chgData name="Leonie Smith" userId="fed1330f33f5650e" providerId="LiveId" clId="{E23D993C-586B-4DAA-AF84-AACC48357A3D}" dt="2022-08-15T05:01:28.073" v="83" actId="20577"/>
        <pc:sldMkLst>
          <pc:docMk/>
          <pc:sldMk cId="665805102" sldId="446"/>
        </pc:sldMkLst>
      </pc:sldChg>
      <pc:sldChg chg="addSp delSp modSp modTransition modAnim">
        <pc:chgData name="Leonie Smith" userId="fed1330f33f5650e" providerId="LiveId" clId="{E23D993C-586B-4DAA-AF84-AACC48357A3D}" dt="2022-08-02T05:17:33.782" v="27"/>
        <pc:sldMkLst>
          <pc:docMk/>
          <pc:sldMk cId="2422728137" sldId="447"/>
        </pc:sldMkLst>
      </pc:sldChg>
      <pc:sldChg chg="addSp modSp mod">
        <pc:chgData name="Leonie Smith" userId="fed1330f33f5650e" providerId="LiveId" clId="{E23D993C-586B-4DAA-AF84-AACC48357A3D}" dt="2022-08-15T05:01:32.303" v="84" actId="20577"/>
        <pc:sldMkLst>
          <pc:docMk/>
          <pc:sldMk cId="843663555" sldId="448"/>
        </pc:sldMkLst>
      </pc:sldChg>
      <pc:sldChg chg="addSp delSp modSp modTransition modAnim">
        <pc:chgData name="Leonie Smith" userId="fed1330f33f5650e" providerId="LiveId" clId="{E23D993C-586B-4DAA-AF84-AACC48357A3D}" dt="2022-08-02T05:18:53.219" v="30"/>
        <pc:sldMkLst>
          <pc:docMk/>
          <pc:sldMk cId="4160448636" sldId="449"/>
        </pc:sldMkLst>
      </pc:sldChg>
      <pc:sldChg chg="addSp modSp mod">
        <pc:chgData name="Leonie Smith" userId="fed1330f33f5650e" providerId="LiveId" clId="{E23D993C-586B-4DAA-AF84-AACC48357A3D}" dt="2022-08-15T05:01:39.214" v="85" actId="20577"/>
        <pc:sldMkLst>
          <pc:docMk/>
          <pc:sldMk cId="538051216" sldId="450"/>
        </pc:sldMkLst>
      </pc:sldChg>
      <pc:sldChg chg="addSp delSp modSp modTransition modAnim">
        <pc:chgData name="Leonie Smith" userId="fed1330f33f5650e" providerId="LiveId" clId="{E23D993C-586B-4DAA-AF84-AACC48357A3D}" dt="2022-08-02T05:21:42.018" v="39"/>
        <pc:sldMkLst>
          <pc:docMk/>
          <pc:sldMk cId="3386340796" sldId="451"/>
        </pc:sldMkLst>
      </pc:sldChg>
      <pc:sldChg chg="addSp modSp mod">
        <pc:chgData name="Leonie Smith" userId="fed1330f33f5650e" providerId="LiveId" clId="{E23D993C-586B-4DAA-AF84-AACC48357A3D}" dt="2022-08-15T05:01:43.123" v="86" actId="20577"/>
        <pc:sldMkLst>
          <pc:docMk/>
          <pc:sldMk cId="4002949039" sldId="452"/>
        </pc:sldMkLst>
      </pc:sldChg>
      <pc:sldChg chg="addSp delSp modSp modTransition modAnim">
        <pc:chgData name="Leonie Smith" userId="fed1330f33f5650e" providerId="LiveId" clId="{E23D993C-586B-4DAA-AF84-AACC48357A3D}" dt="2022-08-02T05:23:42.893" v="44"/>
        <pc:sldMkLst>
          <pc:docMk/>
          <pc:sldMk cId="283334129" sldId="453"/>
        </pc:sldMkLst>
      </pc:sldChg>
      <pc:sldChg chg="addSp modSp mod">
        <pc:chgData name="Leonie Smith" userId="fed1330f33f5650e" providerId="LiveId" clId="{E23D993C-586B-4DAA-AF84-AACC48357A3D}" dt="2022-08-15T05:01:50.120" v="87" actId="20577"/>
        <pc:sldMkLst>
          <pc:docMk/>
          <pc:sldMk cId="2511564658" sldId="454"/>
        </pc:sldMkLst>
      </pc:sldChg>
      <pc:sldChg chg="addSp delSp modSp modTransition modAnim">
        <pc:chgData name="Leonie Smith" userId="fed1330f33f5650e" providerId="LiveId" clId="{E23D993C-586B-4DAA-AF84-AACC48357A3D}" dt="2022-08-02T05:26:43.070" v="53"/>
        <pc:sldMkLst>
          <pc:docMk/>
          <pc:sldMk cId="1799939013" sldId="455"/>
        </pc:sldMkLst>
      </pc:sldChg>
      <pc:sldChg chg="addSp modSp mod">
        <pc:chgData name="Leonie Smith" userId="fed1330f33f5650e" providerId="LiveId" clId="{E23D993C-586B-4DAA-AF84-AACC48357A3D}" dt="2022-08-15T05:01:56.277" v="88" actId="20577"/>
        <pc:sldMkLst>
          <pc:docMk/>
          <pc:sldMk cId="4049696417" sldId="456"/>
        </pc:sldMkLst>
      </pc:sldChg>
      <pc:sldChg chg="addSp modSp">
        <pc:chgData name="Leonie Smith" userId="fed1330f33f5650e" providerId="LiveId" clId="{E23D993C-586B-4DAA-AF84-AACC48357A3D}" dt="2022-08-02T05:27:28.435" v="54"/>
        <pc:sldMkLst>
          <pc:docMk/>
          <pc:sldMk cId="2618424304" sldId="457"/>
        </pc:sldMkLst>
      </pc:sldChg>
      <pc:sldChg chg="addSp modSp mod">
        <pc:chgData name="Leonie Smith" userId="fed1330f33f5650e" providerId="LiveId" clId="{E23D993C-586B-4DAA-AF84-AACC48357A3D}" dt="2022-08-15T05:02:01.243" v="89" actId="20577"/>
        <pc:sldMkLst>
          <pc:docMk/>
          <pc:sldMk cId="2789980734" sldId="458"/>
        </pc:sldMkLst>
      </pc:sldChg>
      <pc:sldChg chg="addSp modSp">
        <pc:chgData name="Leonie Smith" userId="fed1330f33f5650e" providerId="LiveId" clId="{E23D993C-586B-4DAA-AF84-AACC48357A3D}" dt="2022-08-02T05:28:36.483" v="55"/>
        <pc:sldMkLst>
          <pc:docMk/>
          <pc:sldMk cId="783514268" sldId="459"/>
        </pc:sldMkLst>
      </pc:sldChg>
      <pc:sldChg chg="addSp modSp modNotesTx">
        <pc:chgData name="Leonie Smith" userId="fed1330f33f5650e" providerId="LiveId" clId="{E23D993C-586B-4DAA-AF84-AACC48357A3D}" dt="2022-08-03T04:31:59.879" v="59" actId="5793"/>
        <pc:sldMkLst>
          <pc:docMk/>
          <pc:sldMk cId="3596600315" sldId="468"/>
        </pc:sldMkLst>
      </pc:sldChg>
      <pc:sldChg chg="addSp modSp">
        <pc:chgData name="Leonie Smith" userId="fed1330f33f5650e" providerId="LiveId" clId="{E23D993C-586B-4DAA-AF84-AACC48357A3D}" dt="2022-08-15T04:59:50.638" v="64"/>
        <pc:sldMkLst>
          <pc:docMk/>
          <pc:sldMk cId="1716397521" sldId="469"/>
        </pc:sldMkLst>
      </pc:sldChg>
      <pc:sldChg chg="addSp modSp mod">
        <pc:chgData name="Leonie Smith" userId="fed1330f33f5650e" providerId="LiveId" clId="{E23D993C-586B-4DAA-AF84-AACC48357A3D}" dt="2022-08-15T05:02:06.343" v="90" actId="20577"/>
        <pc:sldMkLst>
          <pc:docMk/>
          <pc:sldMk cId="2378742087" sldId="470"/>
        </pc:sldMkLst>
      </pc:sldChg>
    </pc:docChg>
  </pc:docChgLst>
  <pc:docChgLst>
    <pc:chgData name="Alfred Smith" userId="3c60a3631c0db8ad" providerId="LiveId" clId="{A9DE2C60-1A39-4E3C-AFE4-7688CB0B134F}"/>
    <pc:docChg chg="custSel modSld">
      <pc:chgData name="Alfred Smith" userId="3c60a3631c0db8ad" providerId="LiveId" clId="{A9DE2C60-1A39-4E3C-AFE4-7688CB0B134F}" dt="2025-05-14T12:46:30.458" v="24"/>
      <pc:docMkLst>
        <pc:docMk/>
      </pc:docMkLst>
      <pc:sldChg chg="modSp">
        <pc:chgData name="Alfred Smith" userId="3c60a3631c0db8ad" providerId="LiveId" clId="{A9DE2C60-1A39-4E3C-AFE4-7688CB0B134F}" dt="2025-05-14T12:46:23.142" v="23"/>
        <pc:sldMkLst>
          <pc:docMk/>
          <pc:sldMk cId="3261377596" sldId="438"/>
        </pc:sldMkLst>
        <pc:spChg chg="mod">
          <ac:chgData name="Alfred Smith" userId="3c60a3631c0db8ad" providerId="LiveId" clId="{A9DE2C60-1A39-4E3C-AFE4-7688CB0B134F}" dt="2025-05-14T12:46:23.142" v="23"/>
          <ac:spMkLst>
            <pc:docMk/>
            <pc:sldMk cId="3261377596" sldId="438"/>
            <ac:spMk id="2" creationId="{EDC2B99F-6AB6-8747-7B1F-087013DD97A0}"/>
          </ac:spMkLst>
        </pc:spChg>
      </pc:sldChg>
      <pc:sldChg chg="modSp">
        <pc:chgData name="Alfred Smith" userId="3c60a3631c0db8ad" providerId="LiveId" clId="{A9DE2C60-1A39-4E3C-AFE4-7688CB0B134F}" dt="2025-05-14T12:46:23.142" v="23"/>
        <pc:sldMkLst>
          <pc:docMk/>
          <pc:sldMk cId="3759221820" sldId="439"/>
        </pc:sldMkLst>
        <pc:spChg chg="mod">
          <ac:chgData name="Alfred Smith" userId="3c60a3631c0db8ad" providerId="LiveId" clId="{A9DE2C60-1A39-4E3C-AFE4-7688CB0B134F}" dt="2025-05-14T12:46:23.142" v="23"/>
          <ac:spMkLst>
            <pc:docMk/>
            <pc:sldMk cId="3759221820" sldId="439"/>
            <ac:spMk id="6" creationId="{416C064E-628E-47C0-A712-DB178FE9901E}"/>
          </ac:spMkLst>
        </pc:spChg>
      </pc:sldChg>
      <pc:sldChg chg="addSp delSp modSp mod">
        <pc:chgData name="Alfred Smith" userId="3c60a3631c0db8ad" providerId="LiveId" clId="{A9DE2C60-1A39-4E3C-AFE4-7688CB0B134F}" dt="2025-04-09T09:58:19.389" v="4"/>
        <pc:sldMkLst>
          <pc:docMk/>
          <pc:sldMk cId="3676245138" sldId="441"/>
        </pc:sldMkLst>
        <pc:spChg chg="add mod">
          <ac:chgData name="Alfred Smith" userId="3c60a3631c0db8ad" providerId="LiveId" clId="{A9DE2C60-1A39-4E3C-AFE4-7688CB0B134F}" dt="2025-04-09T09:58:19.389" v="4"/>
          <ac:spMkLst>
            <pc:docMk/>
            <pc:sldMk cId="3676245138" sldId="441"/>
            <ac:spMk id="3" creationId="{4F5618F2-6F12-E566-5501-72A8D18CAB7D}"/>
          </ac:spMkLst>
        </pc:spChg>
        <pc:spChg chg="add mod">
          <ac:chgData name="Alfred Smith" userId="3c60a3631c0db8ad" providerId="LiveId" clId="{A9DE2C60-1A39-4E3C-AFE4-7688CB0B134F}" dt="2025-04-09T09:58:19.389" v="4"/>
          <ac:spMkLst>
            <pc:docMk/>
            <pc:sldMk cId="3676245138" sldId="441"/>
            <ac:spMk id="5" creationId="{DFFD177C-F9A9-5F1F-32AD-CE1D2A3C8609}"/>
          </ac:spMkLst>
        </pc:spChg>
      </pc:sldChg>
      <pc:sldChg chg="modSp">
        <pc:chgData name="Alfred Smith" userId="3c60a3631c0db8ad" providerId="LiveId" clId="{A9DE2C60-1A39-4E3C-AFE4-7688CB0B134F}" dt="2025-05-14T12:46:23.142" v="23"/>
        <pc:sldMkLst>
          <pc:docMk/>
          <pc:sldMk cId="2180228365" sldId="442"/>
        </pc:sldMkLst>
        <pc:spChg chg="mod">
          <ac:chgData name="Alfred Smith" userId="3c60a3631c0db8ad" providerId="LiveId" clId="{A9DE2C60-1A39-4E3C-AFE4-7688CB0B134F}" dt="2025-05-14T12:46:23.142" v="23"/>
          <ac:spMkLst>
            <pc:docMk/>
            <pc:sldMk cId="2180228365" sldId="442"/>
            <ac:spMk id="2" creationId="{DE3EA0E2-0F91-BCBD-6C2F-CFCBA3069E1C}"/>
          </ac:spMkLst>
        </pc:spChg>
      </pc:sldChg>
      <pc:sldChg chg="addSp delSp modSp mod">
        <pc:chgData name="Alfred Smith" userId="3c60a3631c0db8ad" providerId="LiveId" clId="{A9DE2C60-1A39-4E3C-AFE4-7688CB0B134F}" dt="2025-04-09T09:58:36.085" v="6"/>
        <pc:sldMkLst>
          <pc:docMk/>
          <pc:sldMk cId="3095902142" sldId="443"/>
        </pc:sldMkLst>
        <pc:spChg chg="add mod">
          <ac:chgData name="Alfred Smith" userId="3c60a3631c0db8ad" providerId="LiveId" clId="{A9DE2C60-1A39-4E3C-AFE4-7688CB0B134F}" dt="2025-04-09T09:58:36.085" v="6"/>
          <ac:spMkLst>
            <pc:docMk/>
            <pc:sldMk cId="3095902142" sldId="443"/>
            <ac:spMk id="2" creationId="{A18A4E23-5F46-3B7F-B04B-4AD7F91E5D89}"/>
          </ac:spMkLst>
        </pc:spChg>
        <pc:spChg chg="add mod">
          <ac:chgData name="Alfred Smith" userId="3c60a3631c0db8ad" providerId="LiveId" clId="{A9DE2C60-1A39-4E3C-AFE4-7688CB0B134F}" dt="2025-04-09T09:58:36.085" v="6"/>
          <ac:spMkLst>
            <pc:docMk/>
            <pc:sldMk cId="3095902142" sldId="443"/>
            <ac:spMk id="5" creationId="{40573BFF-2139-CA3B-47A6-2B4953E2F8BE}"/>
          </ac:spMkLst>
        </pc:spChg>
      </pc:sldChg>
      <pc:sldChg chg="modSp">
        <pc:chgData name="Alfred Smith" userId="3c60a3631c0db8ad" providerId="LiveId" clId="{A9DE2C60-1A39-4E3C-AFE4-7688CB0B134F}" dt="2025-05-14T12:46:23.142" v="23"/>
        <pc:sldMkLst>
          <pc:docMk/>
          <pc:sldMk cId="1718612039" sldId="444"/>
        </pc:sldMkLst>
        <pc:spChg chg="mod">
          <ac:chgData name="Alfred Smith" userId="3c60a3631c0db8ad" providerId="LiveId" clId="{A9DE2C60-1A39-4E3C-AFE4-7688CB0B134F}" dt="2025-05-14T12:46:23.142" v="23"/>
          <ac:spMkLst>
            <pc:docMk/>
            <pc:sldMk cId="1718612039" sldId="444"/>
            <ac:spMk id="2" creationId="{06ADFCDE-31B8-AC9B-CD1B-9E1758B5DC60}"/>
          </ac:spMkLst>
        </pc:spChg>
      </pc:sldChg>
      <pc:sldChg chg="addSp delSp modSp mod">
        <pc:chgData name="Alfred Smith" userId="3c60a3631c0db8ad" providerId="LiveId" clId="{A9DE2C60-1A39-4E3C-AFE4-7688CB0B134F}" dt="2025-04-09T09:59:08.759" v="8"/>
        <pc:sldMkLst>
          <pc:docMk/>
          <pc:sldMk cId="2166098122" sldId="445"/>
        </pc:sldMkLst>
        <pc:spChg chg="add mod">
          <ac:chgData name="Alfred Smith" userId="3c60a3631c0db8ad" providerId="LiveId" clId="{A9DE2C60-1A39-4E3C-AFE4-7688CB0B134F}" dt="2025-04-09T09:59:08.759" v="8"/>
          <ac:spMkLst>
            <pc:docMk/>
            <pc:sldMk cId="2166098122" sldId="445"/>
            <ac:spMk id="2" creationId="{80427697-FAF0-D517-C905-FC1C1D8EBEFE}"/>
          </ac:spMkLst>
        </pc:spChg>
        <pc:spChg chg="add mod">
          <ac:chgData name="Alfred Smith" userId="3c60a3631c0db8ad" providerId="LiveId" clId="{A9DE2C60-1A39-4E3C-AFE4-7688CB0B134F}" dt="2025-04-09T09:59:08.759" v="8"/>
          <ac:spMkLst>
            <pc:docMk/>
            <pc:sldMk cId="2166098122" sldId="445"/>
            <ac:spMk id="3" creationId="{8F976CCA-C92F-F072-D96F-279BAB46EDD4}"/>
          </ac:spMkLst>
        </pc:spChg>
      </pc:sldChg>
      <pc:sldChg chg="modSp">
        <pc:chgData name="Alfred Smith" userId="3c60a3631c0db8ad" providerId="LiveId" clId="{A9DE2C60-1A39-4E3C-AFE4-7688CB0B134F}" dt="2025-05-14T12:46:23.142" v="23"/>
        <pc:sldMkLst>
          <pc:docMk/>
          <pc:sldMk cId="665805102" sldId="446"/>
        </pc:sldMkLst>
        <pc:spChg chg="mod">
          <ac:chgData name="Alfred Smith" userId="3c60a3631c0db8ad" providerId="LiveId" clId="{A9DE2C60-1A39-4E3C-AFE4-7688CB0B134F}" dt="2025-05-14T12:46:23.142" v="23"/>
          <ac:spMkLst>
            <pc:docMk/>
            <pc:sldMk cId="665805102" sldId="446"/>
            <ac:spMk id="2" creationId="{6940EE49-0EFD-9AF1-2B68-515A84816459}"/>
          </ac:spMkLst>
        </pc:spChg>
      </pc:sldChg>
      <pc:sldChg chg="addSp delSp modSp mod">
        <pc:chgData name="Alfred Smith" userId="3c60a3631c0db8ad" providerId="LiveId" clId="{A9DE2C60-1A39-4E3C-AFE4-7688CB0B134F}" dt="2025-04-09T09:59:21.367" v="10"/>
        <pc:sldMkLst>
          <pc:docMk/>
          <pc:sldMk cId="2422728137" sldId="447"/>
        </pc:sldMkLst>
        <pc:spChg chg="add mod">
          <ac:chgData name="Alfred Smith" userId="3c60a3631c0db8ad" providerId="LiveId" clId="{A9DE2C60-1A39-4E3C-AFE4-7688CB0B134F}" dt="2025-04-09T09:59:21.367" v="10"/>
          <ac:spMkLst>
            <pc:docMk/>
            <pc:sldMk cId="2422728137" sldId="447"/>
            <ac:spMk id="2" creationId="{B4B2D042-8CFE-9030-ACD0-100ED3EE478B}"/>
          </ac:spMkLst>
        </pc:spChg>
        <pc:spChg chg="add mod">
          <ac:chgData name="Alfred Smith" userId="3c60a3631c0db8ad" providerId="LiveId" clId="{A9DE2C60-1A39-4E3C-AFE4-7688CB0B134F}" dt="2025-04-09T09:59:21.367" v="10"/>
          <ac:spMkLst>
            <pc:docMk/>
            <pc:sldMk cId="2422728137" sldId="447"/>
            <ac:spMk id="3" creationId="{ABA49818-4A40-6903-3B48-6434A6D19A40}"/>
          </ac:spMkLst>
        </pc:spChg>
      </pc:sldChg>
      <pc:sldChg chg="modSp">
        <pc:chgData name="Alfred Smith" userId="3c60a3631c0db8ad" providerId="LiveId" clId="{A9DE2C60-1A39-4E3C-AFE4-7688CB0B134F}" dt="2025-05-14T12:46:23.142" v="23"/>
        <pc:sldMkLst>
          <pc:docMk/>
          <pc:sldMk cId="843663555" sldId="448"/>
        </pc:sldMkLst>
        <pc:spChg chg="mod">
          <ac:chgData name="Alfred Smith" userId="3c60a3631c0db8ad" providerId="LiveId" clId="{A9DE2C60-1A39-4E3C-AFE4-7688CB0B134F}" dt="2025-05-14T12:46:23.142" v="23"/>
          <ac:spMkLst>
            <pc:docMk/>
            <pc:sldMk cId="843663555" sldId="448"/>
            <ac:spMk id="2" creationId="{861F7695-8AC8-8930-5141-32D5719F8F4B}"/>
          </ac:spMkLst>
        </pc:spChg>
      </pc:sldChg>
      <pc:sldChg chg="addSp delSp modSp mod">
        <pc:chgData name="Alfred Smith" userId="3c60a3631c0db8ad" providerId="LiveId" clId="{A9DE2C60-1A39-4E3C-AFE4-7688CB0B134F}" dt="2025-04-09T09:59:30.881" v="12"/>
        <pc:sldMkLst>
          <pc:docMk/>
          <pc:sldMk cId="4160448636" sldId="449"/>
        </pc:sldMkLst>
        <pc:spChg chg="add mod">
          <ac:chgData name="Alfred Smith" userId="3c60a3631c0db8ad" providerId="LiveId" clId="{A9DE2C60-1A39-4E3C-AFE4-7688CB0B134F}" dt="2025-04-09T09:59:30.881" v="12"/>
          <ac:spMkLst>
            <pc:docMk/>
            <pc:sldMk cId="4160448636" sldId="449"/>
            <ac:spMk id="2" creationId="{E7233A80-953C-4F7E-4EA9-737169D8E4B1}"/>
          </ac:spMkLst>
        </pc:spChg>
        <pc:spChg chg="add mod">
          <ac:chgData name="Alfred Smith" userId="3c60a3631c0db8ad" providerId="LiveId" clId="{A9DE2C60-1A39-4E3C-AFE4-7688CB0B134F}" dt="2025-04-09T09:59:30.881" v="12"/>
          <ac:spMkLst>
            <pc:docMk/>
            <pc:sldMk cId="4160448636" sldId="449"/>
            <ac:spMk id="5" creationId="{BF904253-54A0-1077-B4A4-B208E8EA2E61}"/>
          </ac:spMkLst>
        </pc:spChg>
      </pc:sldChg>
      <pc:sldChg chg="modSp">
        <pc:chgData name="Alfred Smith" userId="3c60a3631c0db8ad" providerId="LiveId" clId="{A9DE2C60-1A39-4E3C-AFE4-7688CB0B134F}" dt="2025-05-14T12:46:30.458" v="24"/>
        <pc:sldMkLst>
          <pc:docMk/>
          <pc:sldMk cId="538051216" sldId="450"/>
        </pc:sldMkLst>
        <pc:spChg chg="mod">
          <ac:chgData name="Alfred Smith" userId="3c60a3631c0db8ad" providerId="LiveId" clId="{A9DE2C60-1A39-4E3C-AFE4-7688CB0B134F}" dt="2025-05-14T12:46:30.458" v="24"/>
          <ac:spMkLst>
            <pc:docMk/>
            <pc:sldMk cId="538051216" sldId="450"/>
            <ac:spMk id="2" creationId="{56A8808C-0DE8-7988-F250-BEF837C02E99}"/>
          </ac:spMkLst>
        </pc:spChg>
      </pc:sldChg>
      <pc:sldChg chg="addSp delSp modSp mod">
        <pc:chgData name="Alfred Smith" userId="3c60a3631c0db8ad" providerId="LiveId" clId="{A9DE2C60-1A39-4E3C-AFE4-7688CB0B134F}" dt="2025-04-09T09:59:39.316" v="14"/>
        <pc:sldMkLst>
          <pc:docMk/>
          <pc:sldMk cId="3386340796" sldId="451"/>
        </pc:sldMkLst>
        <pc:spChg chg="add mod">
          <ac:chgData name="Alfred Smith" userId="3c60a3631c0db8ad" providerId="LiveId" clId="{A9DE2C60-1A39-4E3C-AFE4-7688CB0B134F}" dt="2025-04-09T09:59:39.316" v="14"/>
          <ac:spMkLst>
            <pc:docMk/>
            <pc:sldMk cId="3386340796" sldId="451"/>
            <ac:spMk id="2" creationId="{48C95541-D131-EC75-1DDE-E5CB5EC0EDC7}"/>
          </ac:spMkLst>
        </pc:spChg>
        <pc:spChg chg="add mod">
          <ac:chgData name="Alfred Smith" userId="3c60a3631c0db8ad" providerId="LiveId" clId="{A9DE2C60-1A39-4E3C-AFE4-7688CB0B134F}" dt="2025-04-09T09:59:39.316" v="14"/>
          <ac:spMkLst>
            <pc:docMk/>
            <pc:sldMk cId="3386340796" sldId="451"/>
            <ac:spMk id="3" creationId="{9D7CA172-9427-51ED-CE50-FCDBD0461C15}"/>
          </ac:spMkLst>
        </pc:spChg>
      </pc:sldChg>
      <pc:sldChg chg="modSp">
        <pc:chgData name="Alfred Smith" userId="3c60a3631c0db8ad" providerId="LiveId" clId="{A9DE2C60-1A39-4E3C-AFE4-7688CB0B134F}" dt="2025-05-14T12:46:30.458" v="24"/>
        <pc:sldMkLst>
          <pc:docMk/>
          <pc:sldMk cId="4002949039" sldId="452"/>
        </pc:sldMkLst>
        <pc:spChg chg="mod">
          <ac:chgData name="Alfred Smith" userId="3c60a3631c0db8ad" providerId="LiveId" clId="{A9DE2C60-1A39-4E3C-AFE4-7688CB0B134F}" dt="2025-05-14T12:46:30.458" v="24"/>
          <ac:spMkLst>
            <pc:docMk/>
            <pc:sldMk cId="4002949039" sldId="452"/>
            <ac:spMk id="2" creationId="{22204F33-745A-DD4C-48B6-96CACE5C2718}"/>
          </ac:spMkLst>
        </pc:spChg>
      </pc:sldChg>
      <pc:sldChg chg="addSp delSp modSp mod">
        <pc:chgData name="Alfred Smith" userId="3c60a3631c0db8ad" providerId="LiveId" clId="{A9DE2C60-1A39-4E3C-AFE4-7688CB0B134F}" dt="2025-04-09T09:59:50.469" v="16"/>
        <pc:sldMkLst>
          <pc:docMk/>
          <pc:sldMk cId="283334129" sldId="453"/>
        </pc:sldMkLst>
        <pc:spChg chg="add mod">
          <ac:chgData name="Alfred Smith" userId="3c60a3631c0db8ad" providerId="LiveId" clId="{A9DE2C60-1A39-4E3C-AFE4-7688CB0B134F}" dt="2025-04-09T09:59:50.469" v="16"/>
          <ac:spMkLst>
            <pc:docMk/>
            <pc:sldMk cId="283334129" sldId="453"/>
            <ac:spMk id="2" creationId="{C2B31EC9-CA60-D1AA-6E83-2BA05BB8AD8D}"/>
          </ac:spMkLst>
        </pc:spChg>
        <pc:spChg chg="add mod">
          <ac:chgData name="Alfred Smith" userId="3c60a3631c0db8ad" providerId="LiveId" clId="{A9DE2C60-1A39-4E3C-AFE4-7688CB0B134F}" dt="2025-04-09T09:59:50.469" v="16"/>
          <ac:spMkLst>
            <pc:docMk/>
            <pc:sldMk cId="283334129" sldId="453"/>
            <ac:spMk id="3" creationId="{719D2D8A-519D-CC44-E5F0-297C3417C737}"/>
          </ac:spMkLst>
        </pc:spChg>
      </pc:sldChg>
      <pc:sldChg chg="modSp">
        <pc:chgData name="Alfred Smith" userId="3c60a3631c0db8ad" providerId="LiveId" clId="{A9DE2C60-1A39-4E3C-AFE4-7688CB0B134F}" dt="2025-05-14T12:46:30.458" v="24"/>
        <pc:sldMkLst>
          <pc:docMk/>
          <pc:sldMk cId="2511564658" sldId="454"/>
        </pc:sldMkLst>
        <pc:spChg chg="mod">
          <ac:chgData name="Alfred Smith" userId="3c60a3631c0db8ad" providerId="LiveId" clId="{A9DE2C60-1A39-4E3C-AFE4-7688CB0B134F}" dt="2025-05-14T12:46:30.458" v="24"/>
          <ac:spMkLst>
            <pc:docMk/>
            <pc:sldMk cId="2511564658" sldId="454"/>
            <ac:spMk id="2" creationId="{FFCD5FD6-8D46-B4B1-4C75-F81CFFB41F3A}"/>
          </ac:spMkLst>
        </pc:spChg>
      </pc:sldChg>
      <pc:sldChg chg="addSp delSp modSp mod">
        <pc:chgData name="Alfred Smith" userId="3c60a3631c0db8ad" providerId="LiveId" clId="{A9DE2C60-1A39-4E3C-AFE4-7688CB0B134F}" dt="2025-04-09T10:00:03.222" v="18"/>
        <pc:sldMkLst>
          <pc:docMk/>
          <pc:sldMk cId="1799939013" sldId="455"/>
        </pc:sldMkLst>
        <pc:spChg chg="add mod">
          <ac:chgData name="Alfred Smith" userId="3c60a3631c0db8ad" providerId="LiveId" clId="{A9DE2C60-1A39-4E3C-AFE4-7688CB0B134F}" dt="2025-04-09T10:00:03.222" v="18"/>
          <ac:spMkLst>
            <pc:docMk/>
            <pc:sldMk cId="1799939013" sldId="455"/>
            <ac:spMk id="2" creationId="{00946FCB-D7FA-3C6A-D72C-D94D3215AB99}"/>
          </ac:spMkLst>
        </pc:spChg>
        <pc:spChg chg="add mod">
          <ac:chgData name="Alfred Smith" userId="3c60a3631c0db8ad" providerId="LiveId" clId="{A9DE2C60-1A39-4E3C-AFE4-7688CB0B134F}" dt="2025-04-09T10:00:03.222" v="18"/>
          <ac:spMkLst>
            <pc:docMk/>
            <pc:sldMk cId="1799939013" sldId="455"/>
            <ac:spMk id="3" creationId="{D61176A6-8059-BBEE-F904-D91D9B3E2DCA}"/>
          </ac:spMkLst>
        </pc:spChg>
      </pc:sldChg>
      <pc:sldChg chg="modSp">
        <pc:chgData name="Alfred Smith" userId="3c60a3631c0db8ad" providerId="LiveId" clId="{A9DE2C60-1A39-4E3C-AFE4-7688CB0B134F}" dt="2025-05-14T12:46:30.458" v="24"/>
        <pc:sldMkLst>
          <pc:docMk/>
          <pc:sldMk cId="4049696417" sldId="456"/>
        </pc:sldMkLst>
        <pc:spChg chg="mod">
          <ac:chgData name="Alfred Smith" userId="3c60a3631c0db8ad" providerId="LiveId" clId="{A9DE2C60-1A39-4E3C-AFE4-7688CB0B134F}" dt="2025-05-14T12:46:30.458" v="24"/>
          <ac:spMkLst>
            <pc:docMk/>
            <pc:sldMk cId="4049696417" sldId="456"/>
            <ac:spMk id="2" creationId="{20116AB5-A725-3441-85EF-6D47C44B51EB}"/>
          </ac:spMkLst>
        </pc:spChg>
      </pc:sldChg>
      <pc:sldChg chg="addSp delSp modSp mod">
        <pc:chgData name="Alfred Smith" userId="3c60a3631c0db8ad" providerId="LiveId" clId="{A9DE2C60-1A39-4E3C-AFE4-7688CB0B134F}" dt="2025-04-09T10:00:15.818" v="20"/>
        <pc:sldMkLst>
          <pc:docMk/>
          <pc:sldMk cId="2618424304" sldId="457"/>
        </pc:sldMkLst>
        <pc:spChg chg="add mod">
          <ac:chgData name="Alfred Smith" userId="3c60a3631c0db8ad" providerId="LiveId" clId="{A9DE2C60-1A39-4E3C-AFE4-7688CB0B134F}" dt="2025-04-09T10:00:15.818" v="20"/>
          <ac:spMkLst>
            <pc:docMk/>
            <pc:sldMk cId="2618424304" sldId="457"/>
            <ac:spMk id="3" creationId="{19706258-9A0A-47D1-9888-26B37F0760BC}"/>
          </ac:spMkLst>
        </pc:spChg>
        <pc:spChg chg="add mod">
          <ac:chgData name="Alfred Smith" userId="3c60a3631c0db8ad" providerId="LiveId" clId="{A9DE2C60-1A39-4E3C-AFE4-7688CB0B134F}" dt="2025-04-09T10:00:15.818" v="20"/>
          <ac:spMkLst>
            <pc:docMk/>
            <pc:sldMk cId="2618424304" sldId="457"/>
            <ac:spMk id="5" creationId="{8759BEF8-ABB2-74A4-FDB9-3359F6A3F187}"/>
          </ac:spMkLst>
        </pc:spChg>
      </pc:sldChg>
      <pc:sldChg chg="modSp">
        <pc:chgData name="Alfred Smith" userId="3c60a3631c0db8ad" providerId="LiveId" clId="{A9DE2C60-1A39-4E3C-AFE4-7688CB0B134F}" dt="2025-05-14T12:46:30.458" v="24"/>
        <pc:sldMkLst>
          <pc:docMk/>
          <pc:sldMk cId="2789980734" sldId="458"/>
        </pc:sldMkLst>
        <pc:spChg chg="mod">
          <ac:chgData name="Alfred Smith" userId="3c60a3631c0db8ad" providerId="LiveId" clId="{A9DE2C60-1A39-4E3C-AFE4-7688CB0B134F}" dt="2025-05-14T12:46:30.458" v="24"/>
          <ac:spMkLst>
            <pc:docMk/>
            <pc:sldMk cId="2789980734" sldId="458"/>
            <ac:spMk id="2" creationId="{89472476-E488-DDD2-65D4-CA4CD369B95B}"/>
          </ac:spMkLst>
        </pc:spChg>
      </pc:sldChg>
      <pc:sldChg chg="addSp delSp modSp mod">
        <pc:chgData name="Alfred Smith" userId="3c60a3631c0db8ad" providerId="LiveId" clId="{A9DE2C60-1A39-4E3C-AFE4-7688CB0B134F}" dt="2025-04-09T10:00:25.312" v="22"/>
        <pc:sldMkLst>
          <pc:docMk/>
          <pc:sldMk cId="783514268" sldId="459"/>
        </pc:sldMkLst>
        <pc:spChg chg="add mod">
          <ac:chgData name="Alfred Smith" userId="3c60a3631c0db8ad" providerId="LiveId" clId="{A9DE2C60-1A39-4E3C-AFE4-7688CB0B134F}" dt="2025-04-09T10:00:25.312" v="22"/>
          <ac:spMkLst>
            <pc:docMk/>
            <pc:sldMk cId="783514268" sldId="459"/>
            <ac:spMk id="3" creationId="{60A05E4D-1D2B-E360-C560-B2B85CBC3E4B}"/>
          </ac:spMkLst>
        </pc:spChg>
        <pc:spChg chg="add mod">
          <ac:chgData name="Alfred Smith" userId="3c60a3631c0db8ad" providerId="LiveId" clId="{A9DE2C60-1A39-4E3C-AFE4-7688CB0B134F}" dt="2025-04-09T10:00:25.312" v="22"/>
          <ac:spMkLst>
            <pc:docMk/>
            <pc:sldMk cId="783514268" sldId="459"/>
            <ac:spMk id="5" creationId="{571A65A8-D9F8-1F3B-5E7A-CC3F8136C62B}"/>
          </ac:spMkLst>
        </pc:spChg>
      </pc:sldChg>
      <pc:sldChg chg="addSp delSp modSp mod">
        <pc:chgData name="Alfred Smith" userId="3c60a3631c0db8ad" providerId="LiveId" clId="{A9DE2C60-1A39-4E3C-AFE4-7688CB0B134F}" dt="2025-04-09T09:57:25.259" v="1"/>
        <pc:sldMkLst>
          <pc:docMk/>
          <pc:sldMk cId="3596600315" sldId="468"/>
        </pc:sldMkLst>
        <pc:spChg chg="add mod">
          <ac:chgData name="Alfred Smith" userId="3c60a3631c0db8ad" providerId="LiveId" clId="{A9DE2C60-1A39-4E3C-AFE4-7688CB0B134F}" dt="2025-04-09T09:57:25.259" v="1"/>
          <ac:spMkLst>
            <pc:docMk/>
            <pc:sldMk cId="3596600315" sldId="468"/>
            <ac:spMk id="5" creationId="{67C2C801-8650-F90C-F37B-3A84847D1464}"/>
          </ac:spMkLst>
        </pc:spChg>
      </pc:sldChg>
      <pc:sldChg chg="addSp modSp">
        <pc:chgData name="Alfred Smith" userId="3c60a3631c0db8ad" providerId="LiveId" clId="{A9DE2C60-1A39-4E3C-AFE4-7688CB0B134F}" dt="2025-05-14T12:46:23.142" v="23"/>
        <pc:sldMkLst>
          <pc:docMk/>
          <pc:sldMk cId="1716397521" sldId="469"/>
        </pc:sldMkLst>
        <pc:spChg chg="mod">
          <ac:chgData name="Alfred Smith" userId="3c60a3631c0db8ad" providerId="LiveId" clId="{A9DE2C60-1A39-4E3C-AFE4-7688CB0B134F}" dt="2025-05-14T12:46:23.142" v="23"/>
          <ac:spMkLst>
            <pc:docMk/>
            <pc:sldMk cId="1716397521" sldId="469"/>
            <ac:spMk id="2" creationId="{6DCE61E1-18D2-344F-6E15-5F422F5F24AB}"/>
          </ac:spMkLst>
        </pc:spChg>
        <pc:spChg chg="add mod">
          <ac:chgData name="Alfred Smith" userId="3c60a3631c0db8ad" providerId="LiveId" clId="{A9DE2C60-1A39-4E3C-AFE4-7688CB0B134F}" dt="2025-04-09T09:57:59.942" v="2"/>
          <ac:spMkLst>
            <pc:docMk/>
            <pc:sldMk cId="1716397521" sldId="469"/>
            <ac:spMk id="5" creationId="{AFF848C5-8E04-94F8-4A6F-5BA190168448}"/>
          </ac:spMkLst>
        </pc:spChg>
      </pc:sldChg>
      <pc:sldChg chg="modSp">
        <pc:chgData name="Alfred Smith" userId="3c60a3631c0db8ad" providerId="LiveId" clId="{A9DE2C60-1A39-4E3C-AFE4-7688CB0B134F}" dt="2025-05-14T12:46:30.458" v="24"/>
        <pc:sldMkLst>
          <pc:docMk/>
          <pc:sldMk cId="2378742087" sldId="470"/>
        </pc:sldMkLst>
        <pc:spChg chg="mod">
          <ac:chgData name="Alfred Smith" userId="3c60a3631c0db8ad" providerId="LiveId" clId="{A9DE2C60-1A39-4E3C-AFE4-7688CB0B134F}" dt="2025-05-14T12:46:30.458" v="24"/>
          <ac:spMkLst>
            <pc:docMk/>
            <pc:sldMk cId="2378742087" sldId="470"/>
            <ac:spMk id="2" creationId="{93256C5A-63FE-C3CD-2E36-7C7CDF069DEA}"/>
          </ac:spMkLst>
        </pc:spChg>
      </pc:sldChg>
    </pc:docChg>
  </pc:docChgLst>
  <pc:docChgLst>
    <pc:chgData name="Alfred Smith" userId="3c60a3631c0db8ad" providerId="LiveId" clId="{5AA647DE-0665-4900-937E-EBC761CF9195}"/>
    <pc:docChg chg="modSld">
      <pc:chgData name="Alfred Smith" userId="3c60a3631c0db8ad" providerId="LiveId" clId="{5AA647DE-0665-4900-937E-EBC761CF9195}" dt="2024-07-19T06:55:49.727" v="0"/>
      <pc:docMkLst>
        <pc:docMk/>
      </pc:docMkLst>
      <pc:sldChg chg="modSp">
        <pc:chgData name="Alfred Smith" userId="3c60a3631c0db8ad" providerId="LiveId" clId="{5AA647DE-0665-4900-937E-EBC761CF9195}" dt="2024-07-19T06:55:49.727" v="0"/>
        <pc:sldMkLst>
          <pc:docMk/>
          <pc:sldMk cId="3261377596" sldId="438"/>
        </pc:sldMkLst>
      </pc:sldChg>
      <pc:sldChg chg="modSp">
        <pc:chgData name="Alfred Smith" userId="3c60a3631c0db8ad" providerId="LiveId" clId="{5AA647DE-0665-4900-937E-EBC761CF9195}" dt="2024-07-19T06:55:49.727" v="0"/>
        <pc:sldMkLst>
          <pc:docMk/>
          <pc:sldMk cId="3759221820" sldId="439"/>
        </pc:sldMkLst>
      </pc:sldChg>
      <pc:sldChg chg="modSp">
        <pc:chgData name="Alfred Smith" userId="3c60a3631c0db8ad" providerId="LiveId" clId="{5AA647DE-0665-4900-937E-EBC761CF9195}" dt="2024-07-19T06:55:49.727" v="0"/>
        <pc:sldMkLst>
          <pc:docMk/>
          <pc:sldMk cId="2180228365" sldId="442"/>
        </pc:sldMkLst>
      </pc:sldChg>
      <pc:sldChg chg="modSp">
        <pc:chgData name="Alfred Smith" userId="3c60a3631c0db8ad" providerId="LiveId" clId="{5AA647DE-0665-4900-937E-EBC761CF9195}" dt="2024-07-19T06:55:49.727" v="0"/>
        <pc:sldMkLst>
          <pc:docMk/>
          <pc:sldMk cId="1718612039" sldId="444"/>
        </pc:sldMkLst>
      </pc:sldChg>
      <pc:sldChg chg="modSp">
        <pc:chgData name="Alfred Smith" userId="3c60a3631c0db8ad" providerId="LiveId" clId="{5AA647DE-0665-4900-937E-EBC761CF9195}" dt="2024-07-19T06:55:49.727" v="0"/>
        <pc:sldMkLst>
          <pc:docMk/>
          <pc:sldMk cId="665805102" sldId="446"/>
        </pc:sldMkLst>
      </pc:sldChg>
      <pc:sldChg chg="modSp">
        <pc:chgData name="Alfred Smith" userId="3c60a3631c0db8ad" providerId="LiveId" clId="{5AA647DE-0665-4900-937E-EBC761CF9195}" dt="2024-07-19T06:55:49.727" v="0"/>
        <pc:sldMkLst>
          <pc:docMk/>
          <pc:sldMk cId="843663555" sldId="448"/>
        </pc:sldMkLst>
      </pc:sldChg>
      <pc:sldChg chg="modSp">
        <pc:chgData name="Alfred Smith" userId="3c60a3631c0db8ad" providerId="LiveId" clId="{5AA647DE-0665-4900-937E-EBC761CF9195}" dt="2024-07-19T06:55:49.727" v="0"/>
        <pc:sldMkLst>
          <pc:docMk/>
          <pc:sldMk cId="538051216" sldId="450"/>
        </pc:sldMkLst>
      </pc:sldChg>
      <pc:sldChg chg="modSp">
        <pc:chgData name="Alfred Smith" userId="3c60a3631c0db8ad" providerId="LiveId" clId="{5AA647DE-0665-4900-937E-EBC761CF9195}" dt="2024-07-19T06:55:49.727" v="0"/>
        <pc:sldMkLst>
          <pc:docMk/>
          <pc:sldMk cId="4002949039" sldId="452"/>
        </pc:sldMkLst>
      </pc:sldChg>
      <pc:sldChg chg="modSp">
        <pc:chgData name="Alfred Smith" userId="3c60a3631c0db8ad" providerId="LiveId" clId="{5AA647DE-0665-4900-937E-EBC761CF9195}" dt="2024-07-19T06:55:49.727" v="0"/>
        <pc:sldMkLst>
          <pc:docMk/>
          <pc:sldMk cId="2511564658" sldId="454"/>
        </pc:sldMkLst>
      </pc:sldChg>
      <pc:sldChg chg="modSp">
        <pc:chgData name="Alfred Smith" userId="3c60a3631c0db8ad" providerId="LiveId" clId="{5AA647DE-0665-4900-937E-EBC761CF9195}" dt="2024-07-19T06:55:49.727" v="0"/>
        <pc:sldMkLst>
          <pc:docMk/>
          <pc:sldMk cId="4049696417" sldId="456"/>
        </pc:sldMkLst>
      </pc:sldChg>
      <pc:sldChg chg="modSp">
        <pc:chgData name="Alfred Smith" userId="3c60a3631c0db8ad" providerId="LiveId" clId="{5AA647DE-0665-4900-937E-EBC761CF9195}" dt="2024-07-19T06:55:49.727" v="0"/>
        <pc:sldMkLst>
          <pc:docMk/>
          <pc:sldMk cId="2789980734" sldId="458"/>
        </pc:sldMkLst>
      </pc:sldChg>
      <pc:sldChg chg="modSp">
        <pc:chgData name="Alfred Smith" userId="3c60a3631c0db8ad" providerId="LiveId" clId="{5AA647DE-0665-4900-937E-EBC761CF9195}" dt="2024-07-19T06:55:49.727" v="0"/>
        <pc:sldMkLst>
          <pc:docMk/>
          <pc:sldMk cId="1716397521" sldId="469"/>
        </pc:sldMkLst>
      </pc:sldChg>
      <pc:sldChg chg="modSp">
        <pc:chgData name="Alfred Smith" userId="3c60a3631c0db8ad" providerId="LiveId" clId="{5AA647DE-0665-4900-937E-EBC761CF9195}" dt="2024-07-19T06:55:49.727" v="0"/>
        <pc:sldMkLst>
          <pc:docMk/>
          <pc:sldMk cId="2378742087"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6. Haman builds gallows - 5:9-14 (Right Top)</a:t>
            </a:r>
          </a:p>
          <a:p>
            <a:pPr algn="l"/>
            <a:r>
              <a:rPr lang="en-US" sz="1200" b="0" i="0" u="none" strike="noStrike" baseline="0" dirty="0">
                <a:latin typeface="TimesNewRomanPSMT"/>
              </a:rPr>
              <a:t>7. The King asks Haman what should be done- 6:1-9 (Left Top Room in Palace)</a:t>
            </a:r>
          </a:p>
          <a:p>
            <a:pPr algn="l"/>
            <a:r>
              <a:rPr lang="en-US" sz="1200" b="0" i="0" u="none" strike="noStrike" baseline="0" dirty="0">
                <a:latin typeface="TimesNewRomanPSMT"/>
              </a:rPr>
              <a:t>8.  Haman leads Mordecai on King’s Horse - 6:10-14 (Right Bottom)</a:t>
            </a:r>
          </a:p>
          <a:p>
            <a:pPr algn="l"/>
            <a:r>
              <a:rPr lang="en-US" sz="1200" b="0" i="0" u="none" strike="noStrike" baseline="0" dirty="0">
                <a:latin typeface="TimesNewRomanPSMT"/>
              </a:rPr>
              <a:t>9.  Esther exposes Haman - 7:1-10 (Right Top Room in Palace)</a:t>
            </a:r>
          </a:p>
          <a:p>
            <a:pPr algn="l"/>
            <a:r>
              <a:rPr lang="en-US" sz="1200" b="0" i="0" u="none" strike="noStrike" baseline="0" dirty="0">
                <a:latin typeface="TimesNewRomanPSMT"/>
              </a:rPr>
              <a:t>10.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28-3</a:t>
            </a:r>
          </a:p>
        </p:txBody>
      </p:sp>
      <p:pic>
        <p:nvPicPr>
          <p:cNvPr id="4" name="Audio 3">
            <a:hlinkClick r:id="" action="ppaction://media"/>
            <a:extLst>
              <a:ext uri="{FF2B5EF4-FFF2-40B4-BE49-F238E27FC236}">
                <a16:creationId xmlns:a16="http://schemas.microsoft.com/office/drawing/2014/main" id="{8D32B6A6-6D9F-7C28-8434-2ED65CA69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67C2C801-8650-F90C-F37B-3A84847D146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95"/>
    </mc:Choice>
    <mc:Fallback xmlns="">
      <p:transition spd="slow" advTm="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2A1577-3445-3163-8443-8114FBECA52C}"/>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940EE49-0EFD-9AF1-2B68-515A8481645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25CC332-46AC-5162-AAF0-6AF9B7B3B8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4B2D042-8CFE-9030-ACD0-100ED3EE478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23After the report had been investigated and verified, both officials were hanged on the gallows. And all this was recorded in the Book of the Chronicles  in the presence of the king.</a:t>
            </a:r>
            <a:endParaRPr lang="en-ZA" dirty="0"/>
          </a:p>
        </p:txBody>
      </p:sp>
      <p:sp>
        <p:nvSpPr>
          <p:cNvPr id="3" name="TextBox 2">
            <a:extLst>
              <a:ext uri="{FF2B5EF4-FFF2-40B4-BE49-F238E27FC236}">
                <a16:creationId xmlns:a16="http://schemas.microsoft.com/office/drawing/2014/main" id="{ABA49818-4A40-6903-3B48-6434A6D19A4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23རྒྱལ་པོས་བྱ་བ་དེ་ལ་ཞིབ་བཤེར་གནང་སྟེ་དོན་དངོས་ཡིན་པ་ཤེས་ནས། མི་དེ་གཉིས་གདུང་མའི་སྟེང་དུ་དཔྱངས་པ་དང་། ཡང་གནས་ཚུལ་འདི་རྒྱལ་པོའི་དྲུང་གི་ལོ་རྒྱུས་ཀྱི་དེབ་ཐེར་ནང་དུ་བཀོད་དོ།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827"/>
    </mc:Choice>
    <mc:Fallback xmlns="">
      <p:transition spd="slow" advTm="1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D3DB00-AA2A-9E04-3761-47C082A75B16}"/>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61F7695-8AC8-8930-5141-32D5719F8F4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854A433-DE6C-75A6-BC88-1ED75718D6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233A80-953C-4F7E-4EA9-737169D8E4B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 1After these events, King Xerxes honored Haman son of </a:t>
            </a:r>
            <a:r>
              <a:rPr lang="en-US" sz="3600" dirty="0" err="1">
                <a:solidFill>
                  <a:srgbClr val="121212"/>
                </a:solidFill>
                <a:latin typeface="ArialMT"/>
              </a:rPr>
              <a:t>Hammedatha</a:t>
            </a:r>
            <a:r>
              <a:rPr lang="en-US" sz="3600" dirty="0">
                <a:solidFill>
                  <a:srgbClr val="121212"/>
                </a:solidFill>
                <a:latin typeface="ArialMT"/>
              </a:rPr>
              <a:t>, the </a:t>
            </a:r>
            <a:r>
              <a:rPr lang="en-US" sz="3600" dirty="0" err="1">
                <a:solidFill>
                  <a:srgbClr val="121212"/>
                </a:solidFill>
                <a:latin typeface="ArialMT"/>
              </a:rPr>
              <a:t>Agagite</a:t>
            </a:r>
            <a:r>
              <a:rPr lang="en-US" sz="3600" dirty="0">
                <a:solidFill>
                  <a:srgbClr val="121212"/>
                </a:solidFill>
                <a:latin typeface="ArialMT"/>
              </a:rPr>
              <a:t>, elevating him to a position above all the princes who were with him.</a:t>
            </a:r>
            <a:endParaRPr lang="en-ZA" dirty="0"/>
          </a:p>
        </p:txBody>
      </p:sp>
      <p:sp>
        <p:nvSpPr>
          <p:cNvPr id="5" name="TextBox 4">
            <a:extLst>
              <a:ext uri="{FF2B5EF4-FFF2-40B4-BE49-F238E27FC236}">
                <a16:creationId xmlns:a16="http://schemas.microsoft.com/office/drawing/2014/main" id="{BF904253-54A0-1077-B4A4-B208E8EA2E61}"/>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3:</a:t>
            </a:r>
            <a:r>
              <a:rPr lang="bo-CN" sz="6000" dirty="0">
                <a:solidFill>
                  <a:srgbClr val="121212"/>
                </a:solidFill>
                <a:latin typeface="ArialMT"/>
              </a:rPr>
              <a:t>1དོན་དེའི་རྗེས་སུ་རྒྱལ་པོ་ཨ་ཧཱ་ཝེ་རོ་ཡིས་ཨ་གག་པ་ཧམ་མེ་དཱ་ཐའི་བུ་ཧ་མཱན་ཞེས་བྱ་བ་ཆེན་པོར་བརྩིས་ནས་བསྐོ་འཐེན་བྱས་ཤིང་། དེའི་གོ་གནས་ནི་ཁོ་དང་མཉམ་དུ་ཡོད་པའི་དཔོན་རིགས་ཀུན་ལས་མཐོ་བར་བྱས།</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9589"/>
    </mc:Choice>
    <mc:Fallback xmlns="">
      <p:transition spd="slow" advTm="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4B9BCC-C759-5F8C-6CA0-27FFB1144FBF}"/>
              </a:ext>
            </a:extLst>
          </p:cNvPr>
          <p:cNvPicPr>
            <a:picLocks noChangeAspect="1"/>
          </p:cNvPicPr>
          <p:nvPr/>
        </p:nvPicPr>
        <p:blipFill rotWithShape="1">
          <a:blip r:embed="rId2"/>
          <a:srcRect l="3019" r="45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6A8808C-0DE8-7988-F250-BEF837C02E9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3B33EA5-8A8C-EF11-7670-28470C305A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8C95541-D131-EC75-1DDE-E5CB5EC0EDC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2All the royal servants at the king’s gate bowed down and paid homage to Haman, because the king had commanded that this be done for him. But Mordecai would not bow down or pay homage.</a:t>
            </a:r>
            <a:endParaRPr lang="en-ZA" dirty="0"/>
          </a:p>
        </p:txBody>
      </p:sp>
      <p:sp>
        <p:nvSpPr>
          <p:cNvPr id="3" name="TextBox 2">
            <a:extLst>
              <a:ext uri="{FF2B5EF4-FFF2-40B4-BE49-F238E27FC236}">
                <a16:creationId xmlns:a16="http://schemas.microsoft.com/office/drawing/2014/main" id="{9D7CA172-9427-51ED-CE50-FCDBD0461C1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2ཡང་རྒྱལ་པོའི་ཕོ་བྲང་གི་སྒོ་ཁར་ཡོད་པའི་འཁོར་གཡོག་རྣམས་ཀྱིས་ཧ་མཱན་ལ་མགོ་བསྒུར་ནས་ཕྱག་བཙལ་ཏོ། །ཅིའི་ཕྱིར་ཞེ་ན། རྒྱལ་པོས་དེ་ལྟ་བུའི་བཀའ་གནང་ཡོད་པ་ཡིན། འོན་ཀྱང་། མོར་དོ་ཀཱ་ཨི་ཡིས་ཧ་མཱན་ལ་མགོ་མ་སྒུར་ཕྱག་ཀྱང་མ་བཙལ་ཏོ། །</a:t>
            </a:r>
            <a:endParaRPr lang="en-ZA" sz="16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544"/>
    </mc:Choice>
    <mc:Fallback xmlns="">
      <p:transition spd="slow" advTm="1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F87594-C683-222D-0BF8-1E4CBD3802AA}"/>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2204F33-745A-DD4C-48B6-96CACE5C271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D935D1E-728F-F90B-A1B8-8A5FDFF859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B31EC9-CA60-D1AA-6E83-2BA05BB8AD8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3Then the royal servants at the king’s gate asked Mordecai, “Why do you disobey the command of the king?”</a:t>
            </a:r>
            <a:endParaRPr lang="en-ZA" dirty="0"/>
          </a:p>
        </p:txBody>
      </p:sp>
      <p:sp>
        <p:nvSpPr>
          <p:cNvPr id="3" name="TextBox 2">
            <a:extLst>
              <a:ext uri="{FF2B5EF4-FFF2-40B4-BE49-F238E27FC236}">
                <a16:creationId xmlns:a16="http://schemas.microsoft.com/office/drawing/2014/main" id="{719D2D8A-519D-CC44-E5F0-297C3417C73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3དེ་ནས་རྒྱལ་པོའི་ཕོ་བྲང་གི་སྒོ་ཁར་ཡོད་པའི་འཁོར་གཡོག་རྣམས་ཀྱིས་མོར་དོ་ཀཱ་ཨི་ལ། ཁྱོད་རང་ཅིའི་ཕྱིར་རྒྱལ་པོའི་བཀའ་དང་འགལ་ལམ་ཞེས་སྨྲས་ཤིང་།</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991"/>
    </mc:Choice>
    <mc:Fallback xmlns="">
      <p:transition spd="slow" advTm="9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E9BFF-A90E-A325-A593-470476E85C2C}"/>
              </a:ext>
            </a:extLst>
          </p:cNvPr>
          <p:cNvPicPr>
            <a:picLocks noChangeAspect="1"/>
          </p:cNvPicPr>
          <p:nvPr/>
        </p:nvPicPr>
        <p:blipFill rotWithShape="1">
          <a:blip r:embed="rId2"/>
          <a:srcRect t="4325" b="11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FCD5FD6-8D46-B4B1-4C75-F81CFFB41F3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E143D4A-070B-9372-0DDA-21A9B12C8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946FCB-D7FA-3C6A-D72C-D94D3215AB99}"/>
              </a:ext>
            </a:extLst>
          </p:cNvPr>
          <p:cNvSpPr txBox="1"/>
          <p:nvPr/>
        </p:nvSpPr>
        <p:spPr>
          <a:xfrm>
            <a:off x="1" y="0"/>
            <a:ext cx="5975131" cy="6858000"/>
          </a:xfrm>
          <a:prstGeom prst="rect">
            <a:avLst/>
          </a:prstGeom>
          <a:noFill/>
        </p:spPr>
        <p:txBody>
          <a:bodyPr wrap="square" rtlCol="0">
            <a:noAutofit/>
          </a:bodyPr>
          <a:lstStyle/>
          <a:p>
            <a:r>
              <a:rPr lang="en-US" sz="4000" dirty="0">
                <a:solidFill>
                  <a:srgbClr val="121212"/>
                </a:solidFill>
                <a:latin typeface="ArialMT"/>
              </a:rPr>
              <a:t>4Day after day they warned him, but he would not comply. So they reported it to Haman to see whether Mordecai’s behavior would be tolerated, since he had told them he was a Jew.</a:t>
            </a:r>
            <a:endParaRPr lang="en-ZA" dirty="0"/>
          </a:p>
        </p:txBody>
      </p:sp>
      <p:sp>
        <p:nvSpPr>
          <p:cNvPr id="3" name="TextBox 2">
            <a:extLst>
              <a:ext uri="{FF2B5EF4-FFF2-40B4-BE49-F238E27FC236}">
                <a16:creationId xmlns:a16="http://schemas.microsoft.com/office/drawing/2014/main" id="{D61176A6-8059-BBEE-F904-D91D9B3E2DCA}"/>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121212"/>
                </a:solidFill>
                <a:latin typeface="ArialMT"/>
              </a:rPr>
              <a:t>4དེ་དག་གིས་ཉིན་རེ་བཞིན་ཁོ་ལ་སྐུལ་འདེབས་བྱས་ཀྱང་། ཁོས་སྔར་བཞིན་མ་མཉན་པ་རེད། དེ་བས་མོར་དོ་ཀཱ་ཨི་ཡིས་རང་ཉིད་ཡ་ཧུ་དཱ་པ་ཡིན་ཟེར་བའི་གཏམ་དེ་དོན་ལ་གནས་མིན་ལ་བལྟ་བའི་ཆེད་དུ། དེ་དག་གིས་ཧ་མཱན་ལ་སྨྲས་སོ།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8742"/>
    </mc:Choice>
    <mc:Fallback xmlns="">
      <p:transition spd="slow" advTm="1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C2B99F-6AB6-8747-7B1F-087013DD97A0}"/>
              </a:ext>
            </a:extLst>
          </p:cNvPr>
          <p:cNvSpPr txBox="1"/>
          <p:nvPr/>
        </p:nvSpPr>
        <p:spPr>
          <a:xfrm>
            <a:off x="4906852" y="152400"/>
            <a:ext cx="7437548" cy="3962400"/>
          </a:xfrm>
          <a:prstGeom prst="rect">
            <a:avLst/>
          </a:prstGeom>
          <a:noFill/>
        </p:spPr>
        <p:txBody>
          <a:bodyPr wrap="square" rtlCol="0">
            <a:noAutofit/>
          </a:bodyPr>
          <a:lstStyle/>
          <a:p>
            <a:pPr algn="ctr"/>
            <a:r>
              <a:rPr lang="bo-CN" sz="8000" b="1" cap="all" dirty="0">
                <a:solidFill>
                  <a:schemeClr val="bg1"/>
                </a:solidFill>
                <a:latin typeface="ArialMT"/>
              </a:rPr>
              <a:t>ཨེས་སི་ཐེར 2</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ArialMT"/>
              </a:rPr>
              <a:t>3</a:t>
            </a:r>
          </a:p>
          <a:p>
            <a:r>
              <a:rPr lang="bo-CN" sz="8000" b="1" dirty="0">
                <a:solidFill>
                  <a:schemeClr val="bg1"/>
                </a:solidFill>
                <a:latin typeface="ArialMT"/>
              </a:rPr>
              <a:t>ཧ་མན་གྱིས་ཡ་ཧུ་ད་པ་རྣམས་རྩ་མེད་བཟོ་རྒྱུ་བྱུས་ངན་བརྩམས་པ་།</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1E5EDD-5720-A318-E2F3-864AC6F4503A}"/>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116AB5-A725-3441-85EF-6D47C44B51E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308D22B-CF3F-3D38-2737-456109474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9706258-9A0A-47D1-9888-26B37F0760B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5When Haman saw that Mordecai would not bow down or pay him homage, he was filled with rage.</a:t>
            </a:r>
            <a:endParaRPr lang="en-ZA" dirty="0"/>
          </a:p>
        </p:txBody>
      </p:sp>
      <p:sp>
        <p:nvSpPr>
          <p:cNvPr id="5" name="TextBox 4">
            <a:extLst>
              <a:ext uri="{FF2B5EF4-FFF2-40B4-BE49-F238E27FC236}">
                <a16:creationId xmlns:a16="http://schemas.microsoft.com/office/drawing/2014/main" id="{8759BEF8-ABB2-74A4-FDB9-3359F6A3F187}"/>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5མོར་དོ་ཀཱ་ཨི་ཡིས་མགོ་མི་སྒུར་ལ་ཕྱག་ཀྱང་མི་འཚལ་བ་མཐོང་ནས་ཧ་མཱན་ཤིན་ཏུ་ཁྲོས་སོ།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163"/>
    </mc:Choice>
    <mc:Fallback xmlns="">
      <p:transition spd="slow" advTm="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6E38EE-8BF4-3D27-4CBE-00E2996BC777}"/>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472476-E488-DDD2-65D4-CA4CD369B95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6F94155-4EB6-6BEC-CF13-907D5EB035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0A05E4D-1D2B-E360-C560-B2B85CBC3E4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when he learned the identity of Mordecai’s people, he scorned the notion of  laying hands on Mordecai alone. Instead, he sought to destroy all of Mordecai’s people, the Jews, throughout the kingdom of Xerxes.</a:t>
            </a:r>
            <a:endParaRPr lang="en-ZA" dirty="0"/>
          </a:p>
        </p:txBody>
      </p:sp>
      <p:sp>
        <p:nvSpPr>
          <p:cNvPr id="5" name="TextBox 4">
            <a:extLst>
              <a:ext uri="{FF2B5EF4-FFF2-40B4-BE49-F238E27FC236}">
                <a16:creationId xmlns:a16="http://schemas.microsoft.com/office/drawing/2014/main" id="{571A65A8-D9F8-1F3B-5E7A-CC3F8136C62B}"/>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6དེ་རྣམས་ཀྱིས་མོར་དོ་ཀཱ་ཨི་ཡི་རིགས་རྒྱུད་ཅི་ཡིན་པ་ཧ་མཱན་ལ་སྨྲས་པས། ཁོའི་བསམ་པར་མོར་དོ་ཀཱ་ཨི་གཅིག་པུ་གསོད་པ་ནི་དོན་ཆུང་ངུ་ཡིན་པས། མོར་དོ་ཀཱ་ཨི་ཡི་མི་མང་སྟེ། རྒྱལ་པོ་ཨ་ཧཱ་ཝེ་རོའི་རྒྱལ་ཁམས་སུ་གནས་པའི་ཡ་ཧུ་དཱ་པ་ཐམས་ཅད་རྩ་མེད་དུ་གཏོང་དགོས་པར་འདོད་དོ།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2620"/>
    </mc:Choice>
    <mc:Fallback xmlns="">
      <p:transition spd="slow" advTm="1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3256C5A-63FE-C3CD-2E36-7C7CDF069DE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3</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874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3. Mordecai won’t bow to Haman - 2:20-23, 3:1-6  (At Palace Gate)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ཨེས་སི་ཐེར 2</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ArialMT"/>
              </a:rPr>
              <a:t>3</a:t>
            </a:r>
          </a:p>
          <a:p>
            <a:r>
              <a:rPr lang="bo-CN" sz="8000" b="1" dirty="0">
                <a:solidFill>
                  <a:srgbClr val="121212"/>
                </a:solidFill>
                <a:latin typeface="ArialMT"/>
              </a:rPr>
              <a:t>ཧ་མན་གྱིས་ཡ་ཧུ་ད་པ་རྣམས་རྩ་མེད་བཟོ་རྒྱུ་བྱུས་ངན་བརྩམས་པ་།</a:t>
            </a:r>
          </a:p>
        </p:txBody>
      </p:sp>
      <p:pic>
        <p:nvPicPr>
          <p:cNvPr id="2" name="Audio 1">
            <a:hlinkClick r:id="" action="ppaction://media"/>
            <a:extLst>
              <a:ext uri="{FF2B5EF4-FFF2-40B4-BE49-F238E27FC236}">
                <a16:creationId xmlns:a16="http://schemas.microsoft.com/office/drawing/2014/main" id="{0E5BB4D8-8D06-FBC2-630A-566F671306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875"/>
    </mc:Choice>
    <mc:Fallback xmlns="">
      <p:transition spd="slow" advTm="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DCE61E1-18D2-344F-6E15-5F422F5F24AB}"/>
              </a:ext>
            </a:extLst>
          </p:cNvPr>
          <p:cNvSpPr txBox="1"/>
          <p:nvPr/>
        </p:nvSpPr>
        <p:spPr>
          <a:xfrm>
            <a:off x="4906852" y="152400"/>
            <a:ext cx="7437548" cy="3962400"/>
          </a:xfrm>
          <a:prstGeom prst="rect">
            <a:avLst/>
          </a:prstGeom>
          <a:noFill/>
        </p:spPr>
        <p:txBody>
          <a:bodyPr wrap="square" rtlCol="0">
            <a:noAutofit/>
          </a:bodyPr>
          <a:lstStyle/>
          <a:p>
            <a:pPr algn="ctr"/>
            <a:r>
              <a:rPr lang="bo-CN" sz="8000" b="1" cap="all" dirty="0">
                <a:solidFill>
                  <a:schemeClr val="bg1"/>
                </a:solidFill>
                <a:latin typeface="ArialMT"/>
              </a:rPr>
              <a:t>ཨེས་སི་ཐེར 2</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ArialMT"/>
              </a:rPr>
              <a:t>3</a:t>
            </a:r>
          </a:p>
          <a:p>
            <a:r>
              <a:rPr lang="bo-CN" sz="8000" b="1" dirty="0">
                <a:solidFill>
                  <a:schemeClr val="bg1"/>
                </a:solidFill>
                <a:latin typeface="ArialMT"/>
              </a:rPr>
              <a:t>ཧ་མན་གྱིས་ཡ་ཧུ་ད་པ་རྣམས་རྩ་མེད་བཟོ་རྒྱུ་བྱུས་ངན་བརྩམས་པ་།</a:t>
            </a:r>
          </a:p>
        </p:txBody>
      </p:sp>
      <p:sp>
        <p:nvSpPr>
          <p:cNvPr id="5" name="TextBox 2">
            <a:extLst>
              <a:ext uri="{FF2B5EF4-FFF2-40B4-BE49-F238E27FC236}">
                <a16:creationId xmlns:a16="http://schemas.microsoft.com/office/drawing/2014/main" id="{AFF848C5-8E04-94F8-4A6F-5BA190168448}"/>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639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CD22B52-3985-0DB5-ED12-36DBB48A7B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F5618F2-6F12-E566-5501-72A8D18CAB7D}"/>
              </a:ext>
            </a:extLst>
          </p:cNvPr>
          <p:cNvSpPr txBox="1"/>
          <p:nvPr/>
        </p:nvSpPr>
        <p:spPr>
          <a:xfrm>
            <a:off x="1" y="0"/>
            <a:ext cx="5975131" cy="6858000"/>
          </a:xfrm>
          <a:prstGeom prst="rect">
            <a:avLst/>
          </a:prstGeom>
          <a:noFill/>
        </p:spPr>
        <p:txBody>
          <a:bodyPr wrap="square" rtlCol="0">
            <a:noAutofit/>
          </a:bodyPr>
          <a:lstStyle/>
          <a:p>
            <a:r>
              <a:rPr lang="en-US" sz="4000" dirty="0">
                <a:solidFill>
                  <a:srgbClr val="121212"/>
                </a:solidFill>
                <a:latin typeface="ArialMT"/>
              </a:rPr>
              <a:t>20Esther still had not revealed her lineage or her people, just as Mordecai had instructed. She obeyed Mordecai’s command, as she had done under his care.</a:t>
            </a:r>
            <a:endParaRPr lang="en-ZA" dirty="0"/>
          </a:p>
        </p:txBody>
      </p:sp>
      <p:sp>
        <p:nvSpPr>
          <p:cNvPr id="5" name="TextBox 4">
            <a:extLst>
              <a:ext uri="{FF2B5EF4-FFF2-40B4-BE49-F238E27FC236}">
                <a16:creationId xmlns:a16="http://schemas.microsoft.com/office/drawing/2014/main" id="{DFFD177C-F9A9-5F1F-32AD-CE1D2A3C8609}"/>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121212"/>
                </a:solidFill>
                <a:latin typeface="ArialMT"/>
              </a:rPr>
              <a:t>20ཨེས་སི་ཐེར་གྱིས་མོར་དོ་ཀཱ་ཨིས་བསྒོས་པ་བཞིན་དུ་རང་གི་གདུང་རྒྱུད་དང་རིགས་རུས་གཞན་ལ་མ་བཤད། སྔོན་ཆད་མོར་དོ་ཀཱ་ཨིས་རང་ཉིད་སྐྱོང་བའི་དུས་སུ་ཇི་ལྟར་ཁོང་གི་ཁ་ལ་མཉན་པ་བཞིན་དུ། ཁོ་མོས་ཁོང་གི་བཀའ་བཞིན་བྱས་པ་རེད།</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7835"/>
    </mc:Choice>
    <mc:Fallback xmlns="">
      <p:transition spd="slow" advTm="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6D0209-DCA0-4D54-5522-D70B64692738}"/>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E3EA0E2-0F91-BCBD-6C2F-CFCBA3069E1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691FCEC-9ECE-FA4E-187E-13A4D71C8D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18A4E23-5F46-3B7F-B04B-4AD7F91E5D8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21In those days, while Mordecai was sitting at the king’s gate, </a:t>
            </a:r>
            <a:r>
              <a:rPr lang="en-US" sz="3600" dirty="0" err="1">
                <a:solidFill>
                  <a:srgbClr val="121212"/>
                </a:solidFill>
                <a:latin typeface="ArialMT"/>
              </a:rPr>
              <a:t>Bigthan</a:t>
            </a:r>
            <a:r>
              <a:rPr lang="en-US" sz="3600" dirty="0">
                <a:solidFill>
                  <a:srgbClr val="121212"/>
                </a:solidFill>
                <a:latin typeface="ArialMT"/>
              </a:rPr>
              <a:t>  and </a:t>
            </a:r>
            <a:r>
              <a:rPr lang="en-US" sz="3600" dirty="0" err="1">
                <a:solidFill>
                  <a:srgbClr val="121212"/>
                </a:solidFill>
                <a:latin typeface="ArialMT"/>
              </a:rPr>
              <a:t>Teresh</a:t>
            </a:r>
            <a:r>
              <a:rPr lang="en-US" sz="3600" dirty="0">
                <a:solidFill>
                  <a:srgbClr val="121212"/>
                </a:solidFill>
                <a:latin typeface="ArialMT"/>
              </a:rPr>
              <a:t>, two of the king’s eunuchs who guarded the entrance, grew angry and conspired to assassinate King Xerxes.</a:t>
            </a:r>
            <a:endParaRPr lang="en-ZA" dirty="0"/>
          </a:p>
        </p:txBody>
      </p:sp>
      <p:sp>
        <p:nvSpPr>
          <p:cNvPr id="5" name="TextBox 4">
            <a:extLst>
              <a:ext uri="{FF2B5EF4-FFF2-40B4-BE49-F238E27FC236}">
                <a16:creationId xmlns:a16="http://schemas.microsoft.com/office/drawing/2014/main" id="{40573BFF-2139-CA3B-47A6-2B4953E2F8B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21དེའི་ཚེ་མོར་དོ་ཀཱ་ཨི་རྒྱལ་པོའི་ཕོ་བྲང་གི་སྒོ་ཁར་བསྡད་པ་ལ། ཉུག་རུམ་པའི་ཁྲོད་དུ་པིག་ཐན་དང་ཐེ་རེ་སི་ཞེས་བྱ་བའི་ནང་སྒོ་སྲུང་མཁན་མི་གཉིས་ཡོད་པ་རྒྱལ་པོ་ཨ་ཧཱ་ཝེ་རོ་ལ་རབ་ཏུ་ཁྲོས་ཤིང་། ཁོང་ལྐོག་གསོད་བྱེད་པའི་རེ་ངན་བཅངས་པ་དང་།</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421"/>
    </mc:Choice>
    <mc:Fallback xmlns="">
      <p:transition spd="slow" advTm="12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7671F2-FE21-EB53-B028-B6B1D5EED520}"/>
              </a:ext>
            </a:extLst>
          </p:cNvPr>
          <p:cNvPicPr>
            <a:picLocks noChangeAspect="1"/>
          </p:cNvPicPr>
          <p:nvPr/>
        </p:nvPicPr>
        <p:blipFill rotWithShape="1">
          <a:blip r:embed="rId2"/>
          <a:srcRect l="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6ADFCDE-31B8-AC9B-CD1B-9E1758B5DC60}"/>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8CC92C2-4DA8-1582-0FE4-99A84337D5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0427697-FAF0-D517-C905-FC1C1D8EBEF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22When Mordecai learned of the plot, he reported it to Queen Esther, and she informed the king on Mordecai’s behalf.</a:t>
            </a:r>
            <a:endParaRPr lang="en-ZA" dirty="0"/>
          </a:p>
        </p:txBody>
      </p:sp>
      <p:sp>
        <p:nvSpPr>
          <p:cNvPr id="3" name="TextBox 2">
            <a:extLst>
              <a:ext uri="{FF2B5EF4-FFF2-40B4-BE49-F238E27FC236}">
                <a16:creationId xmlns:a16="http://schemas.microsoft.com/office/drawing/2014/main" id="{8F976CCA-C92F-F072-D96F-279BAB46EDD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22མོར་དོ་ཀཱ་ཨི་ཡིས་དོན་དེ་ཤེས་ནས་རྒྱལ་མོ་ཨེས་སི་ཐེར་ལ་བཤད་པ་དང་། ཨེས་སི་ཐེར་གྱིས་མོར་དོ་ཀཱ་ཨིའི་ངོ་ཚབ་བྱས་ནས་རྒྱལ་པོར་ཞུས་སོ།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867"/>
    </mc:Choice>
    <mc:Fallback xmlns="">
      <p:transition spd="slow" advTm="1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1288</Words>
  <Application>Microsoft Office PowerPoint</Application>
  <PresentationFormat>Widescreen</PresentationFormat>
  <Paragraphs>61</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2025-05-14T12:46:32Z</dcterms:modified>
</cp:coreProperties>
</file>