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87" r:id="rId5"/>
    <p:sldId id="440" r:id="rId6"/>
    <p:sldId id="441" r:id="rId7"/>
    <p:sldId id="442" r:id="rId8"/>
    <p:sldId id="443" r:id="rId9"/>
    <p:sldId id="444" r:id="rId10"/>
    <p:sldId id="445" r:id="rId11"/>
    <p:sldId id="446" r:id="rId12"/>
    <p:sldId id="447" r:id="rId13"/>
    <p:sldId id="448" r:id="rId14"/>
    <p:sldId id="488" r:id="rId15"/>
    <p:sldId id="450" r:id="rId16"/>
    <p:sldId id="451" r:id="rId17"/>
    <p:sldId id="452" r:id="rId18"/>
    <p:sldId id="453" r:id="rId19"/>
    <p:sldId id="454" r:id="rId20"/>
    <p:sldId id="455" r:id="rId21"/>
    <p:sldId id="456" r:id="rId22"/>
    <p:sldId id="457" r:id="rId23"/>
    <p:sldId id="458" r:id="rId24"/>
    <p:sldId id="459"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72BA5-F064-4CA9-91F1-556AA7057AC7}" v="27" dt="2025-05-14T12:46:56.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852" autoAdjust="0"/>
  </p:normalViewPr>
  <p:slideViewPr>
    <p:cSldViewPr snapToGrid="0">
      <p:cViewPr varScale="1">
        <p:scale>
          <a:sx n="66" d="100"/>
          <a:sy n="66" d="100"/>
        </p:scale>
        <p:origin x="57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456911D-6BA0-415F-B205-43B1F86EA6E7}"/>
    <pc:docChg chg="modSld">
      <pc:chgData name="Alfred Smith" userId="3c60a3631c0db8ad" providerId="LiveId" clId="{6456911D-6BA0-415F-B205-43B1F86EA6E7}" dt="2024-07-19T06:56:01.825" v="0"/>
      <pc:docMkLst>
        <pc:docMk/>
      </pc:docMkLst>
      <pc:sldChg chg="modSp">
        <pc:chgData name="Alfred Smith" userId="3c60a3631c0db8ad" providerId="LiveId" clId="{6456911D-6BA0-415F-B205-43B1F86EA6E7}" dt="2024-07-19T06:56:01.825" v="0"/>
        <pc:sldMkLst>
          <pc:docMk/>
          <pc:sldMk cId="3261377596" sldId="438"/>
        </pc:sldMkLst>
      </pc:sldChg>
      <pc:sldChg chg="modSp">
        <pc:chgData name="Alfred Smith" userId="3c60a3631c0db8ad" providerId="LiveId" clId="{6456911D-6BA0-415F-B205-43B1F86EA6E7}" dt="2024-07-19T06:56:01.825" v="0"/>
        <pc:sldMkLst>
          <pc:docMk/>
          <pc:sldMk cId="3759221820" sldId="439"/>
        </pc:sldMkLst>
      </pc:sldChg>
      <pc:sldChg chg="modSp">
        <pc:chgData name="Alfred Smith" userId="3c60a3631c0db8ad" providerId="LiveId" clId="{6456911D-6BA0-415F-B205-43B1F86EA6E7}" dt="2024-07-19T06:56:01.825" v="0"/>
        <pc:sldMkLst>
          <pc:docMk/>
          <pc:sldMk cId="3676245138" sldId="441"/>
        </pc:sldMkLst>
      </pc:sldChg>
      <pc:sldChg chg="modSp">
        <pc:chgData name="Alfred Smith" userId="3c60a3631c0db8ad" providerId="LiveId" clId="{6456911D-6BA0-415F-B205-43B1F86EA6E7}" dt="2024-07-19T06:56:01.825" v="0"/>
        <pc:sldMkLst>
          <pc:docMk/>
          <pc:sldMk cId="3095902142" sldId="443"/>
        </pc:sldMkLst>
      </pc:sldChg>
      <pc:sldChg chg="modSp">
        <pc:chgData name="Alfred Smith" userId="3c60a3631c0db8ad" providerId="LiveId" clId="{6456911D-6BA0-415F-B205-43B1F86EA6E7}" dt="2024-07-19T06:56:01.825" v="0"/>
        <pc:sldMkLst>
          <pc:docMk/>
          <pc:sldMk cId="2166098122" sldId="445"/>
        </pc:sldMkLst>
      </pc:sldChg>
      <pc:sldChg chg="modSp">
        <pc:chgData name="Alfred Smith" userId="3c60a3631c0db8ad" providerId="LiveId" clId="{6456911D-6BA0-415F-B205-43B1F86EA6E7}" dt="2024-07-19T06:56:01.825" v="0"/>
        <pc:sldMkLst>
          <pc:docMk/>
          <pc:sldMk cId="2422728137" sldId="447"/>
        </pc:sldMkLst>
      </pc:sldChg>
      <pc:sldChg chg="modSp">
        <pc:chgData name="Alfred Smith" userId="3c60a3631c0db8ad" providerId="LiveId" clId="{6456911D-6BA0-415F-B205-43B1F86EA6E7}" dt="2024-07-19T06:56:01.825" v="0"/>
        <pc:sldMkLst>
          <pc:docMk/>
          <pc:sldMk cId="3386340796" sldId="451"/>
        </pc:sldMkLst>
      </pc:sldChg>
      <pc:sldChg chg="modSp">
        <pc:chgData name="Alfred Smith" userId="3c60a3631c0db8ad" providerId="LiveId" clId="{6456911D-6BA0-415F-B205-43B1F86EA6E7}" dt="2024-07-19T06:56:01.825" v="0"/>
        <pc:sldMkLst>
          <pc:docMk/>
          <pc:sldMk cId="283334129" sldId="453"/>
        </pc:sldMkLst>
      </pc:sldChg>
      <pc:sldChg chg="modSp">
        <pc:chgData name="Alfred Smith" userId="3c60a3631c0db8ad" providerId="LiveId" clId="{6456911D-6BA0-415F-B205-43B1F86EA6E7}" dt="2024-07-19T06:56:01.825" v="0"/>
        <pc:sldMkLst>
          <pc:docMk/>
          <pc:sldMk cId="1799939013" sldId="455"/>
        </pc:sldMkLst>
      </pc:sldChg>
      <pc:sldChg chg="modSp">
        <pc:chgData name="Alfred Smith" userId="3c60a3631c0db8ad" providerId="LiveId" clId="{6456911D-6BA0-415F-B205-43B1F86EA6E7}" dt="2024-07-19T06:56:01.825" v="0"/>
        <pc:sldMkLst>
          <pc:docMk/>
          <pc:sldMk cId="2618424304" sldId="457"/>
        </pc:sldMkLst>
      </pc:sldChg>
      <pc:sldChg chg="modSp">
        <pc:chgData name="Alfred Smith" userId="3c60a3631c0db8ad" providerId="LiveId" clId="{6456911D-6BA0-415F-B205-43B1F86EA6E7}" dt="2024-07-19T06:56:01.825" v="0"/>
        <pc:sldMkLst>
          <pc:docMk/>
          <pc:sldMk cId="783514268" sldId="459"/>
        </pc:sldMkLst>
      </pc:sldChg>
      <pc:sldChg chg="modSp">
        <pc:chgData name="Alfred Smith" userId="3c60a3631c0db8ad" providerId="LiveId" clId="{6456911D-6BA0-415F-B205-43B1F86EA6E7}" dt="2024-07-19T06:56:01.825" v="0"/>
        <pc:sldMkLst>
          <pc:docMk/>
          <pc:sldMk cId="2982327576" sldId="463"/>
        </pc:sldMkLst>
      </pc:sldChg>
      <pc:sldChg chg="modSp">
        <pc:chgData name="Alfred Smith" userId="3c60a3631c0db8ad" providerId="LiveId" clId="{6456911D-6BA0-415F-B205-43B1F86EA6E7}" dt="2024-07-19T06:56:01.825" v="0"/>
        <pc:sldMkLst>
          <pc:docMk/>
          <pc:sldMk cId="3894174290" sldId="465"/>
        </pc:sldMkLst>
      </pc:sldChg>
      <pc:sldChg chg="modSp">
        <pc:chgData name="Alfred Smith" userId="3c60a3631c0db8ad" providerId="LiveId" clId="{6456911D-6BA0-415F-B205-43B1F86EA6E7}" dt="2024-07-19T06:56:01.825" v="0"/>
        <pc:sldMkLst>
          <pc:docMk/>
          <pc:sldMk cId="2711152741" sldId="467"/>
        </pc:sldMkLst>
      </pc:sldChg>
      <pc:sldChg chg="modSp">
        <pc:chgData name="Alfred Smith" userId="3c60a3631c0db8ad" providerId="LiveId" clId="{6456911D-6BA0-415F-B205-43B1F86EA6E7}" dt="2024-07-19T06:56:01.825" v="0"/>
        <pc:sldMkLst>
          <pc:docMk/>
          <pc:sldMk cId="3550430021" sldId="470"/>
        </pc:sldMkLst>
      </pc:sldChg>
      <pc:sldChg chg="modSp">
        <pc:chgData name="Alfred Smith" userId="3c60a3631c0db8ad" providerId="LiveId" clId="{6456911D-6BA0-415F-B205-43B1F86EA6E7}" dt="2024-07-19T06:56:01.825" v="0"/>
        <pc:sldMkLst>
          <pc:docMk/>
          <pc:sldMk cId="555363825" sldId="472"/>
        </pc:sldMkLst>
      </pc:sldChg>
      <pc:sldChg chg="modSp">
        <pc:chgData name="Alfred Smith" userId="3c60a3631c0db8ad" providerId="LiveId" clId="{6456911D-6BA0-415F-B205-43B1F86EA6E7}" dt="2024-07-19T06:56:01.825" v="0"/>
        <pc:sldMkLst>
          <pc:docMk/>
          <pc:sldMk cId="3098697823" sldId="474"/>
        </pc:sldMkLst>
      </pc:sldChg>
      <pc:sldChg chg="modSp">
        <pc:chgData name="Alfred Smith" userId="3c60a3631c0db8ad" providerId="LiveId" clId="{6456911D-6BA0-415F-B205-43B1F86EA6E7}" dt="2024-07-19T06:56:01.825" v="0"/>
        <pc:sldMkLst>
          <pc:docMk/>
          <pc:sldMk cId="4171094677" sldId="476"/>
        </pc:sldMkLst>
      </pc:sldChg>
      <pc:sldChg chg="modSp">
        <pc:chgData name="Alfred Smith" userId="3c60a3631c0db8ad" providerId="LiveId" clId="{6456911D-6BA0-415F-B205-43B1F86EA6E7}" dt="2024-07-19T06:56:01.825" v="0"/>
        <pc:sldMkLst>
          <pc:docMk/>
          <pc:sldMk cId="3494826739" sldId="478"/>
        </pc:sldMkLst>
      </pc:sldChg>
      <pc:sldChg chg="modSp">
        <pc:chgData name="Alfred Smith" userId="3c60a3631c0db8ad" providerId="LiveId" clId="{6456911D-6BA0-415F-B205-43B1F86EA6E7}" dt="2024-07-19T06:56:01.825" v="0"/>
        <pc:sldMkLst>
          <pc:docMk/>
          <pc:sldMk cId="3586434860" sldId="480"/>
        </pc:sldMkLst>
      </pc:sldChg>
      <pc:sldChg chg="modSp">
        <pc:chgData name="Alfred Smith" userId="3c60a3631c0db8ad" providerId="LiveId" clId="{6456911D-6BA0-415F-B205-43B1F86EA6E7}" dt="2024-07-19T06:56:01.825" v="0"/>
        <pc:sldMkLst>
          <pc:docMk/>
          <pc:sldMk cId="3640612199" sldId="482"/>
        </pc:sldMkLst>
      </pc:sldChg>
      <pc:sldChg chg="modSp">
        <pc:chgData name="Alfred Smith" userId="3c60a3631c0db8ad" providerId="LiveId" clId="{6456911D-6BA0-415F-B205-43B1F86EA6E7}" dt="2024-07-19T06:56:01.825" v="0"/>
        <pc:sldMkLst>
          <pc:docMk/>
          <pc:sldMk cId="1648370814" sldId="487"/>
        </pc:sldMkLst>
      </pc:sldChg>
      <pc:sldChg chg="modSp">
        <pc:chgData name="Alfred Smith" userId="3c60a3631c0db8ad" providerId="LiveId" clId="{6456911D-6BA0-415F-B205-43B1F86EA6E7}" dt="2024-07-19T06:56:01.825" v="0"/>
        <pc:sldMkLst>
          <pc:docMk/>
          <pc:sldMk cId="3605526884" sldId="488"/>
        </pc:sldMkLst>
      </pc:sldChg>
      <pc:sldChg chg="modSp">
        <pc:chgData name="Alfred Smith" userId="3c60a3631c0db8ad" providerId="LiveId" clId="{6456911D-6BA0-415F-B205-43B1F86EA6E7}" dt="2024-07-19T06:56:01.825" v="0"/>
        <pc:sldMkLst>
          <pc:docMk/>
          <pc:sldMk cId="940429155" sldId="489"/>
        </pc:sldMkLst>
      </pc:sldChg>
    </pc:docChg>
  </pc:docChgLst>
  <pc:docChgLst>
    <pc:chgData name="Leonie Smith" userId="fed1330f33f5650e" providerId="LiveId" clId="{7C2827A9-2934-48DC-9632-4787B102BE0C}"/>
    <pc:docChg chg="custSel delSld modSld">
      <pc:chgData name="Leonie Smith" userId="fed1330f33f5650e" providerId="LiveId" clId="{7C2827A9-2934-48DC-9632-4787B102BE0C}" dt="2022-08-15T05:16:37.197" v="233" actId="20577"/>
      <pc:docMkLst>
        <pc:docMk/>
      </pc:docMkLst>
      <pc:sldChg chg="addSp modSp mod">
        <pc:chgData name="Leonie Smith" userId="fed1330f33f5650e" providerId="LiveId" clId="{7C2827A9-2934-48DC-9632-4787B102BE0C}" dt="2022-08-15T05:14:03.455" v="203" actId="207"/>
        <pc:sldMkLst>
          <pc:docMk/>
          <pc:sldMk cId="3261377596" sldId="438"/>
        </pc:sldMkLst>
      </pc:sldChg>
      <pc:sldChg chg="addSp delSp modSp mod modTransition modAnim">
        <pc:chgData name="Leonie Smith" userId="fed1330f33f5650e" providerId="LiveId" clId="{7C2827A9-2934-48DC-9632-4787B102BE0C}" dt="2022-08-15T05:13:35.784" v="200" actId="2711"/>
        <pc:sldMkLst>
          <pc:docMk/>
          <pc:sldMk cId="3759221820" sldId="439"/>
        </pc:sldMkLst>
      </pc:sldChg>
      <pc:sldChg chg="addSp delSp modSp modTransition modAnim">
        <pc:chgData name="Leonie Smith" userId="fed1330f33f5650e" providerId="LiveId" clId="{7C2827A9-2934-48DC-9632-4787B102BE0C}" dt="2022-08-03T04:48:29.523" v="15"/>
        <pc:sldMkLst>
          <pc:docMk/>
          <pc:sldMk cId="923867738" sldId="440"/>
        </pc:sldMkLst>
      </pc:sldChg>
      <pc:sldChg chg="addSp modSp mod">
        <pc:chgData name="Leonie Smith" userId="fed1330f33f5650e" providerId="LiveId" clId="{7C2827A9-2934-48DC-9632-4787B102BE0C}" dt="2022-08-15T05:11:16.311" v="182" actId="20577"/>
        <pc:sldMkLst>
          <pc:docMk/>
          <pc:sldMk cId="3676245138" sldId="441"/>
        </pc:sldMkLst>
      </pc:sldChg>
      <pc:sldChg chg="addSp delSp modSp modTransition modAnim">
        <pc:chgData name="Leonie Smith" userId="fed1330f33f5650e" providerId="LiveId" clId="{7C2827A9-2934-48DC-9632-4787B102BE0C}" dt="2022-08-03T04:51:34.525" v="18"/>
        <pc:sldMkLst>
          <pc:docMk/>
          <pc:sldMk cId="2180228365" sldId="442"/>
        </pc:sldMkLst>
      </pc:sldChg>
      <pc:sldChg chg="addSp modSp mod">
        <pc:chgData name="Leonie Smith" userId="fed1330f33f5650e" providerId="LiveId" clId="{7C2827A9-2934-48DC-9632-4787B102BE0C}" dt="2022-08-15T05:11:26.922" v="184" actId="21"/>
        <pc:sldMkLst>
          <pc:docMk/>
          <pc:sldMk cId="3095902142" sldId="443"/>
        </pc:sldMkLst>
      </pc:sldChg>
      <pc:sldChg chg="addSp delSp modSp modTransition modAnim">
        <pc:chgData name="Leonie Smith" userId="fed1330f33f5650e" providerId="LiveId" clId="{7C2827A9-2934-48DC-9632-4787B102BE0C}" dt="2022-08-03T04:54:14.949" v="21"/>
        <pc:sldMkLst>
          <pc:docMk/>
          <pc:sldMk cId="1718612039" sldId="444"/>
        </pc:sldMkLst>
      </pc:sldChg>
      <pc:sldChg chg="addSp modSp mod">
        <pc:chgData name="Leonie Smith" userId="fed1330f33f5650e" providerId="LiveId" clId="{7C2827A9-2934-48DC-9632-4787B102BE0C}" dt="2022-08-15T05:11:43.531" v="186" actId="20577"/>
        <pc:sldMkLst>
          <pc:docMk/>
          <pc:sldMk cId="2166098122" sldId="445"/>
        </pc:sldMkLst>
      </pc:sldChg>
      <pc:sldChg chg="addSp delSp modSp modTransition modAnim">
        <pc:chgData name="Leonie Smith" userId="fed1330f33f5650e" providerId="LiveId" clId="{7C2827A9-2934-48DC-9632-4787B102BE0C}" dt="2022-08-03T04:56:39.647" v="24"/>
        <pc:sldMkLst>
          <pc:docMk/>
          <pc:sldMk cId="665805102" sldId="446"/>
        </pc:sldMkLst>
      </pc:sldChg>
      <pc:sldChg chg="addSp modSp mod">
        <pc:chgData name="Leonie Smith" userId="fed1330f33f5650e" providerId="LiveId" clId="{7C2827A9-2934-48DC-9632-4787B102BE0C}" dt="2022-08-15T05:11:52.016" v="188" actId="20577"/>
        <pc:sldMkLst>
          <pc:docMk/>
          <pc:sldMk cId="2422728137" sldId="447"/>
        </pc:sldMkLst>
      </pc:sldChg>
      <pc:sldChg chg="addSp delSp modSp modTransition modAnim">
        <pc:chgData name="Leonie Smith" userId="fed1330f33f5650e" providerId="LiveId" clId="{7C2827A9-2934-48DC-9632-4787B102BE0C}" dt="2022-08-03T04:57:53.183" v="27"/>
        <pc:sldMkLst>
          <pc:docMk/>
          <pc:sldMk cId="843663555" sldId="448"/>
        </pc:sldMkLst>
      </pc:sldChg>
      <pc:sldChg chg="addSp delSp modSp modTransition modAnim">
        <pc:chgData name="Leonie Smith" userId="fed1330f33f5650e" providerId="LiveId" clId="{7C2827A9-2934-48DC-9632-4787B102BE0C}" dt="2022-08-03T05:01:18.434" v="32"/>
        <pc:sldMkLst>
          <pc:docMk/>
          <pc:sldMk cId="538051216" sldId="450"/>
        </pc:sldMkLst>
      </pc:sldChg>
      <pc:sldChg chg="addSp modSp mod">
        <pc:chgData name="Leonie Smith" userId="fed1330f33f5650e" providerId="LiveId" clId="{7C2827A9-2934-48DC-9632-4787B102BE0C}" dt="2022-08-15T05:12:05.606" v="190" actId="20577"/>
        <pc:sldMkLst>
          <pc:docMk/>
          <pc:sldMk cId="3386340796" sldId="451"/>
        </pc:sldMkLst>
      </pc:sldChg>
      <pc:sldChg chg="addSp delSp modSp modTransition modAnim">
        <pc:chgData name="Leonie Smith" userId="fed1330f33f5650e" providerId="LiveId" clId="{7C2827A9-2934-48DC-9632-4787B102BE0C}" dt="2022-08-03T05:05:07.106" v="39"/>
        <pc:sldMkLst>
          <pc:docMk/>
          <pc:sldMk cId="4002949039" sldId="452"/>
        </pc:sldMkLst>
      </pc:sldChg>
      <pc:sldChg chg="addSp modSp mod">
        <pc:chgData name="Leonie Smith" userId="fed1330f33f5650e" providerId="LiveId" clId="{7C2827A9-2934-48DC-9632-4787B102BE0C}" dt="2022-08-15T05:12:12.981" v="191" actId="20577"/>
        <pc:sldMkLst>
          <pc:docMk/>
          <pc:sldMk cId="283334129" sldId="453"/>
        </pc:sldMkLst>
      </pc:sldChg>
      <pc:sldChg chg="addSp modSp">
        <pc:chgData name="Leonie Smith" userId="fed1330f33f5650e" providerId="LiveId" clId="{7C2827A9-2934-48DC-9632-4787B102BE0C}" dt="2022-08-03T05:06:27.897" v="40"/>
        <pc:sldMkLst>
          <pc:docMk/>
          <pc:sldMk cId="2511564658" sldId="454"/>
        </pc:sldMkLst>
      </pc:sldChg>
      <pc:sldChg chg="addSp modSp mod">
        <pc:chgData name="Leonie Smith" userId="fed1330f33f5650e" providerId="LiveId" clId="{7C2827A9-2934-48DC-9632-4787B102BE0C}" dt="2022-08-15T05:12:19.200" v="192" actId="20577"/>
        <pc:sldMkLst>
          <pc:docMk/>
          <pc:sldMk cId="1799939013" sldId="455"/>
        </pc:sldMkLst>
      </pc:sldChg>
      <pc:sldChg chg="addSp delSp modSp modTransition modAnim">
        <pc:chgData name="Leonie Smith" userId="fed1330f33f5650e" providerId="LiveId" clId="{7C2827A9-2934-48DC-9632-4787B102BE0C}" dt="2022-08-03T05:11:52.651" v="57"/>
        <pc:sldMkLst>
          <pc:docMk/>
          <pc:sldMk cId="4049696417" sldId="456"/>
        </pc:sldMkLst>
      </pc:sldChg>
      <pc:sldChg chg="addSp modSp mod">
        <pc:chgData name="Leonie Smith" userId="fed1330f33f5650e" providerId="LiveId" clId="{7C2827A9-2934-48DC-9632-4787B102BE0C}" dt="2022-08-15T05:12:28.532" v="193" actId="20577"/>
        <pc:sldMkLst>
          <pc:docMk/>
          <pc:sldMk cId="2618424304" sldId="457"/>
        </pc:sldMkLst>
      </pc:sldChg>
      <pc:sldChg chg="addSp modSp">
        <pc:chgData name="Leonie Smith" userId="fed1330f33f5650e" providerId="LiveId" clId="{7C2827A9-2934-48DC-9632-4787B102BE0C}" dt="2022-08-03T05:14:53.846" v="58"/>
        <pc:sldMkLst>
          <pc:docMk/>
          <pc:sldMk cId="2789980734" sldId="458"/>
        </pc:sldMkLst>
      </pc:sldChg>
      <pc:sldChg chg="addSp modSp mod">
        <pc:chgData name="Leonie Smith" userId="fed1330f33f5650e" providerId="LiveId" clId="{7C2827A9-2934-48DC-9632-4787B102BE0C}" dt="2022-08-15T05:14:28.120" v="206" actId="20577"/>
        <pc:sldMkLst>
          <pc:docMk/>
          <pc:sldMk cId="783514268" sldId="459"/>
        </pc:sldMkLst>
      </pc:sldChg>
      <pc:sldChg chg="addSp modSp del">
        <pc:chgData name="Leonie Smith" userId="fed1330f33f5650e" providerId="LiveId" clId="{7C2827A9-2934-48DC-9632-4787B102BE0C}" dt="2022-08-03T05:17:22.088" v="60" actId="2696"/>
        <pc:sldMkLst>
          <pc:docMk/>
          <pc:sldMk cId="2691432836" sldId="460"/>
        </pc:sldMkLst>
      </pc:sldChg>
      <pc:sldChg chg="del">
        <pc:chgData name="Leonie Smith" userId="fed1330f33f5650e" providerId="LiveId" clId="{7C2827A9-2934-48DC-9632-4787B102BE0C}" dt="2022-08-03T05:17:23.216" v="61" actId="2696"/>
        <pc:sldMkLst>
          <pc:docMk/>
          <pc:sldMk cId="3868250199" sldId="461"/>
        </pc:sldMkLst>
      </pc:sldChg>
      <pc:sldChg chg="addSp delSp modSp modTransition modAnim">
        <pc:chgData name="Leonie Smith" userId="fed1330f33f5650e" providerId="LiveId" clId="{7C2827A9-2934-48DC-9632-4787B102BE0C}" dt="2022-08-03T05:18:53.442" v="64"/>
        <pc:sldMkLst>
          <pc:docMk/>
          <pc:sldMk cId="3941201962" sldId="462"/>
        </pc:sldMkLst>
      </pc:sldChg>
      <pc:sldChg chg="addSp modSp mod">
        <pc:chgData name="Leonie Smith" userId="fed1330f33f5650e" providerId="LiveId" clId="{7C2827A9-2934-48DC-9632-4787B102BE0C}" dt="2022-08-15T05:14:47.704" v="207" actId="20577"/>
        <pc:sldMkLst>
          <pc:docMk/>
          <pc:sldMk cId="2982327576" sldId="463"/>
        </pc:sldMkLst>
      </pc:sldChg>
      <pc:sldChg chg="addSp delSp modSp modTransition modAnim">
        <pc:chgData name="Leonie Smith" userId="fed1330f33f5650e" providerId="LiveId" clId="{7C2827A9-2934-48DC-9632-4787B102BE0C}" dt="2022-08-03T05:28:12.890" v="75"/>
        <pc:sldMkLst>
          <pc:docMk/>
          <pc:sldMk cId="3471468068" sldId="464"/>
        </pc:sldMkLst>
      </pc:sldChg>
      <pc:sldChg chg="addSp modSp mod">
        <pc:chgData name="Leonie Smith" userId="fed1330f33f5650e" providerId="LiveId" clId="{7C2827A9-2934-48DC-9632-4787B102BE0C}" dt="2022-08-15T05:14:59.056" v="208" actId="20577"/>
        <pc:sldMkLst>
          <pc:docMk/>
          <pc:sldMk cId="3894174290" sldId="465"/>
        </pc:sldMkLst>
      </pc:sldChg>
      <pc:sldChg chg="addSp delSp modSp modTransition modAnim">
        <pc:chgData name="Leonie Smith" userId="fed1330f33f5650e" providerId="LiveId" clId="{7C2827A9-2934-48DC-9632-4787B102BE0C}" dt="2022-08-03T05:30:13.489" v="83"/>
        <pc:sldMkLst>
          <pc:docMk/>
          <pc:sldMk cId="581074576" sldId="466"/>
        </pc:sldMkLst>
      </pc:sldChg>
      <pc:sldChg chg="addSp modSp mod">
        <pc:chgData name="Leonie Smith" userId="fed1330f33f5650e" providerId="LiveId" clId="{7C2827A9-2934-48DC-9632-4787B102BE0C}" dt="2022-08-15T05:15:12.567" v="211" actId="20577"/>
        <pc:sldMkLst>
          <pc:docMk/>
          <pc:sldMk cId="2711152741" sldId="467"/>
        </pc:sldMkLst>
      </pc:sldChg>
      <pc:sldChg chg="addSp delSp modSp modTransition modAnim modNotesTx">
        <pc:chgData name="Leonie Smith" userId="fed1330f33f5650e" providerId="LiveId" clId="{7C2827A9-2934-48DC-9632-4787B102BE0C}" dt="2022-08-04T04:33:42.689" v="133" actId="5793"/>
        <pc:sldMkLst>
          <pc:docMk/>
          <pc:sldMk cId="3596600315" sldId="468"/>
        </pc:sldMkLst>
      </pc:sldChg>
      <pc:sldChg chg="addSp delSp modSp modTransition modAnim">
        <pc:chgData name="Leonie Smith" userId="fed1330f33f5650e" providerId="LiveId" clId="{7C2827A9-2934-48DC-9632-4787B102BE0C}" dt="2022-08-03T05:32:05.827" v="92"/>
        <pc:sldMkLst>
          <pc:docMk/>
          <pc:sldMk cId="4276833554" sldId="469"/>
        </pc:sldMkLst>
      </pc:sldChg>
      <pc:sldChg chg="addSp modSp mod">
        <pc:chgData name="Leonie Smith" userId="fed1330f33f5650e" providerId="LiveId" clId="{7C2827A9-2934-48DC-9632-4787B102BE0C}" dt="2022-08-15T05:15:19.170" v="212" actId="20577"/>
        <pc:sldMkLst>
          <pc:docMk/>
          <pc:sldMk cId="3550430021" sldId="470"/>
        </pc:sldMkLst>
      </pc:sldChg>
      <pc:sldChg chg="addSp delSp modSp modTransition modAnim">
        <pc:chgData name="Leonie Smith" userId="fed1330f33f5650e" providerId="LiveId" clId="{7C2827A9-2934-48DC-9632-4787B102BE0C}" dt="2022-08-03T05:34:39.707" v="95"/>
        <pc:sldMkLst>
          <pc:docMk/>
          <pc:sldMk cId="2688511514" sldId="471"/>
        </pc:sldMkLst>
      </pc:sldChg>
      <pc:sldChg chg="addSp modSp mod">
        <pc:chgData name="Leonie Smith" userId="fed1330f33f5650e" providerId="LiveId" clId="{7C2827A9-2934-48DC-9632-4787B102BE0C}" dt="2022-08-15T05:15:26.811" v="213" actId="20577"/>
        <pc:sldMkLst>
          <pc:docMk/>
          <pc:sldMk cId="555363825" sldId="472"/>
        </pc:sldMkLst>
      </pc:sldChg>
      <pc:sldChg chg="addSp delSp modSp modTransition modAnim">
        <pc:chgData name="Leonie Smith" userId="fed1330f33f5650e" providerId="LiveId" clId="{7C2827A9-2934-48DC-9632-4787B102BE0C}" dt="2022-08-03T05:36:18.398" v="100"/>
        <pc:sldMkLst>
          <pc:docMk/>
          <pc:sldMk cId="739590022" sldId="473"/>
        </pc:sldMkLst>
      </pc:sldChg>
      <pc:sldChg chg="addSp modSp mod">
        <pc:chgData name="Leonie Smith" userId="fed1330f33f5650e" providerId="LiveId" clId="{7C2827A9-2934-48DC-9632-4787B102BE0C}" dt="2022-08-15T05:15:39.366" v="217" actId="20577"/>
        <pc:sldMkLst>
          <pc:docMk/>
          <pc:sldMk cId="3098697823" sldId="474"/>
        </pc:sldMkLst>
      </pc:sldChg>
      <pc:sldChg chg="addSp delSp modSp modTransition modAnim">
        <pc:chgData name="Leonie Smith" userId="fed1330f33f5650e" providerId="LiveId" clId="{7C2827A9-2934-48DC-9632-4787B102BE0C}" dt="2022-08-03T05:42:27.482" v="109"/>
        <pc:sldMkLst>
          <pc:docMk/>
          <pc:sldMk cId="1650328353" sldId="475"/>
        </pc:sldMkLst>
      </pc:sldChg>
      <pc:sldChg chg="addSp modSp mod">
        <pc:chgData name="Leonie Smith" userId="fed1330f33f5650e" providerId="LiveId" clId="{7C2827A9-2934-48DC-9632-4787B102BE0C}" dt="2022-08-15T05:15:44.090" v="219" actId="20577"/>
        <pc:sldMkLst>
          <pc:docMk/>
          <pc:sldMk cId="4171094677" sldId="476"/>
        </pc:sldMkLst>
      </pc:sldChg>
      <pc:sldChg chg="addSp modSp">
        <pc:chgData name="Leonie Smith" userId="fed1330f33f5650e" providerId="LiveId" clId="{7C2827A9-2934-48DC-9632-4787B102BE0C}" dt="2022-08-03T05:43:44.254" v="110"/>
        <pc:sldMkLst>
          <pc:docMk/>
          <pc:sldMk cId="217557767" sldId="477"/>
        </pc:sldMkLst>
      </pc:sldChg>
      <pc:sldChg chg="addSp modSp mod">
        <pc:chgData name="Leonie Smith" userId="fed1330f33f5650e" providerId="LiveId" clId="{7C2827A9-2934-48DC-9632-4787B102BE0C}" dt="2022-08-15T05:15:52.669" v="224" actId="20577"/>
        <pc:sldMkLst>
          <pc:docMk/>
          <pc:sldMk cId="3494826739" sldId="478"/>
        </pc:sldMkLst>
      </pc:sldChg>
      <pc:sldChg chg="addSp delSp modSp modTransition modAnim">
        <pc:chgData name="Leonie Smith" userId="fed1330f33f5650e" providerId="LiveId" clId="{7C2827A9-2934-48DC-9632-4787B102BE0C}" dt="2022-08-03T05:52:32.955" v="123"/>
        <pc:sldMkLst>
          <pc:docMk/>
          <pc:sldMk cId="1352936301" sldId="479"/>
        </pc:sldMkLst>
      </pc:sldChg>
      <pc:sldChg chg="addSp modSp mod">
        <pc:chgData name="Leonie Smith" userId="fed1330f33f5650e" providerId="LiveId" clId="{7C2827A9-2934-48DC-9632-4787B102BE0C}" dt="2022-08-15T05:16:02.782" v="226" actId="20577"/>
        <pc:sldMkLst>
          <pc:docMk/>
          <pc:sldMk cId="3586434860" sldId="480"/>
        </pc:sldMkLst>
      </pc:sldChg>
      <pc:sldChg chg="addSp modSp">
        <pc:chgData name="Leonie Smith" userId="fed1330f33f5650e" providerId="LiveId" clId="{7C2827A9-2934-48DC-9632-4787B102BE0C}" dt="2022-08-03T05:55:04.889" v="124"/>
        <pc:sldMkLst>
          <pc:docMk/>
          <pc:sldMk cId="3817586468" sldId="481"/>
        </pc:sldMkLst>
      </pc:sldChg>
      <pc:sldChg chg="addSp modSp mod">
        <pc:chgData name="Leonie Smith" userId="fed1330f33f5650e" providerId="LiveId" clId="{7C2827A9-2934-48DC-9632-4787B102BE0C}" dt="2022-08-15T05:16:30.889" v="231" actId="20577"/>
        <pc:sldMkLst>
          <pc:docMk/>
          <pc:sldMk cId="3640612199" sldId="482"/>
        </pc:sldMkLst>
      </pc:sldChg>
      <pc:sldChg chg="addSp delSp modSp modTransition modAnim">
        <pc:chgData name="Leonie Smith" userId="fed1330f33f5650e" providerId="LiveId" clId="{7C2827A9-2934-48DC-9632-4787B102BE0C}" dt="2022-08-03T05:56:32.427" v="129"/>
        <pc:sldMkLst>
          <pc:docMk/>
          <pc:sldMk cId="1073304252" sldId="483"/>
        </pc:sldMkLst>
      </pc:sldChg>
      <pc:sldChg chg="addSp modSp mod">
        <pc:chgData name="Leonie Smith" userId="fed1330f33f5650e" providerId="LiveId" clId="{7C2827A9-2934-48DC-9632-4787B102BE0C}" dt="2022-08-15T05:14:10.878" v="205" actId="20577"/>
        <pc:sldMkLst>
          <pc:docMk/>
          <pc:sldMk cId="1648370814" sldId="487"/>
        </pc:sldMkLst>
      </pc:sldChg>
      <pc:sldChg chg="addSp modSp mod">
        <pc:chgData name="Leonie Smith" userId="fed1330f33f5650e" providerId="LiveId" clId="{7C2827A9-2934-48DC-9632-4787B102BE0C}" dt="2022-08-15T05:11:58.275" v="189" actId="20577"/>
        <pc:sldMkLst>
          <pc:docMk/>
          <pc:sldMk cId="3605526884" sldId="488"/>
        </pc:sldMkLst>
      </pc:sldChg>
      <pc:sldChg chg="addSp modSp mod">
        <pc:chgData name="Leonie Smith" userId="fed1330f33f5650e" providerId="LiveId" clId="{7C2827A9-2934-48DC-9632-4787B102BE0C}" dt="2022-08-15T05:16:37.197" v="233" actId="20577"/>
        <pc:sldMkLst>
          <pc:docMk/>
          <pc:sldMk cId="940429155" sldId="489"/>
        </pc:sldMkLst>
      </pc:sldChg>
    </pc:docChg>
  </pc:docChgLst>
  <pc:docChgLst>
    <pc:chgData name="Alfred Smith" userId="3c60a3631c0db8ad" providerId="LiveId" clId="{48C72BA5-F064-4CA9-91F1-556AA7057AC7}"/>
    <pc:docChg chg="custSel modSld">
      <pc:chgData name="Alfred Smith" userId="3c60a3631c0db8ad" providerId="LiveId" clId="{48C72BA5-F064-4CA9-91F1-556AA7057AC7}" dt="2025-05-14T12:46:56.766" v="48"/>
      <pc:docMkLst>
        <pc:docMk/>
      </pc:docMkLst>
      <pc:sldChg chg="modSp">
        <pc:chgData name="Alfred Smith" userId="3c60a3631c0db8ad" providerId="LiveId" clId="{48C72BA5-F064-4CA9-91F1-556AA7057AC7}" dt="2025-05-14T12:46:47.751" v="47"/>
        <pc:sldMkLst>
          <pc:docMk/>
          <pc:sldMk cId="3261377596" sldId="438"/>
        </pc:sldMkLst>
        <pc:spChg chg="mod">
          <ac:chgData name="Alfred Smith" userId="3c60a3631c0db8ad" providerId="LiveId" clId="{48C72BA5-F064-4CA9-91F1-556AA7057AC7}" dt="2025-05-14T12:46:47.751" v="47"/>
          <ac:spMkLst>
            <pc:docMk/>
            <pc:sldMk cId="3261377596" sldId="438"/>
            <ac:spMk id="2" creationId="{FBC1D9F1-5B07-39B1-A42D-2A1C90EFCE2E}"/>
          </ac:spMkLst>
        </pc:spChg>
      </pc:sldChg>
      <pc:sldChg chg="modSp">
        <pc:chgData name="Alfred Smith" userId="3c60a3631c0db8ad" providerId="LiveId" clId="{48C72BA5-F064-4CA9-91F1-556AA7057AC7}" dt="2025-05-14T12:46:47.751" v="47"/>
        <pc:sldMkLst>
          <pc:docMk/>
          <pc:sldMk cId="3759221820" sldId="439"/>
        </pc:sldMkLst>
        <pc:spChg chg="mod">
          <ac:chgData name="Alfred Smith" userId="3c60a3631c0db8ad" providerId="LiveId" clId="{48C72BA5-F064-4CA9-91F1-556AA7057AC7}" dt="2025-05-14T12:46:47.751" v="47"/>
          <ac:spMkLst>
            <pc:docMk/>
            <pc:sldMk cId="3759221820" sldId="439"/>
            <ac:spMk id="6" creationId="{416C064E-628E-47C0-A712-DB178FE9901E}"/>
          </ac:spMkLst>
        </pc:spChg>
      </pc:sldChg>
      <pc:sldChg chg="addSp delSp modSp mod">
        <pc:chgData name="Alfred Smith" userId="3c60a3631c0db8ad" providerId="LiveId" clId="{48C72BA5-F064-4CA9-91F1-556AA7057AC7}" dt="2025-04-09T10:02:16.881" v="6"/>
        <pc:sldMkLst>
          <pc:docMk/>
          <pc:sldMk cId="923867738" sldId="440"/>
        </pc:sldMkLst>
        <pc:spChg chg="add mod">
          <ac:chgData name="Alfred Smith" userId="3c60a3631c0db8ad" providerId="LiveId" clId="{48C72BA5-F064-4CA9-91F1-556AA7057AC7}" dt="2025-04-09T10:02:16.881" v="6"/>
          <ac:spMkLst>
            <pc:docMk/>
            <pc:sldMk cId="923867738" sldId="440"/>
            <ac:spMk id="2" creationId="{0A670439-8866-7F2C-8B08-D6DFA1DF1B98}"/>
          </ac:spMkLst>
        </pc:spChg>
        <pc:spChg chg="add mod">
          <ac:chgData name="Alfred Smith" userId="3c60a3631c0db8ad" providerId="LiveId" clId="{48C72BA5-F064-4CA9-91F1-556AA7057AC7}" dt="2025-04-09T10:02:16.881" v="6"/>
          <ac:spMkLst>
            <pc:docMk/>
            <pc:sldMk cId="923867738" sldId="440"/>
            <ac:spMk id="3" creationId="{8AC65F27-F4DD-2E84-3168-0BE2CA59BBB5}"/>
          </ac:spMkLst>
        </pc:spChg>
      </pc:sldChg>
      <pc:sldChg chg="modSp">
        <pc:chgData name="Alfred Smith" userId="3c60a3631c0db8ad" providerId="LiveId" clId="{48C72BA5-F064-4CA9-91F1-556AA7057AC7}" dt="2025-05-14T12:46:47.751" v="47"/>
        <pc:sldMkLst>
          <pc:docMk/>
          <pc:sldMk cId="3676245138" sldId="441"/>
        </pc:sldMkLst>
        <pc:spChg chg="mod">
          <ac:chgData name="Alfred Smith" userId="3c60a3631c0db8ad" providerId="LiveId" clId="{48C72BA5-F064-4CA9-91F1-556AA7057AC7}" dt="2025-05-14T12:46:47.751" v="47"/>
          <ac:spMkLst>
            <pc:docMk/>
            <pc:sldMk cId="3676245138" sldId="441"/>
            <ac:spMk id="2" creationId="{756399E8-58F9-473B-90CE-53845D78D8EE}"/>
          </ac:spMkLst>
        </pc:spChg>
      </pc:sldChg>
      <pc:sldChg chg="addSp delSp modSp mod">
        <pc:chgData name="Alfred Smith" userId="3c60a3631c0db8ad" providerId="LiveId" clId="{48C72BA5-F064-4CA9-91F1-556AA7057AC7}" dt="2025-04-09T10:02:37.911" v="8"/>
        <pc:sldMkLst>
          <pc:docMk/>
          <pc:sldMk cId="2180228365" sldId="442"/>
        </pc:sldMkLst>
        <pc:spChg chg="add mod">
          <ac:chgData name="Alfred Smith" userId="3c60a3631c0db8ad" providerId="LiveId" clId="{48C72BA5-F064-4CA9-91F1-556AA7057AC7}" dt="2025-04-09T10:02:37.911" v="8"/>
          <ac:spMkLst>
            <pc:docMk/>
            <pc:sldMk cId="2180228365" sldId="442"/>
            <ac:spMk id="2" creationId="{E437CE22-D3E0-F20A-B26B-E3325424007A}"/>
          </ac:spMkLst>
        </pc:spChg>
        <pc:spChg chg="add mod">
          <ac:chgData name="Alfred Smith" userId="3c60a3631c0db8ad" providerId="LiveId" clId="{48C72BA5-F064-4CA9-91F1-556AA7057AC7}" dt="2025-04-09T10:02:37.911" v="8"/>
          <ac:spMkLst>
            <pc:docMk/>
            <pc:sldMk cId="2180228365" sldId="442"/>
            <ac:spMk id="5" creationId="{2DBE2B38-8897-4205-90D6-B568F7FBEBD3}"/>
          </ac:spMkLst>
        </pc:spChg>
      </pc:sldChg>
      <pc:sldChg chg="modSp">
        <pc:chgData name="Alfred Smith" userId="3c60a3631c0db8ad" providerId="LiveId" clId="{48C72BA5-F064-4CA9-91F1-556AA7057AC7}" dt="2025-05-14T12:46:47.751" v="47"/>
        <pc:sldMkLst>
          <pc:docMk/>
          <pc:sldMk cId="3095902142" sldId="443"/>
        </pc:sldMkLst>
        <pc:spChg chg="mod">
          <ac:chgData name="Alfred Smith" userId="3c60a3631c0db8ad" providerId="LiveId" clId="{48C72BA5-F064-4CA9-91F1-556AA7057AC7}" dt="2025-05-14T12:46:47.751" v="47"/>
          <ac:spMkLst>
            <pc:docMk/>
            <pc:sldMk cId="3095902142" sldId="443"/>
            <ac:spMk id="2" creationId="{3BEB01FD-47AD-A59B-BBA1-B0ADD48FC646}"/>
          </ac:spMkLst>
        </pc:spChg>
      </pc:sldChg>
      <pc:sldChg chg="addSp delSp modSp mod">
        <pc:chgData name="Alfred Smith" userId="3c60a3631c0db8ad" providerId="LiveId" clId="{48C72BA5-F064-4CA9-91F1-556AA7057AC7}" dt="2025-04-09T10:05:54.066" v="10"/>
        <pc:sldMkLst>
          <pc:docMk/>
          <pc:sldMk cId="1718612039" sldId="444"/>
        </pc:sldMkLst>
        <pc:spChg chg="add mod">
          <ac:chgData name="Alfred Smith" userId="3c60a3631c0db8ad" providerId="LiveId" clId="{48C72BA5-F064-4CA9-91F1-556AA7057AC7}" dt="2025-04-09T10:05:54.066" v="10"/>
          <ac:spMkLst>
            <pc:docMk/>
            <pc:sldMk cId="1718612039" sldId="444"/>
            <ac:spMk id="2" creationId="{9D8F0F42-4BD5-5826-BEC2-B668E45FD581}"/>
          </ac:spMkLst>
        </pc:spChg>
        <pc:spChg chg="add mod">
          <ac:chgData name="Alfred Smith" userId="3c60a3631c0db8ad" providerId="LiveId" clId="{48C72BA5-F064-4CA9-91F1-556AA7057AC7}" dt="2025-04-09T10:05:54.066" v="10"/>
          <ac:spMkLst>
            <pc:docMk/>
            <pc:sldMk cId="1718612039" sldId="444"/>
            <ac:spMk id="5" creationId="{6795C83F-5581-68E3-ECD1-E02F62E28B3F}"/>
          </ac:spMkLst>
        </pc:spChg>
      </pc:sldChg>
      <pc:sldChg chg="modSp">
        <pc:chgData name="Alfred Smith" userId="3c60a3631c0db8ad" providerId="LiveId" clId="{48C72BA5-F064-4CA9-91F1-556AA7057AC7}" dt="2025-05-14T12:46:47.751" v="47"/>
        <pc:sldMkLst>
          <pc:docMk/>
          <pc:sldMk cId="2166098122" sldId="445"/>
        </pc:sldMkLst>
        <pc:spChg chg="mod">
          <ac:chgData name="Alfred Smith" userId="3c60a3631c0db8ad" providerId="LiveId" clId="{48C72BA5-F064-4CA9-91F1-556AA7057AC7}" dt="2025-05-14T12:46:47.751" v="47"/>
          <ac:spMkLst>
            <pc:docMk/>
            <pc:sldMk cId="2166098122" sldId="445"/>
            <ac:spMk id="2" creationId="{D5F58D8E-ECCA-CA29-98A9-7A46AEC6DFAF}"/>
          </ac:spMkLst>
        </pc:spChg>
      </pc:sldChg>
      <pc:sldChg chg="addSp delSp modSp mod">
        <pc:chgData name="Alfred Smith" userId="3c60a3631c0db8ad" providerId="LiveId" clId="{48C72BA5-F064-4CA9-91F1-556AA7057AC7}" dt="2025-04-09T10:06:07.399" v="12"/>
        <pc:sldMkLst>
          <pc:docMk/>
          <pc:sldMk cId="665805102" sldId="446"/>
        </pc:sldMkLst>
        <pc:spChg chg="add mod">
          <ac:chgData name="Alfred Smith" userId="3c60a3631c0db8ad" providerId="LiveId" clId="{48C72BA5-F064-4CA9-91F1-556AA7057AC7}" dt="2025-04-09T10:06:07.399" v="12"/>
          <ac:spMkLst>
            <pc:docMk/>
            <pc:sldMk cId="665805102" sldId="446"/>
            <ac:spMk id="2" creationId="{73FD1D77-FC61-B922-9FE0-9725028B90EC}"/>
          </ac:spMkLst>
        </pc:spChg>
        <pc:spChg chg="add mod">
          <ac:chgData name="Alfred Smith" userId="3c60a3631c0db8ad" providerId="LiveId" clId="{48C72BA5-F064-4CA9-91F1-556AA7057AC7}" dt="2025-04-09T10:06:07.399" v="12"/>
          <ac:spMkLst>
            <pc:docMk/>
            <pc:sldMk cId="665805102" sldId="446"/>
            <ac:spMk id="5" creationId="{6A06B80B-5603-591F-65A6-8E3975AD54B2}"/>
          </ac:spMkLst>
        </pc:spChg>
      </pc:sldChg>
      <pc:sldChg chg="modSp">
        <pc:chgData name="Alfred Smith" userId="3c60a3631c0db8ad" providerId="LiveId" clId="{48C72BA5-F064-4CA9-91F1-556AA7057AC7}" dt="2025-05-14T12:46:47.751" v="47"/>
        <pc:sldMkLst>
          <pc:docMk/>
          <pc:sldMk cId="2422728137" sldId="447"/>
        </pc:sldMkLst>
        <pc:spChg chg="mod">
          <ac:chgData name="Alfred Smith" userId="3c60a3631c0db8ad" providerId="LiveId" clId="{48C72BA5-F064-4CA9-91F1-556AA7057AC7}" dt="2025-05-14T12:46:47.751" v="47"/>
          <ac:spMkLst>
            <pc:docMk/>
            <pc:sldMk cId="2422728137" sldId="447"/>
            <ac:spMk id="2" creationId="{69C2EF30-8574-05D0-4EE4-3319E7081BF7}"/>
          </ac:spMkLst>
        </pc:spChg>
      </pc:sldChg>
      <pc:sldChg chg="addSp delSp modSp mod">
        <pc:chgData name="Alfred Smith" userId="3c60a3631c0db8ad" providerId="LiveId" clId="{48C72BA5-F064-4CA9-91F1-556AA7057AC7}" dt="2025-04-09T10:06:17.812" v="14"/>
        <pc:sldMkLst>
          <pc:docMk/>
          <pc:sldMk cId="843663555" sldId="448"/>
        </pc:sldMkLst>
        <pc:spChg chg="add mod">
          <ac:chgData name="Alfred Smith" userId="3c60a3631c0db8ad" providerId="LiveId" clId="{48C72BA5-F064-4CA9-91F1-556AA7057AC7}" dt="2025-04-09T10:06:17.812" v="14"/>
          <ac:spMkLst>
            <pc:docMk/>
            <pc:sldMk cId="843663555" sldId="448"/>
            <ac:spMk id="2" creationId="{8A091FE6-ABCA-F6B6-5345-62D7FC280354}"/>
          </ac:spMkLst>
        </pc:spChg>
        <pc:spChg chg="add mod">
          <ac:chgData name="Alfred Smith" userId="3c60a3631c0db8ad" providerId="LiveId" clId="{48C72BA5-F064-4CA9-91F1-556AA7057AC7}" dt="2025-04-09T10:06:17.812" v="14"/>
          <ac:spMkLst>
            <pc:docMk/>
            <pc:sldMk cId="843663555" sldId="448"/>
            <ac:spMk id="5" creationId="{C7B34D9C-836E-DA8F-B28F-6FEA468F7F84}"/>
          </ac:spMkLst>
        </pc:spChg>
      </pc:sldChg>
      <pc:sldChg chg="addSp delSp modSp mod">
        <pc:chgData name="Alfred Smith" userId="3c60a3631c0db8ad" providerId="LiveId" clId="{48C72BA5-F064-4CA9-91F1-556AA7057AC7}" dt="2025-04-09T10:06:27.545" v="16"/>
        <pc:sldMkLst>
          <pc:docMk/>
          <pc:sldMk cId="538051216" sldId="450"/>
        </pc:sldMkLst>
        <pc:spChg chg="add mod">
          <ac:chgData name="Alfred Smith" userId="3c60a3631c0db8ad" providerId="LiveId" clId="{48C72BA5-F064-4CA9-91F1-556AA7057AC7}" dt="2025-04-09T10:06:27.545" v="16"/>
          <ac:spMkLst>
            <pc:docMk/>
            <pc:sldMk cId="538051216" sldId="450"/>
            <ac:spMk id="2" creationId="{FCA378AD-FAAB-3B88-235A-4ED528C80359}"/>
          </ac:spMkLst>
        </pc:spChg>
        <pc:spChg chg="add mod">
          <ac:chgData name="Alfred Smith" userId="3c60a3631c0db8ad" providerId="LiveId" clId="{48C72BA5-F064-4CA9-91F1-556AA7057AC7}" dt="2025-04-09T10:06:27.545" v="16"/>
          <ac:spMkLst>
            <pc:docMk/>
            <pc:sldMk cId="538051216" sldId="450"/>
            <ac:spMk id="3" creationId="{326AA49C-5A87-C3F7-2ED2-814F55190BD9}"/>
          </ac:spMkLst>
        </pc:spChg>
      </pc:sldChg>
      <pc:sldChg chg="modSp">
        <pc:chgData name="Alfred Smith" userId="3c60a3631c0db8ad" providerId="LiveId" clId="{48C72BA5-F064-4CA9-91F1-556AA7057AC7}" dt="2025-05-14T12:46:47.751" v="47"/>
        <pc:sldMkLst>
          <pc:docMk/>
          <pc:sldMk cId="3386340796" sldId="451"/>
        </pc:sldMkLst>
        <pc:spChg chg="mod">
          <ac:chgData name="Alfred Smith" userId="3c60a3631c0db8ad" providerId="LiveId" clId="{48C72BA5-F064-4CA9-91F1-556AA7057AC7}" dt="2025-05-14T12:46:47.751" v="47"/>
          <ac:spMkLst>
            <pc:docMk/>
            <pc:sldMk cId="3386340796" sldId="451"/>
            <ac:spMk id="2" creationId="{AD823EC5-3932-DABE-54A7-D2CC0FA14546}"/>
          </ac:spMkLst>
        </pc:spChg>
      </pc:sldChg>
      <pc:sldChg chg="addSp delSp modSp mod">
        <pc:chgData name="Alfred Smith" userId="3c60a3631c0db8ad" providerId="LiveId" clId="{48C72BA5-F064-4CA9-91F1-556AA7057AC7}" dt="2025-04-09T10:06:40.175" v="18"/>
        <pc:sldMkLst>
          <pc:docMk/>
          <pc:sldMk cId="4002949039" sldId="452"/>
        </pc:sldMkLst>
        <pc:spChg chg="add mod">
          <ac:chgData name="Alfred Smith" userId="3c60a3631c0db8ad" providerId="LiveId" clId="{48C72BA5-F064-4CA9-91F1-556AA7057AC7}" dt="2025-04-09T10:06:40.175" v="18"/>
          <ac:spMkLst>
            <pc:docMk/>
            <pc:sldMk cId="4002949039" sldId="452"/>
            <ac:spMk id="2" creationId="{8A3665C4-85D4-FE71-341A-0B709917BB6F}"/>
          </ac:spMkLst>
        </pc:spChg>
        <pc:spChg chg="add mod">
          <ac:chgData name="Alfred Smith" userId="3c60a3631c0db8ad" providerId="LiveId" clId="{48C72BA5-F064-4CA9-91F1-556AA7057AC7}" dt="2025-04-09T10:06:40.175" v="18"/>
          <ac:spMkLst>
            <pc:docMk/>
            <pc:sldMk cId="4002949039" sldId="452"/>
            <ac:spMk id="3" creationId="{EE7DF525-4F38-2AE6-E149-2B2C1CC4102A}"/>
          </ac:spMkLst>
        </pc:spChg>
      </pc:sldChg>
      <pc:sldChg chg="modSp">
        <pc:chgData name="Alfred Smith" userId="3c60a3631c0db8ad" providerId="LiveId" clId="{48C72BA5-F064-4CA9-91F1-556AA7057AC7}" dt="2025-05-14T12:46:47.751" v="47"/>
        <pc:sldMkLst>
          <pc:docMk/>
          <pc:sldMk cId="283334129" sldId="453"/>
        </pc:sldMkLst>
        <pc:spChg chg="mod">
          <ac:chgData name="Alfred Smith" userId="3c60a3631c0db8ad" providerId="LiveId" clId="{48C72BA5-F064-4CA9-91F1-556AA7057AC7}" dt="2025-05-14T12:46:47.751" v="47"/>
          <ac:spMkLst>
            <pc:docMk/>
            <pc:sldMk cId="283334129" sldId="453"/>
            <ac:spMk id="2" creationId="{45E9754D-0CEB-8478-D2F7-0BC07DE97FB2}"/>
          </ac:spMkLst>
        </pc:spChg>
      </pc:sldChg>
      <pc:sldChg chg="addSp delSp modSp mod">
        <pc:chgData name="Alfred Smith" userId="3c60a3631c0db8ad" providerId="LiveId" clId="{48C72BA5-F064-4CA9-91F1-556AA7057AC7}" dt="2025-04-09T10:07:06.539" v="20"/>
        <pc:sldMkLst>
          <pc:docMk/>
          <pc:sldMk cId="2511564658" sldId="454"/>
        </pc:sldMkLst>
        <pc:spChg chg="add mod">
          <ac:chgData name="Alfred Smith" userId="3c60a3631c0db8ad" providerId="LiveId" clId="{48C72BA5-F064-4CA9-91F1-556AA7057AC7}" dt="2025-04-09T10:07:06.539" v="20"/>
          <ac:spMkLst>
            <pc:docMk/>
            <pc:sldMk cId="2511564658" sldId="454"/>
            <ac:spMk id="3" creationId="{8AEAEAE8-00E6-00A3-37DF-80BB1042BA53}"/>
          </ac:spMkLst>
        </pc:spChg>
        <pc:spChg chg="add mod">
          <ac:chgData name="Alfred Smith" userId="3c60a3631c0db8ad" providerId="LiveId" clId="{48C72BA5-F064-4CA9-91F1-556AA7057AC7}" dt="2025-04-09T10:07:06.539" v="20"/>
          <ac:spMkLst>
            <pc:docMk/>
            <pc:sldMk cId="2511564658" sldId="454"/>
            <ac:spMk id="5" creationId="{39A4FCCD-8208-EF08-83D7-F763895F8D6A}"/>
          </ac:spMkLst>
        </pc:spChg>
      </pc:sldChg>
      <pc:sldChg chg="modSp">
        <pc:chgData name="Alfred Smith" userId="3c60a3631c0db8ad" providerId="LiveId" clId="{48C72BA5-F064-4CA9-91F1-556AA7057AC7}" dt="2025-05-14T12:46:47.751" v="47"/>
        <pc:sldMkLst>
          <pc:docMk/>
          <pc:sldMk cId="1799939013" sldId="455"/>
        </pc:sldMkLst>
        <pc:spChg chg="mod">
          <ac:chgData name="Alfred Smith" userId="3c60a3631c0db8ad" providerId="LiveId" clId="{48C72BA5-F064-4CA9-91F1-556AA7057AC7}" dt="2025-05-14T12:46:47.751" v="47"/>
          <ac:spMkLst>
            <pc:docMk/>
            <pc:sldMk cId="1799939013" sldId="455"/>
            <ac:spMk id="2" creationId="{328F5EA6-A33D-6C5A-7830-2A76FF54E26D}"/>
          </ac:spMkLst>
        </pc:spChg>
      </pc:sldChg>
      <pc:sldChg chg="addSp delSp modSp mod">
        <pc:chgData name="Alfred Smith" userId="3c60a3631c0db8ad" providerId="LiveId" clId="{48C72BA5-F064-4CA9-91F1-556AA7057AC7}" dt="2025-04-09T10:07:23.998" v="22"/>
        <pc:sldMkLst>
          <pc:docMk/>
          <pc:sldMk cId="4049696417" sldId="456"/>
        </pc:sldMkLst>
        <pc:spChg chg="add mod">
          <ac:chgData name="Alfred Smith" userId="3c60a3631c0db8ad" providerId="LiveId" clId="{48C72BA5-F064-4CA9-91F1-556AA7057AC7}" dt="2025-04-09T10:07:23.998" v="22"/>
          <ac:spMkLst>
            <pc:docMk/>
            <pc:sldMk cId="4049696417" sldId="456"/>
            <ac:spMk id="2" creationId="{8FC5A313-D5A4-26EC-D38D-FA68C08A814A}"/>
          </ac:spMkLst>
        </pc:spChg>
        <pc:spChg chg="add mod">
          <ac:chgData name="Alfred Smith" userId="3c60a3631c0db8ad" providerId="LiveId" clId="{48C72BA5-F064-4CA9-91F1-556AA7057AC7}" dt="2025-04-09T10:07:23.998" v="22"/>
          <ac:spMkLst>
            <pc:docMk/>
            <pc:sldMk cId="4049696417" sldId="456"/>
            <ac:spMk id="3" creationId="{AB471C6A-C978-B2EE-3C5F-AF2F6C190B42}"/>
          </ac:spMkLst>
        </pc:spChg>
      </pc:sldChg>
      <pc:sldChg chg="modSp">
        <pc:chgData name="Alfred Smith" userId="3c60a3631c0db8ad" providerId="LiveId" clId="{48C72BA5-F064-4CA9-91F1-556AA7057AC7}" dt="2025-05-14T12:46:47.751" v="47"/>
        <pc:sldMkLst>
          <pc:docMk/>
          <pc:sldMk cId="2618424304" sldId="457"/>
        </pc:sldMkLst>
        <pc:spChg chg="mod">
          <ac:chgData name="Alfred Smith" userId="3c60a3631c0db8ad" providerId="LiveId" clId="{48C72BA5-F064-4CA9-91F1-556AA7057AC7}" dt="2025-05-14T12:46:47.751" v="47"/>
          <ac:spMkLst>
            <pc:docMk/>
            <pc:sldMk cId="2618424304" sldId="457"/>
            <ac:spMk id="2" creationId="{35638CAE-5CCB-6E8D-F4DE-7CF9FBDFB100}"/>
          </ac:spMkLst>
        </pc:spChg>
      </pc:sldChg>
      <pc:sldChg chg="addSp delSp modSp mod">
        <pc:chgData name="Alfred Smith" userId="3c60a3631c0db8ad" providerId="LiveId" clId="{48C72BA5-F064-4CA9-91F1-556AA7057AC7}" dt="2025-04-09T10:07:32.197" v="24"/>
        <pc:sldMkLst>
          <pc:docMk/>
          <pc:sldMk cId="2789980734" sldId="458"/>
        </pc:sldMkLst>
        <pc:spChg chg="add mod">
          <ac:chgData name="Alfred Smith" userId="3c60a3631c0db8ad" providerId="LiveId" clId="{48C72BA5-F064-4CA9-91F1-556AA7057AC7}" dt="2025-04-09T10:07:32.197" v="24"/>
          <ac:spMkLst>
            <pc:docMk/>
            <pc:sldMk cId="2789980734" sldId="458"/>
            <ac:spMk id="3" creationId="{0F779926-39B0-7F67-0B20-E0C354FB8CFB}"/>
          </ac:spMkLst>
        </pc:spChg>
        <pc:spChg chg="add mod">
          <ac:chgData name="Alfred Smith" userId="3c60a3631c0db8ad" providerId="LiveId" clId="{48C72BA5-F064-4CA9-91F1-556AA7057AC7}" dt="2025-04-09T10:07:32.197" v="24"/>
          <ac:spMkLst>
            <pc:docMk/>
            <pc:sldMk cId="2789980734" sldId="458"/>
            <ac:spMk id="5" creationId="{28363853-2040-B9FB-6F37-24288AEA1B64}"/>
          </ac:spMkLst>
        </pc:spChg>
      </pc:sldChg>
      <pc:sldChg chg="modSp">
        <pc:chgData name="Alfred Smith" userId="3c60a3631c0db8ad" providerId="LiveId" clId="{48C72BA5-F064-4CA9-91F1-556AA7057AC7}" dt="2025-05-14T12:46:56.766" v="48"/>
        <pc:sldMkLst>
          <pc:docMk/>
          <pc:sldMk cId="783514268" sldId="459"/>
        </pc:sldMkLst>
        <pc:spChg chg="mod">
          <ac:chgData name="Alfred Smith" userId="3c60a3631c0db8ad" providerId="LiveId" clId="{48C72BA5-F064-4CA9-91F1-556AA7057AC7}" dt="2025-05-14T12:46:56.766" v="48"/>
          <ac:spMkLst>
            <pc:docMk/>
            <pc:sldMk cId="783514268" sldId="459"/>
            <ac:spMk id="2" creationId="{6142CF3B-0F80-D430-5EF0-8B37041DC88F}"/>
          </ac:spMkLst>
        </pc:spChg>
      </pc:sldChg>
      <pc:sldChg chg="addSp delSp modSp mod">
        <pc:chgData name="Alfred Smith" userId="3c60a3631c0db8ad" providerId="LiveId" clId="{48C72BA5-F064-4CA9-91F1-556AA7057AC7}" dt="2025-04-09T10:07:42.546" v="26"/>
        <pc:sldMkLst>
          <pc:docMk/>
          <pc:sldMk cId="3941201962" sldId="462"/>
        </pc:sldMkLst>
        <pc:spChg chg="add mod">
          <ac:chgData name="Alfred Smith" userId="3c60a3631c0db8ad" providerId="LiveId" clId="{48C72BA5-F064-4CA9-91F1-556AA7057AC7}" dt="2025-04-09T10:07:42.546" v="26"/>
          <ac:spMkLst>
            <pc:docMk/>
            <pc:sldMk cId="3941201962" sldId="462"/>
            <ac:spMk id="2" creationId="{0FC1268C-639A-AF87-4FE1-6B14A03FA6EE}"/>
          </ac:spMkLst>
        </pc:spChg>
        <pc:spChg chg="add mod">
          <ac:chgData name="Alfred Smith" userId="3c60a3631c0db8ad" providerId="LiveId" clId="{48C72BA5-F064-4CA9-91F1-556AA7057AC7}" dt="2025-04-09T10:07:42.546" v="26"/>
          <ac:spMkLst>
            <pc:docMk/>
            <pc:sldMk cId="3941201962" sldId="462"/>
            <ac:spMk id="5" creationId="{40008F02-DF5F-F393-6586-D47E443EAAAE}"/>
          </ac:spMkLst>
        </pc:spChg>
      </pc:sldChg>
      <pc:sldChg chg="modSp">
        <pc:chgData name="Alfred Smith" userId="3c60a3631c0db8ad" providerId="LiveId" clId="{48C72BA5-F064-4CA9-91F1-556AA7057AC7}" dt="2025-05-14T12:46:56.766" v="48"/>
        <pc:sldMkLst>
          <pc:docMk/>
          <pc:sldMk cId="2982327576" sldId="463"/>
        </pc:sldMkLst>
        <pc:spChg chg="mod">
          <ac:chgData name="Alfred Smith" userId="3c60a3631c0db8ad" providerId="LiveId" clId="{48C72BA5-F064-4CA9-91F1-556AA7057AC7}" dt="2025-05-14T12:46:56.766" v="48"/>
          <ac:spMkLst>
            <pc:docMk/>
            <pc:sldMk cId="2982327576" sldId="463"/>
            <ac:spMk id="2" creationId="{48AB9CDD-8DAF-C216-2815-B31CEF5E7D21}"/>
          </ac:spMkLst>
        </pc:spChg>
      </pc:sldChg>
      <pc:sldChg chg="addSp delSp modSp mod">
        <pc:chgData name="Alfred Smith" userId="3c60a3631c0db8ad" providerId="LiveId" clId="{48C72BA5-F064-4CA9-91F1-556AA7057AC7}" dt="2025-04-09T10:07:52.889" v="28"/>
        <pc:sldMkLst>
          <pc:docMk/>
          <pc:sldMk cId="3471468068" sldId="464"/>
        </pc:sldMkLst>
        <pc:spChg chg="add mod">
          <ac:chgData name="Alfred Smith" userId="3c60a3631c0db8ad" providerId="LiveId" clId="{48C72BA5-F064-4CA9-91F1-556AA7057AC7}" dt="2025-04-09T10:07:52.889" v="28"/>
          <ac:spMkLst>
            <pc:docMk/>
            <pc:sldMk cId="3471468068" sldId="464"/>
            <ac:spMk id="2" creationId="{16E21652-D03C-B4F7-7AD0-F93E143F72CC}"/>
          </ac:spMkLst>
        </pc:spChg>
        <pc:spChg chg="add mod">
          <ac:chgData name="Alfred Smith" userId="3c60a3631c0db8ad" providerId="LiveId" clId="{48C72BA5-F064-4CA9-91F1-556AA7057AC7}" dt="2025-04-09T10:07:52.889" v="28"/>
          <ac:spMkLst>
            <pc:docMk/>
            <pc:sldMk cId="3471468068" sldId="464"/>
            <ac:spMk id="3" creationId="{15E6D27A-7EB2-E287-0151-618FA4EE71FA}"/>
          </ac:spMkLst>
        </pc:spChg>
      </pc:sldChg>
      <pc:sldChg chg="modSp">
        <pc:chgData name="Alfred Smith" userId="3c60a3631c0db8ad" providerId="LiveId" clId="{48C72BA5-F064-4CA9-91F1-556AA7057AC7}" dt="2025-05-14T12:46:56.766" v="48"/>
        <pc:sldMkLst>
          <pc:docMk/>
          <pc:sldMk cId="3894174290" sldId="465"/>
        </pc:sldMkLst>
        <pc:spChg chg="mod">
          <ac:chgData name="Alfred Smith" userId="3c60a3631c0db8ad" providerId="LiveId" clId="{48C72BA5-F064-4CA9-91F1-556AA7057AC7}" dt="2025-05-14T12:46:56.766" v="48"/>
          <ac:spMkLst>
            <pc:docMk/>
            <pc:sldMk cId="3894174290" sldId="465"/>
            <ac:spMk id="2" creationId="{9C8C1105-DF1D-B281-A6E0-4A495276C501}"/>
          </ac:spMkLst>
        </pc:spChg>
      </pc:sldChg>
      <pc:sldChg chg="addSp delSp modSp mod">
        <pc:chgData name="Alfred Smith" userId="3c60a3631c0db8ad" providerId="LiveId" clId="{48C72BA5-F064-4CA9-91F1-556AA7057AC7}" dt="2025-04-09T10:08:04.639" v="30"/>
        <pc:sldMkLst>
          <pc:docMk/>
          <pc:sldMk cId="581074576" sldId="466"/>
        </pc:sldMkLst>
        <pc:spChg chg="add mod">
          <ac:chgData name="Alfred Smith" userId="3c60a3631c0db8ad" providerId="LiveId" clId="{48C72BA5-F064-4CA9-91F1-556AA7057AC7}" dt="2025-04-09T10:08:04.639" v="30"/>
          <ac:spMkLst>
            <pc:docMk/>
            <pc:sldMk cId="581074576" sldId="466"/>
            <ac:spMk id="2" creationId="{79E39ED1-07BA-5173-44FB-0F36D33BDF38}"/>
          </ac:spMkLst>
        </pc:spChg>
        <pc:spChg chg="add mod">
          <ac:chgData name="Alfred Smith" userId="3c60a3631c0db8ad" providerId="LiveId" clId="{48C72BA5-F064-4CA9-91F1-556AA7057AC7}" dt="2025-04-09T10:08:04.639" v="30"/>
          <ac:spMkLst>
            <pc:docMk/>
            <pc:sldMk cId="581074576" sldId="466"/>
            <ac:spMk id="3" creationId="{F57C3604-48A2-E0C9-AF05-5D89379032CF}"/>
          </ac:spMkLst>
        </pc:spChg>
      </pc:sldChg>
      <pc:sldChg chg="modSp">
        <pc:chgData name="Alfred Smith" userId="3c60a3631c0db8ad" providerId="LiveId" clId="{48C72BA5-F064-4CA9-91F1-556AA7057AC7}" dt="2025-05-14T12:46:56.766" v="48"/>
        <pc:sldMkLst>
          <pc:docMk/>
          <pc:sldMk cId="2711152741" sldId="467"/>
        </pc:sldMkLst>
        <pc:spChg chg="mod">
          <ac:chgData name="Alfred Smith" userId="3c60a3631c0db8ad" providerId="LiveId" clId="{48C72BA5-F064-4CA9-91F1-556AA7057AC7}" dt="2025-05-14T12:46:56.766" v="48"/>
          <ac:spMkLst>
            <pc:docMk/>
            <pc:sldMk cId="2711152741" sldId="467"/>
            <ac:spMk id="2" creationId="{4806DD84-A4EE-6FF9-F8FE-ED9531827E23}"/>
          </ac:spMkLst>
        </pc:spChg>
      </pc:sldChg>
      <pc:sldChg chg="addSp delSp modSp mod">
        <pc:chgData name="Alfred Smith" userId="3c60a3631c0db8ad" providerId="LiveId" clId="{48C72BA5-F064-4CA9-91F1-556AA7057AC7}" dt="2025-04-09T10:01:13.645" v="1"/>
        <pc:sldMkLst>
          <pc:docMk/>
          <pc:sldMk cId="3596600315" sldId="468"/>
        </pc:sldMkLst>
        <pc:spChg chg="add mod">
          <ac:chgData name="Alfred Smith" userId="3c60a3631c0db8ad" providerId="LiveId" clId="{48C72BA5-F064-4CA9-91F1-556AA7057AC7}" dt="2025-04-09T10:01:13.645" v="1"/>
          <ac:spMkLst>
            <pc:docMk/>
            <pc:sldMk cId="3596600315" sldId="468"/>
            <ac:spMk id="4" creationId="{C84984F4-833D-7099-1E71-2ADD98691B00}"/>
          </ac:spMkLst>
        </pc:spChg>
      </pc:sldChg>
      <pc:sldChg chg="addSp delSp modSp mod">
        <pc:chgData name="Alfred Smith" userId="3c60a3631c0db8ad" providerId="LiveId" clId="{48C72BA5-F064-4CA9-91F1-556AA7057AC7}" dt="2025-04-09T10:08:30.667" v="32"/>
        <pc:sldMkLst>
          <pc:docMk/>
          <pc:sldMk cId="4276833554" sldId="469"/>
        </pc:sldMkLst>
        <pc:spChg chg="add mod">
          <ac:chgData name="Alfred Smith" userId="3c60a3631c0db8ad" providerId="LiveId" clId="{48C72BA5-F064-4CA9-91F1-556AA7057AC7}" dt="2025-04-09T10:08:30.667" v="32"/>
          <ac:spMkLst>
            <pc:docMk/>
            <pc:sldMk cId="4276833554" sldId="469"/>
            <ac:spMk id="2" creationId="{D9E1628D-FEFB-D168-AC5F-488AF36185C5}"/>
          </ac:spMkLst>
        </pc:spChg>
        <pc:spChg chg="add mod">
          <ac:chgData name="Alfred Smith" userId="3c60a3631c0db8ad" providerId="LiveId" clId="{48C72BA5-F064-4CA9-91F1-556AA7057AC7}" dt="2025-04-09T10:08:30.667" v="32"/>
          <ac:spMkLst>
            <pc:docMk/>
            <pc:sldMk cId="4276833554" sldId="469"/>
            <ac:spMk id="3" creationId="{ECD24341-69C9-C07F-A47C-EB2158EB2DB8}"/>
          </ac:spMkLst>
        </pc:spChg>
      </pc:sldChg>
      <pc:sldChg chg="modSp">
        <pc:chgData name="Alfred Smith" userId="3c60a3631c0db8ad" providerId="LiveId" clId="{48C72BA5-F064-4CA9-91F1-556AA7057AC7}" dt="2025-05-14T12:46:56.766" v="48"/>
        <pc:sldMkLst>
          <pc:docMk/>
          <pc:sldMk cId="3550430021" sldId="470"/>
        </pc:sldMkLst>
        <pc:spChg chg="mod">
          <ac:chgData name="Alfred Smith" userId="3c60a3631c0db8ad" providerId="LiveId" clId="{48C72BA5-F064-4CA9-91F1-556AA7057AC7}" dt="2025-05-14T12:46:56.766" v="48"/>
          <ac:spMkLst>
            <pc:docMk/>
            <pc:sldMk cId="3550430021" sldId="470"/>
            <ac:spMk id="2" creationId="{B38EC506-9A22-E7B0-EA0C-0F42500DBA88}"/>
          </ac:spMkLst>
        </pc:spChg>
      </pc:sldChg>
      <pc:sldChg chg="addSp delSp modSp mod">
        <pc:chgData name="Alfred Smith" userId="3c60a3631c0db8ad" providerId="LiveId" clId="{48C72BA5-F064-4CA9-91F1-556AA7057AC7}" dt="2025-04-09T10:08:42.294" v="34"/>
        <pc:sldMkLst>
          <pc:docMk/>
          <pc:sldMk cId="2688511514" sldId="471"/>
        </pc:sldMkLst>
        <pc:spChg chg="add mod">
          <ac:chgData name="Alfred Smith" userId="3c60a3631c0db8ad" providerId="LiveId" clId="{48C72BA5-F064-4CA9-91F1-556AA7057AC7}" dt="2025-04-09T10:08:42.294" v="34"/>
          <ac:spMkLst>
            <pc:docMk/>
            <pc:sldMk cId="2688511514" sldId="471"/>
            <ac:spMk id="2" creationId="{46FF7D49-32F0-B67C-1D73-70E993749500}"/>
          </ac:spMkLst>
        </pc:spChg>
        <pc:spChg chg="add mod">
          <ac:chgData name="Alfred Smith" userId="3c60a3631c0db8ad" providerId="LiveId" clId="{48C72BA5-F064-4CA9-91F1-556AA7057AC7}" dt="2025-04-09T10:08:42.294" v="34"/>
          <ac:spMkLst>
            <pc:docMk/>
            <pc:sldMk cId="2688511514" sldId="471"/>
            <ac:spMk id="5" creationId="{1DE9ADFA-6907-877D-8260-51E1B82940CC}"/>
          </ac:spMkLst>
        </pc:spChg>
      </pc:sldChg>
      <pc:sldChg chg="modSp">
        <pc:chgData name="Alfred Smith" userId="3c60a3631c0db8ad" providerId="LiveId" clId="{48C72BA5-F064-4CA9-91F1-556AA7057AC7}" dt="2025-05-14T12:46:56.766" v="48"/>
        <pc:sldMkLst>
          <pc:docMk/>
          <pc:sldMk cId="555363825" sldId="472"/>
        </pc:sldMkLst>
        <pc:spChg chg="mod">
          <ac:chgData name="Alfred Smith" userId="3c60a3631c0db8ad" providerId="LiveId" clId="{48C72BA5-F064-4CA9-91F1-556AA7057AC7}" dt="2025-05-14T12:46:56.766" v="48"/>
          <ac:spMkLst>
            <pc:docMk/>
            <pc:sldMk cId="555363825" sldId="472"/>
            <ac:spMk id="2" creationId="{FDE71610-CEDD-A79F-42E7-15CDDD5DB596}"/>
          </ac:spMkLst>
        </pc:spChg>
      </pc:sldChg>
      <pc:sldChg chg="addSp delSp modSp mod">
        <pc:chgData name="Alfred Smith" userId="3c60a3631c0db8ad" providerId="LiveId" clId="{48C72BA5-F064-4CA9-91F1-556AA7057AC7}" dt="2025-04-09T10:08:54.171" v="36"/>
        <pc:sldMkLst>
          <pc:docMk/>
          <pc:sldMk cId="739590022" sldId="473"/>
        </pc:sldMkLst>
        <pc:spChg chg="add mod">
          <ac:chgData name="Alfred Smith" userId="3c60a3631c0db8ad" providerId="LiveId" clId="{48C72BA5-F064-4CA9-91F1-556AA7057AC7}" dt="2025-04-09T10:08:54.171" v="36"/>
          <ac:spMkLst>
            <pc:docMk/>
            <pc:sldMk cId="739590022" sldId="473"/>
            <ac:spMk id="2" creationId="{EE266DF4-5B70-623C-7B64-51BD00514EF5}"/>
          </ac:spMkLst>
        </pc:spChg>
        <pc:spChg chg="add mod">
          <ac:chgData name="Alfred Smith" userId="3c60a3631c0db8ad" providerId="LiveId" clId="{48C72BA5-F064-4CA9-91F1-556AA7057AC7}" dt="2025-04-09T10:08:54.171" v="36"/>
          <ac:spMkLst>
            <pc:docMk/>
            <pc:sldMk cId="739590022" sldId="473"/>
            <ac:spMk id="3" creationId="{736F08A7-3DE7-5118-AEA6-D85B6C32551B}"/>
          </ac:spMkLst>
        </pc:spChg>
      </pc:sldChg>
      <pc:sldChg chg="modSp">
        <pc:chgData name="Alfred Smith" userId="3c60a3631c0db8ad" providerId="LiveId" clId="{48C72BA5-F064-4CA9-91F1-556AA7057AC7}" dt="2025-05-14T12:46:56.766" v="48"/>
        <pc:sldMkLst>
          <pc:docMk/>
          <pc:sldMk cId="3098697823" sldId="474"/>
        </pc:sldMkLst>
        <pc:spChg chg="mod">
          <ac:chgData name="Alfred Smith" userId="3c60a3631c0db8ad" providerId="LiveId" clId="{48C72BA5-F064-4CA9-91F1-556AA7057AC7}" dt="2025-05-14T12:46:56.766" v="48"/>
          <ac:spMkLst>
            <pc:docMk/>
            <pc:sldMk cId="3098697823" sldId="474"/>
            <ac:spMk id="2" creationId="{A2D614E2-A756-9493-555F-9EAB0B901D71}"/>
          </ac:spMkLst>
        </pc:spChg>
      </pc:sldChg>
      <pc:sldChg chg="addSp delSp modSp mod">
        <pc:chgData name="Alfred Smith" userId="3c60a3631c0db8ad" providerId="LiveId" clId="{48C72BA5-F064-4CA9-91F1-556AA7057AC7}" dt="2025-04-09T10:09:05.782" v="38"/>
        <pc:sldMkLst>
          <pc:docMk/>
          <pc:sldMk cId="1650328353" sldId="475"/>
        </pc:sldMkLst>
        <pc:spChg chg="add mod">
          <ac:chgData name="Alfred Smith" userId="3c60a3631c0db8ad" providerId="LiveId" clId="{48C72BA5-F064-4CA9-91F1-556AA7057AC7}" dt="2025-04-09T10:09:05.782" v="38"/>
          <ac:spMkLst>
            <pc:docMk/>
            <pc:sldMk cId="1650328353" sldId="475"/>
            <ac:spMk id="2" creationId="{4EE0C432-88C4-30E6-903C-FD26F33C09D6}"/>
          </ac:spMkLst>
        </pc:spChg>
        <pc:spChg chg="add mod">
          <ac:chgData name="Alfred Smith" userId="3c60a3631c0db8ad" providerId="LiveId" clId="{48C72BA5-F064-4CA9-91F1-556AA7057AC7}" dt="2025-04-09T10:09:05.782" v="38"/>
          <ac:spMkLst>
            <pc:docMk/>
            <pc:sldMk cId="1650328353" sldId="475"/>
            <ac:spMk id="3" creationId="{F3996669-1926-D94E-7D42-20933E9B1C6C}"/>
          </ac:spMkLst>
        </pc:spChg>
      </pc:sldChg>
      <pc:sldChg chg="modSp">
        <pc:chgData name="Alfred Smith" userId="3c60a3631c0db8ad" providerId="LiveId" clId="{48C72BA5-F064-4CA9-91F1-556AA7057AC7}" dt="2025-05-14T12:46:56.766" v="48"/>
        <pc:sldMkLst>
          <pc:docMk/>
          <pc:sldMk cId="4171094677" sldId="476"/>
        </pc:sldMkLst>
        <pc:spChg chg="mod">
          <ac:chgData name="Alfred Smith" userId="3c60a3631c0db8ad" providerId="LiveId" clId="{48C72BA5-F064-4CA9-91F1-556AA7057AC7}" dt="2025-05-14T12:46:56.766" v="48"/>
          <ac:spMkLst>
            <pc:docMk/>
            <pc:sldMk cId="4171094677" sldId="476"/>
            <ac:spMk id="2" creationId="{C02755AB-9DC5-720C-E510-BF5150F9962E}"/>
          </ac:spMkLst>
        </pc:spChg>
      </pc:sldChg>
      <pc:sldChg chg="addSp delSp modSp mod">
        <pc:chgData name="Alfred Smith" userId="3c60a3631c0db8ad" providerId="LiveId" clId="{48C72BA5-F064-4CA9-91F1-556AA7057AC7}" dt="2025-04-09T10:09:18.528" v="40"/>
        <pc:sldMkLst>
          <pc:docMk/>
          <pc:sldMk cId="217557767" sldId="477"/>
        </pc:sldMkLst>
        <pc:spChg chg="add mod">
          <ac:chgData name="Alfred Smith" userId="3c60a3631c0db8ad" providerId="LiveId" clId="{48C72BA5-F064-4CA9-91F1-556AA7057AC7}" dt="2025-04-09T10:09:18.528" v="40"/>
          <ac:spMkLst>
            <pc:docMk/>
            <pc:sldMk cId="217557767" sldId="477"/>
            <ac:spMk id="3" creationId="{9FC8C76C-0C7C-F0E7-51C5-6A9FEDE15D74}"/>
          </ac:spMkLst>
        </pc:spChg>
        <pc:spChg chg="add mod">
          <ac:chgData name="Alfred Smith" userId="3c60a3631c0db8ad" providerId="LiveId" clId="{48C72BA5-F064-4CA9-91F1-556AA7057AC7}" dt="2025-04-09T10:09:18.528" v="40"/>
          <ac:spMkLst>
            <pc:docMk/>
            <pc:sldMk cId="217557767" sldId="477"/>
            <ac:spMk id="5" creationId="{DC5731DD-447C-08FB-B686-218B8344E191}"/>
          </ac:spMkLst>
        </pc:spChg>
      </pc:sldChg>
      <pc:sldChg chg="modSp">
        <pc:chgData name="Alfred Smith" userId="3c60a3631c0db8ad" providerId="LiveId" clId="{48C72BA5-F064-4CA9-91F1-556AA7057AC7}" dt="2025-05-14T12:46:56.766" v="48"/>
        <pc:sldMkLst>
          <pc:docMk/>
          <pc:sldMk cId="3494826739" sldId="478"/>
        </pc:sldMkLst>
        <pc:spChg chg="mod">
          <ac:chgData name="Alfred Smith" userId="3c60a3631c0db8ad" providerId="LiveId" clId="{48C72BA5-F064-4CA9-91F1-556AA7057AC7}" dt="2025-05-14T12:46:56.766" v="48"/>
          <ac:spMkLst>
            <pc:docMk/>
            <pc:sldMk cId="3494826739" sldId="478"/>
            <ac:spMk id="2" creationId="{224286F6-6EAB-4491-0004-EF54471A3E9C}"/>
          </ac:spMkLst>
        </pc:spChg>
      </pc:sldChg>
      <pc:sldChg chg="addSp delSp modSp mod">
        <pc:chgData name="Alfred Smith" userId="3c60a3631c0db8ad" providerId="LiveId" clId="{48C72BA5-F064-4CA9-91F1-556AA7057AC7}" dt="2025-04-09T10:09:31.483" v="42"/>
        <pc:sldMkLst>
          <pc:docMk/>
          <pc:sldMk cId="1352936301" sldId="479"/>
        </pc:sldMkLst>
        <pc:spChg chg="add mod">
          <ac:chgData name="Alfred Smith" userId="3c60a3631c0db8ad" providerId="LiveId" clId="{48C72BA5-F064-4CA9-91F1-556AA7057AC7}" dt="2025-04-09T10:09:31.483" v="42"/>
          <ac:spMkLst>
            <pc:docMk/>
            <pc:sldMk cId="1352936301" sldId="479"/>
            <ac:spMk id="2" creationId="{57018271-8535-9CAB-7884-39E197E8F727}"/>
          </ac:spMkLst>
        </pc:spChg>
        <pc:spChg chg="add mod">
          <ac:chgData name="Alfred Smith" userId="3c60a3631c0db8ad" providerId="LiveId" clId="{48C72BA5-F064-4CA9-91F1-556AA7057AC7}" dt="2025-04-09T10:09:31.483" v="42"/>
          <ac:spMkLst>
            <pc:docMk/>
            <pc:sldMk cId="1352936301" sldId="479"/>
            <ac:spMk id="3" creationId="{02BD43E5-0C2B-C385-535F-DF4B2A411394}"/>
          </ac:spMkLst>
        </pc:spChg>
      </pc:sldChg>
      <pc:sldChg chg="modSp">
        <pc:chgData name="Alfred Smith" userId="3c60a3631c0db8ad" providerId="LiveId" clId="{48C72BA5-F064-4CA9-91F1-556AA7057AC7}" dt="2025-05-14T12:46:56.766" v="48"/>
        <pc:sldMkLst>
          <pc:docMk/>
          <pc:sldMk cId="3586434860" sldId="480"/>
        </pc:sldMkLst>
        <pc:spChg chg="mod">
          <ac:chgData name="Alfred Smith" userId="3c60a3631c0db8ad" providerId="LiveId" clId="{48C72BA5-F064-4CA9-91F1-556AA7057AC7}" dt="2025-05-14T12:46:56.766" v="48"/>
          <ac:spMkLst>
            <pc:docMk/>
            <pc:sldMk cId="3586434860" sldId="480"/>
            <ac:spMk id="2" creationId="{79C719FC-6C01-9E10-9003-D938D3E06C62}"/>
          </ac:spMkLst>
        </pc:spChg>
      </pc:sldChg>
      <pc:sldChg chg="addSp delSp modSp mod">
        <pc:chgData name="Alfred Smith" userId="3c60a3631c0db8ad" providerId="LiveId" clId="{48C72BA5-F064-4CA9-91F1-556AA7057AC7}" dt="2025-04-09T10:09:41.928" v="44"/>
        <pc:sldMkLst>
          <pc:docMk/>
          <pc:sldMk cId="3817586468" sldId="481"/>
        </pc:sldMkLst>
        <pc:spChg chg="add mod">
          <ac:chgData name="Alfred Smith" userId="3c60a3631c0db8ad" providerId="LiveId" clId="{48C72BA5-F064-4CA9-91F1-556AA7057AC7}" dt="2025-04-09T10:09:41.928" v="44"/>
          <ac:spMkLst>
            <pc:docMk/>
            <pc:sldMk cId="3817586468" sldId="481"/>
            <ac:spMk id="3" creationId="{4BC1A786-E3C0-E523-D943-F7E707D0B89F}"/>
          </ac:spMkLst>
        </pc:spChg>
        <pc:spChg chg="add mod">
          <ac:chgData name="Alfred Smith" userId="3c60a3631c0db8ad" providerId="LiveId" clId="{48C72BA5-F064-4CA9-91F1-556AA7057AC7}" dt="2025-04-09T10:09:41.928" v="44"/>
          <ac:spMkLst>
            <pc:docMk/>
            <pc:sldMk cId="3817586468" sldId="481"/>
            <ac:spMk id="5" creationId="{A9002C0E-87B2-F7B8-FF37-59087D4E6DA5}"/>
          </ac:spMkLst>
        </pc:spChg>
      </pc:sldChg>
      <pc:sldChg chg="modSp">
        <pc:chgData name="Alfred Smith" userId="3c60a3631c0db8ad" providerId="LiveId" clId="{48C72BA5-F064-4CA9-91F1-556AA7057AC7}" dt="2025-05-14T12:46:56.766" v="48"/>
        <pc:sldMkLst>
          <pc:docMk/>
          <pc:sldMk cId="3640612199" sldId="482"/>
        </pc:sldMkLst>
        <pc:spChg chg="mod">
          <ac:chgData name="Alfred Smith" userId="3c60a3631c0db8ad" providerId="LiveId" clId="{48C72BA5-F064-4CA9-91F1-556AA7057AC7}" dt="2025-05-14T12:46:56.766" v="48"/>
          <ac:spMkLst>
            <pc:docMk/>
            <pc:sldMk cId="3640612199" sldId="482"/>
            <ac:spMk id="2" creationId="{90832653-DC0E-9EA3-65E2-4D90EF985BD9}"/>
          </ac:spMkLst>
        </pc:spChg>
      </pc:sldChg>
      <pc:sldChg chg="addSp delSp modSp mod">
        <pc:chgData name="Alfred Smith" userId="3c60a3631c0db8ad" providerId="LiveId" clId="{48C72BA5-F064-4CA9-91F1-556AA7057AC7}" dt="2025-04-09T10:09:51.516" v="46"/>
        <pc:sldMkLst>
          <pc:docMk/>
          <pc:sldMk cId="1073304252" sldId="483"/>
        </pc:sldMkLst>
        <pc:spChg chg="add mod">
          <ac:chgData name="Alfred Smith" userId="3c60a3631c0db8ad" providerId="LiveId" clId="{48C72BA5-F064-4CA9-91F1-556AA7057AC7}" dt="2025-04-09T10:09:51.516" v="46"/>
          <ac:spMkLst>
            <pc:docMk/>
            <pc:sldMk cId="1073304252" sldId="483"/>
            <ac:spMk id="2" creationId="{4B5A530C-4CD7-F382-5E66-C47BC4589FAD}"/>
          </ac:spMkLst>
        </pc:spChg>
        <pc:spChg chg="add mod">
          <ac:chgData name="Alfred Smith" userId="3c60a3631c0db8ad" providerId="LiveId" clId="{48C72BA5-F064-4CA9-91F1-556AA7057AC7}" dt="2025-04-09T10:09:51.516" v="46"/>
          <ac:spMkLst>
            <pc:docMk/>
            <pc:sldMk cId="1073304252" sldId="483"/>
            <ac:spMk id="3" creationId="{6A36A92F-E2D9-7BE5-1C95-549C35D251AB}"/>
          </ac:spMkLst>
        </pc:spChg>
      </pc:sldChg>
      <pc:sldChg chg="addSp modSp">
        <pc:chgData name="Alfred Smith" userId="3c60a3631c0db8ad" providerId="LiveId" clId="{48C72BA5-F064-4CA9-91F1-556AA7057AC7}" dt="2025-05-14T12:46:47.751" v="47"/>
        <pc:sldMkLst>
          <pc:docMk/>
          <pc:sldMk cId="1648370814" sldId="487"/>
        </pc:sldMkLst>
        <pc:spChg chg="mod">
          <ac:chgData name="Alfred Smith" userId="3c60a3631c0db8ad" providerId="LiveId" clId="{48C72BA5-F064-4CA9-91F1-556AA7057AC7}" dt="2025-05-14T12:46:47.751" v="47"/>
          <ac:spMkLst>
            <pc:docMk/>
            <pc:sldMk cId="1648370814" sldId="487"/>
            <ac:spMk id="2" creationId="{3EEFD81C-9CF8-BA3D-E0F2-6DE283177300}"/>
          </ac:spMkLst>
        </pc:spChg>
        <pc:spChg chg="add mod">
          <ac:chgData name="Alfred Smith" userId="3c60a3631c0db8ad" providerId="LiveId" clId="{48C72BA5-F064-4CA9-91F1-556AA7057AC7}" dt="2025-04-09T10:01:38.128" v="4"/>
          <ac:spMkLst>
            <pc:docMk/>
            <pc:sldMk cId="1648370814" sldId="487"/>
            <ac:spMk id="7" creationId="{42020454-ECF0-EAE9-13DD-3A427FF1B4EF}"/>
          </ac:spMkLst>
        </pc:spChg>
      </pc:sldChg>
      <pc:sldChg chg="modSp">
        <pc:chgData name="Alfred Smith" userId="3c60a3631c0db8ad" providerId="LiveId" clId="{48C72BA5-F064-4CA9-91F1-556AA7057AC7}" dt="2025-05-14T12:46:47.751" v="47"/>
        <pc:sldMkLst>
          <pc:docMk/>
          <pc:sldMk cId="3605526884" sldId="488"/>
        </pc:sldMkLst>
        <pc:spChg chg="mod">
          <ac:chgData name="Alfred Smith" userId="3c60a3631c0db8ad" providerId="LiveId" clId="{48C72BA5-F064-4CA9-91F1-556AA7057AC7}" dt="2025-05-14T12:46:47.751" v="47"/>
          <ac:spMkLst>
            <pc:docMk/>
            <pc:sldMk cId="3605526884" sldId="488"/>
            <ac:spMk id="2" creationId="{2EC22CC8-0BE7-D44B-BFD9-F9A9AEB58582}"/>
          </ac:spMkLst>
        </pc:spChg>
      </pc:sldChg>
      <pc:sldChg chg="modSp">
        <pc:chgData name="Alfred Smith" userId="3c60a3631c0db8ad" providerId="LiveId" clId="{48C72BA5-F064-4CA9-91F1-556AA7057AC7}" dt="2025-05-14T12:46:56.766" v="48"/>
        <pc:sldMkLst>
          <pc:docMk/>
          <pc:sldMk cId="940429155" sldId="489"/>
        </pc:sldMkLst>
        <pc:spChg chg="mod">
          <ac:chgData name="Alfred Smith" userId="3c60a3631c0db8ad" providerId="LiveId" clId="{48C72BA5-F064-4CA9-91F1-556AA7057AC7}" dt="2025-05-14T12:46:56.766" v="48"/>
          <ac:spMkLst>
            <pc:docMk/>
            <pc:sldMk cId="940429155" sldId="489"/>
            <ac:spMk id="2" creationId="{ED5F9C17-E1C9-90A2-3428-0ECFCED8E9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28-4</a:t>
            </a:r>
          </a:p>
        </p:txBody>
      </p:sp>
      <p:pic>
        <p:nvPicPr>
          <p:cNvPr id="5" name="Audio 4">
            <a:hlinkClick r:id="" action="ppaction://media"/>
            <a:extLst>
              <a:ext uri="{FF2B5EF4-FFF2-40B4-BE49-F238E27FC236}">
                <a16:creationId xmlns:a16="http://schemas.microsoft.com/office/drawing/2014/main" id="{1B640D44-95A3-0B44-DF8E-1C5876BC1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84984F4-833D-7099-1E71-2ADD98691B0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44"/>
    </mc:Choice>
    <mc:Fallback xmlns="">
      <p:transition spd="slow" advTm="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1ACF14-FCFF-B93A-1925-5C9C569E003A}"/>
              </a:ext>
            </a:extLst>
          </p:cNvPr>
          <p:cNvPicPr>
            <a:picLocks noChangeAspect="1"/>
          </p:cNvPicPr>
          <p:nvPr/>
        </p:nvPicPr>
        <p:blipFill>
          <a:blip r:embed="rId2"/>
          <a:stretch>
            <a:fillRect/>
          </a:stretch>
        </p:blipFill>
        <p:spPr>
          <a:xfrm>
            <a:off x="-1" y="-489062"/>
            <a:ext cx="12353027" cy="7347063"/>
          </a:xfrm>
          <a:prstGeom prst="rect">
            <a:avLst/>
          </a:prstGeom>
        </p:spPr>
      </p:pic>
      <p:sp>
        <p:nvSpPr>
          <p:cNvPr id="2" name="TextBox 1">
            <a:extLst>
              <a:ext uri="{FF2B5EF4-FFF2-40B4-BE49-F238E27FC236}">
                <a16:creationId xmlns:a16="http://schemas.microsoft.com/office/drawing/2014/main" id="{D5F58D8E-ECCA-CA29-98A9-7A46AEC6DFA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0B2B6D-AFBA-6285-C443-15649762C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3FD1D77-FC61-B922-9FE0-9725028B90E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the king removed the signet ring from his finger and gave it to Haman son of </a:t>
            </a:r>
            <a:r>
              <a:rPr lang="en-US" sz="4400" dirty="0" err="1">
                <a:solidFill>
                  <a:srgbClr val="121212"/>
                </a:solidFill>
                <a:latin typeface="ArialMT"/>
              </a:rPr>
              <a:t>Hammedatha</a:t>
            </a:r>
            <a:r>
              <a:rPr lang="en-US" sz="4400" dirty="0">
                <a:solidFill>
                  <a:srgbClr val="121212"/>
                </a:solidFill>
                <a:latin typeface="ArialMT"/>
              </a:rPr>
              <a:t>, the </a:t>
            </a:r>
            <a:r>
              <a:rPr lang="en-US" sz="4400" dirty="0" err="1">
                <a:solidFill>
                  <a:srgbClr val="121212"/>
                </a:solidFill>
                <a:latin typeface="ArialMT"/>
              </a:rPr>
              <a:t>Agagite</a:t>
            </a:r>
            <a:r>
              <a:rPr lang="en-US" sz="4400" dirty="0">
                <a:solidFill>
                  <a:srgbClr val="121212"/>
                </a:solidFill>
                <a:latin typeface="ArialMT"/>
              </a:rPr>
              <a:t>, the enemy of the Jews.</a:t>
            </a:r>
            <a:endParaRPr lang="en-ZA" dirty="0"/>
          </a:p>
        </p:txBody>
      </p:sp>
      <p:sp>
        <p:nvSpPr>
          <p:cNvPr id="5" name="TextBox 4">
            <a:extLst>
              <a:ext uri="{FF2B5EF4-FFF2-40B4-BE49-F238E27FC236}">
                <a16:creationId xmlns:a16="http://schemas.microsoft.com/office/drawing/2014/main" id="{6A06B80B-5603-591F-65A6-8E3975AD54B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10རྒྱལ་པོས་རང་ཉིད་ཀྱི་ཕྱག་གི་ཐམ་ག་དང་ལྡན་པའི་མཛུབ་དཀྲིས་ཕུད་ནས། ཡ་ཧུ་དཱ་པ་རྣམས་ལ་བཙན་གནོན་གཏོང་མཁན་ཨ་གག་པ་ཧམ་མེ་དཱ་ཐའི་བུ་ཧ་མཱན་ལ་གནང་སྟེ།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8F33A4-F613-F303-17D5-F0F3F1475B64}"/>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C2EF30-8574-05D0-4EE4-3319E7081BF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3D90A8A-5177-0775-9EDE-F4A43B26B0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091FE6-ABCA-F6B6-5345-62D7FC28035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11“Keep your money,” said the king to Haman. “These people are given to you to do with them as you please.”</a:t>
            </a:r>
            <a:endParaRPr lang="en-ZA" dirty="0"/>
          </a:p>
        </p:txBody>
      </p:sp>
      <p:sp>
        <p:nvSpPr>
          <p:cNvPr id="5" name="TextBox 4">
            <a:extLst>
              <a:ext uri="{FF2B5EF4-FFF2-40B4-BE49-F238E27FC236}">
                <a16:creationId xmlns:a16="http://schemas.microsoft.com/office/drawing/2014/main" id="{C7B34D9C-836E-DA8F-B28F-6FEA468F7F8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11ཧ་མཱན་ལ། དངུལ་ནི་ཁྱོད་ལ་གནང་བ་དང་། མི་འདི་རྣམས་ཀྱང་ཁྱོད་ལ་སྤྲད་པ་ཡིན། དེ་དག་ལ་ཁྱོད་ཀྱིས་གང་དགར་གྱིས་ཤིག་ཅེས་གསུངས་སོ།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EC22CC8-0BE7-D44B-BFD9-F9A9AEB5858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5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E14D0B-94BB-CF54-5023-ADC8C0535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A378AD-FAAB-3B88-235A-4ED528C80359}"/>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12On the thirteenth day of the first month, the royal scribes were summoned and the order was written exactly as Haman commanded the royal satraps, the governors of each province, and the officials of each people, in the script of each province and the language of every people. It was written in the name of King Xerxes and sealed with the royal signet ring.</a:t>
            </a:r>
            <a:endParaRPr lang="en-ZA" dirty="0"/>
          </a:p>
        </p:txBody>
      </p:sp>
      <p:sp>
        <p:nvSpPr>
          <p:cNvPr id="3" name="TextBox 2">
            <a:extLst>
              <a:ext uri="{FF2B5EF4-FFF2-40B4-BE49-F238E27FC236}">
                <a16:creationId xmlns:a16="http://schemas.microsoft.com/office/drawing/2014/main" id="{326AA49C-5A87-C3F7-2ED2-814F55190BD9}"/>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12དེ་ནས་ཟླ་བ་དང་པོའི་ཚེས་བཅུ་གསུམ་ཉིན་ལ། རྒྱལ་པོའི་དྲུང་ཡིག་དག་བོས་ཡོང་སྟེ། ཧ་མཱན་གྱིས་བསྒོས་པ་བཞིན་དུ་ལྗོངས་སོ་སོའི་ཡི་གེ་དང་མི་རིགས་སོ་སོའི་སྐད་ཀྱིས་རྒྱལ་པོ་ཨ་ཧཱ་ཝེ་རོའི་མིང་ལ་བརྟེན་ནས་བཀའ་མཆིད་བྲིས་ཤིང་། ཡང་རྒྱལ་པོའི་མཛུབ་དཀྲིས་ཀྱིས་ཕྱག་རྒྱ་བཏབ་ནས། རྒྱལ་པོའི་སྤྱི་དཔོན་དང་ལྗོངས་སོ་སོའི་འགོ་བདག་དང་། མི་རིགས་རེ་རེའི་དཔོན་རིགས་སོགས་ལ་བསྒྲགས།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263"/>
    </mc:Choice>
    <mc:Fallback xmlns="">
      <p:transition spd="slow" advTm="1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B92E3A-710F-FCDD-6582-CD8221A92F7F}"/>
              </a:ext>
            </a:extLst>
          </p:cNvPr>
          <p:cNvPicPr>
            <a:picLocks noChangeAspect="1"/>
          </p:cNvPicPr>
          <p:nvPr/>
        </p:nvPicPr>
        <p:blipFill>
          <a:blip r:embed="rId2"/>
          <a:stretch>
            <a:fillRect/>
          </a:stretch>
        </p:blipFill>
        <p:spPr>
          <a:xfrm>
            <a:off x="0" y="0"/>
            <a:ext cx="12192000" cy="7501418"/>
          </a:xfrm>
          <a:prstGeom prst="rect">
            <a:avLst/>
          </a:prstGeom>
        </p:spPr>
      </p:pic>
      <p:sp>
        <p:nvSpPr>
          <p:cNvPr id="2" name="TextBox 1">
            <a:extLst>
              <a:ext uri="{FF2B5EF4-FFF2-40B4-BE49-F238E27FC236}">
                <a16:creationId xmlns:a16="http://schemas.microsoft.com/office/drawing/2014/main" id="{AD823EC5-3932-DABE-54A7-D2CC0FA145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A0CDDC1-38F5-43C2-7FCC-E0FCDE6801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3665C4-85D4-FE71-341A-0B709917BB6F}"/>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13And the letters were sent by couriers to each of the royal provinces with the order to destroy, kill, and annihilate all the Jews—young and old, women and children—and to plunder their possessions on a single day, the thirteenth day of Adar, the twelfth month.</a:t>
            </a:r>
            <a:endParaRPr lang="en-ZA" sz="1600" dirty="0"/>
          </a:p>
        </p:txBody>
      </p:sp>
      <p:sp>
        <p:nvSpPr>
          <p:cNvPr id="3" name="TextBox 2">
            <a:extLst>
              <a:ext uri="{FF2B5EF4-FFF2-40B4-BE49-F238E27FC236}">
                <a16:creationId xmlns:a16="http://schemas.microsoft.com/office/drawing/2014/main" id="{EE7DF525-4F38-2AE6-E149-2B2C1CC4102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13ཟླ་བ་བཅུ་གཉིས་པ་སྟེ་ཨ་དཱར་ཟླ་བའི་ཚེས་བཅུ་གསུམ་པ་ལ། ཡ་ཧུ་དཱ་པའི་སྐྱེས་པ་རྒན་གཞོན་ཐམས་ཅད་བུད་མེད་བྱིས་པ་དང་བཅས་པ་ཉིན་གཅིག་ཏུ་ཡོངས་རྫོགས་བསད་ནས་ཚར་གཅོད་པར་མ་ཟད། དེ་དག་གི་རྒྱུ་ནོར་ཡང་འཕྲོག་པའི་བཀའ་ཤོག་དེ་བང་ཆེན་བརྒྱུད་ནས་རྒྱལ་པོའི་ལྗོངས་སོ་སོར་བསྐྱལ།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4EA696-EEC7-BB03-27CE-F14773EC36B6}"/>
              </a:ext>
            </a:extLst>
          </p:cNvPr>
          <p:cNvPicPr>
            <a:picLocks noChangeAspect="1"/>
          </p:cNvPicPr>
          <p:nvPr/>
        </p:nvPicPr>
        <p:blipFill>
          <a:blip r:embed="rId2"/>
          <a:stretch>
            <a:fillRect/>
          </a:stretch>
        </p:blipFill>
        <p:spPr>
          <a:xfrm>
            <a:off x="0" y="-53399"/>
            <a:ext cx="12353026" cy="7055712"/>
          </a:xfrm>
          <a:prstGeom prst="rect">
            <a:avLst/>
          </a:prstGeom>
        </p:spPr>
      </p:pic>
      <p:sp>
        <p:nvSpPr>
          <p:cNvPr id="2" name="TextBox 1">
            <a:extLst>
              <a:ext uri="{FF2B5EF4-FFF2-40B4-BE49-F238E27FC236}">
                <a16:creationId xmlns:a16="http://schemas.microsoft.com/office/drawing/2014/main" id="{45E9754D-0CEB-8478-D2F7-0BC07DE97FB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B90CB9C-D601-475B-CA56-1B41FEA89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EAEAE8-00E6-00A3-37DF-80BB1042BA5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14A copy of the text of the edict was to be issued in every province and published to all the people, so that they would be ready on that day.</a:t>
            </a:r>
            <a:endParaRPr lang="en-ZA" dirty="0"/>
          </a:p>
        </p:txBody>
      </p:sp>
      <p:sp>
        <p:nvSpPr>
          <p:cNvPr id="5" name="TextBox 4">
            <a:extLst>
              <a:ext uri="{FF2B5EF4-FFF2-40B4-BE49-F238E27FC236}">
                <a16:creationId xmlns:a16="http://schemas.microsoft.com/office/drawing/2014/main" id="{39A4FCCD-8208-EF08-83D7-F763895F8D6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14བཀའ་ཤོག་དེ་ནི་འདྲ་བཤུས་བགྱིས་ཏེ་ལྗོངས་ཐམས་ཅད་ཀྱི་ཁྲིམས་སུ་ཕབ་ནས། ཉིན་དེར་གྲ་སྒྲིག་བྱེད་པའི་དོན་དུ་མི་རིགས་ཀུན་ལ་ཁྱབ་བསྒྲགས་བྱས་སོ།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FBC1D9F1-5B07-39B1-A42D-2A1C90EFCE2E}"/>
              </a:ext>
            </a:extLst>
          </p:cNvPr>
          <p:cNvSpPr txBox="1"/>
          <p:nvPr/>
        </p:nvSpPr>
        <p:spPr>
          <a:xfrm>
            <a:off x="370252" y="-110837"/>
            <a:ext cx="5975129" cy="3726873"/>
          </a:xfrm>
          <a:prstGeom prst="rect">
            <a:avLst/>
          </a:prstGeom>
          <a:noFill/>
        </p:spPr>
        <p:txBody>
          <a:bodyPr wrap="square" rtlCol="0">
            <a:noAutofit/>
          </a:bodyPr>
          <a:lstStyle/>
          <a:p>
            <a:pPr algn="ctr"/>
            <a:r>
              <a:rPr lang="bo-CN" sz="8000" b="1" i="0" cap="all" dirty="0">
                <a:solidFill>
                  <a:schemeClr val="bg1"/>
                </a:solidFill>
                <a:effectLst/>
                <a:latin typeface="ArialMT"/>
              </a:rPr>
              <a:t>ཨེས་སི་ཐེར 3</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ArialMT"/>
              </a:rPr>
              <a:t>4</a:t>
            </a:r>
          </a:p>
          <a:p>
            <a:pPr algn="l"/>
            <a:r>
              <a:rPr lang="bo-CN" sz="8000" b="1" i="0" dirty="0">
                <a:solidFill>
                  <a:schemeClr val="bg1"/>
                </a:solidFill>
                <a:effectLst/>
                <a:latin typeface="ArialMT"/>
              </a:rPr>
              <a:t>མོར་དོ་ཀཡེས་ཨེསི་ཐར་ལ་སྐྱབས་གྲོགས་ཞུས་པ་།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3E999F-1CC7-30C1-1882-94B68EA1E073}"/>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28F5EA6-A33D-6C5A-7830-2A76FF54E26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A372E8A-3E1A-5A6D-73AF-F22543AA5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FC5A313-D5A4-26EC-D38D-FA68C08A814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15The couriers left, spurred on by the king’s command, and the edict was issued in the citadel of Susa. Then the king and Haman sat down to drink, but the city of Susa was in confusion.</a:t>
            </a:r>
            <a:endParaRPr lang="en-ZA" dirty="0"/>
          </a:p>
        </p:txBody>
      </p:sp>
      <p:sp>
        <p:nvSpPr>
          <p:cNvPr id="3" name="TextBox 2">
            <a:extLst>
              <a:ext uri="{FF2B5EF4-FFF2-40B4-BE49-F238E27FC236}">
                <a16:creationId xmlns:a16="http://schemas.microsoft.com/office/drawing/2014/main" id="{AB471C6A-C978-B2EE-3C5F-AF2F6C190B4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15བང་ཆེན་རྣམས་རྒྱལ་པོའི་བཀའ་བཞིན་མྱུར་དུ་ལམ་ལ་ཆས་པ་དང་། སོའུ་སཱན་མཁར་ཆེན་ཧྲིལ་པོར་བཀའ་མཆིད་ཁྱབ་བསྒྲགས་བྱས་སོ། །རྒྱལ་པོས་ཧ་མཱན་དང་མཉམ་དུ་ཆང་བཞེས་ནས་བསྡད་མོད། སོའུ་སཱན་མཁར་ཆེན་གྱི་འབངས་མི་རྣམས་འཁྲུགས་པར་གྱུར་ཏོ།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2001"/>
    </mc:Choice>
    <mc:Fallback xmlns="">
      <p:transition spd="slow" advTm="12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337446-2C52-2F87-BB7B-A300FC4DE8B7}"/>
              </a:ext>
            </a:extLst>
          </p:cNvPr>
          <p:cNvPicPr>
            <a:picLocks noChangeAspect="1"/>
          </p:cNvPicPr>
          <p:nvPr/>
        </p:nvPicPr>
        <p:blipFill>
          <a:blip r:embed="rId2"/>
          <a:stretch>
            <a:fillRect/>
          </a:stretch>
        </p:blipFill>
        <p:spPr>
          <a:xfrm>
            <a:off x="-1" y="-213705"/>
            <a:ext cx="12191999" cy="7071705"/>
          </a:xfrm>
          <a:prstGeom prst="rect">
            <a:avLst/>
          </a:prstGeom>
        </p:spPr>
      </p:pic>
      <p:sp>
        <p:nvSpPr>
          <p:cNvPr id="2" name="TextBox 1">
            <a:extLst>
              <a:ext uri="{FF2B5EF4-FFF2-40B4-BE49-F238E27FC236}">
                <a16:creationId xmlns:a16="http://schemas.microsoft.com/office/drawing/2014/main" id="{35638CAE-5CCB-6E8D-F4DE-7CF9FBDFB10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C8E958A-D79F-3071-640D-3AEE9AA84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F779926-39B0-7F67-0B20-E0C354FB8CF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4:1When Mordecai learned of all that had happened, he tore his clothes, put on sackcloth and ashes, and went out into the middle of the city, wailing loudly and bitterly.</a:t>
            </a:r>
            <a:endParaRPr lang="en-ZA" dirty="0"/>
          </a:p>
        </p:txBody>
      </p:sp>
      <p:sp>
        <p:nvSpPr>
          <p:cNvPr id="5" name="TextBox 4">
            <a:extLst>
              <a:ext uri="{FF2B5EF4-FFF2-40B4-BE49-F238E27FC236}">
                <a16:creationId xmlns:a16="http://schemas.microsoft.com/office/drawing/2014/main" id="{28363853-2040-B9FB-6F37-24288AEA1B64}"/>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4:</a:t>
            </a:r>
            <a:r>
              <a:rPr lang="bo-CN" sz="6000" dirty="0">
                <a:solidFill>
                  <a:srgbClr val="121212"/>
                </a:solidFill>
                <a:latin typeface="ArialMT"/>
              </a:rPr>
              <a:t>1མོར་དོ་ཀཱ་ཨི་ཡིས་དོན་ཐམས་ཅད་ཤེས་པ་ན་རང་གི་གོས་གཤགས་ཏེ་རྩིད་རས་གྱོན་ཞིང་། མགོ་ལ་ཐལ་བ་གཏོར་ནས་གྲོང་ཁྱེར་ནང་དུ་འགྲོ་སྐྱོད་བྱས་པ་དང་། སྐད་ཆེན་པོ་བརྒྱབ་ནས་དྲག་ཏུ་ངུས་སོ།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746"/>
    </mc:Choice>
    <mc:Fallback xmlns="">
      <p:transition spd="slow" advTm="1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08A510-C5A9-7450-4C1F-ED74D5DC468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142CF3B-0F80-D430-5EF0-8B37041DC88F}"/>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53C1C6E-1075-56A6-7CF0-DA1176CF1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C1268C-639A-AF87-4FE1-6B14A03FA6EE}"/>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3In every province to which the king’s command and edict came, there was great mourning among the Jews. They fasted, wept, and lamented, and many lay in sackcloth and ashes.</a:t>
            </a:r>
            <a:endParaRPr lang="en-ZA" dirty="0"/>
          </a:p>
        </p:txBody>
      </p:sp>
      <p:sp>
        <p:nvSpPr>
          <p:cNvPr id="5" name="TextBox 4">
            <a:extLst>
              <a:ext uri="{FF2B5EF4-FFF2-40B4-BE49-F238E27FC236}">
                <a16:creationId xmlns:a16="http://schemas.microsoft.com/office/drawing/2014/main" id="{40008F02-DF5F-F393-6586-D47E443EAAA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ཡང་རྒྱལ་པོའི་བཀའ་ཤོག་སླེབས་པའི་ལྗོངས་སོ་སོ་དང་ཡུལ་སོ་སོའི་ཡ་ཧུ་དཱ་པ་ཐམས་ཅད་སྡུག་བསྔལ་ཆེན་པོས་མནར་ཞིང་། སྨྱུང་གནས་བསྲུངས་ཏེ་ངུས་པ་དང་། སྐྱོ་གདུང་གི་སྐད་ཆེན་པོ་བཏོན་ནས། མི་མང་པོས་རྩིད་རས་དང་ཐལ་བ་བཏིངས་ནས་དེའི་ནང་དུ་ཉལ་ཏོ། །</a:t>
            </a:r>
            <a:endParaRPr lang="en-ZA" sz="1600"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2363"/>
    </mc:Choice>
    <mc:Fallback xmlns="">
      <p:transition spd="slow" advTm="1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D6EC4-7E25-7686-FCB2-77487BA3D34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AB9CDD-8DAF-C216-2815-B31CEF5E7D21}"/>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57E4559-03E2-A70B-C1C8-C2C98AF49E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E21652-D03C-B4F7-7AD0-F93E143F72C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4When Esther’s maidens and eunuchs came and told her about Mordecai, the queen was overcome with distress. She sent clothes for Mordecai to wear instead of his sackcloth, but he would not accept them.</a:t>
            </a:r>
            <a:endParaRPr lang="en-ZA" dirty="0"/>
          </a:p>
        </p:txBody>
      </p:sp>
      <p:sp>
        <p:nvSpPr>
          <p:cNvPr id="3" name="TextBox 2">
            <a:extLst>
              <a:ext uri="{FF2B5EF4-FFF2-40B4-BE49-F238E27FC236}">
                <a16:creationId xmlns:a16="http://schemas.microsoft.com/office/drawing/2014/main" id="{15E6D27A-7EB2-E287-0151-618FA4EE71F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4དེ་ནས་རྒྱལ་མོ་ཨེས་སི་ཐེར་གྱི་ཞལ་ཏ་མ་དང་ཉུག་རུམ་པ་རྣམས་ཀྱིས་དོན་དེ་ཁོ་མོར་བཤད་པ་དང་། ཁོ་མོའི་སེམས་ཤིན་ཏུ་སྡུག་སྟེ། མོར་དོ་ཀཱ་ཨི་ལ་རྩིད་རས་འདོར་དགོས་པར་ཞུས་ནས་གོས་གཞན་ཞིག་གསོལ་དུ་བསྐུར་ཡང་ཁོས་དེ་མ་བླངས་སོ། །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3644"/>
    </mc:Choice>
    <mc:Fallback xmlns="">
      <p:transition spd="slow" advTm="1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8A8C5D-1B01-112B-210D-D582D70AF5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8C1105-DF1D-B281-A6E0-4A495276C501}"/>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2DA5256-6AA6-7228-1E96-6A29938CE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E39ED1-07BA-5173-44FB-0F36D33BDF3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5Then Esther summoned </a:t>
            </a:r>
            <a:r>
              <a:rPr lang="en-US" sz="3600" dirty="0" err="1">
                <a:solidFill>
                  <a:srgbClr val="121212"/>
                </a:solidFill>
                <a:latin typeface="ArialMT"/>
              </a:rPr>
              <a:t>Hathach</a:t>
            </a:r>
            <a:r>
              <a:rPr lang="en-US" sz="3600" dirty="0">
                <a:solidFill>
                  <a:srgbClr val="121212"/>
                </a:solidFill>
                <a:latin typeface="ArialMT"/>
              </a:rPr>
              <a:t>, one of the king’s eunuchs appointed to her, and she dispatched him to Mordecai to learn what was troubling him and why. 6So </a:t>
            </a:r>
            <a:r>
              <a:rPr lang="en-US" sz="3600" dirty="0" err="1">
                <a:solidFill>
                  <a:srgbClr val="121212"/>
                </a:solidFill>
                <a:latin typeface="ArialMT"/>
              </a:rPr>
              <a:t>Hathach</a:t>
            </a:r>
            <a:r>
              <a:rPr lang="en-US" sz="3600" dirty="0">
                <a:solidFill>
                  <a:srgbClr val="121212"/>
                </a:solidFill>
                <a:latin typeface="ArialMT"/>
              </a:rPr>
              <a:t> went out to Mordecai in the city square in front of the king’s gate,</a:t>
            </a:r>
            <a:endParaRPr lang="en-ZA" sz="3600" dirty="0"/>
          </a:p>
        </p:txBody>
      </p:sp>
      <p:sp>
        <p:nvSpPr>
          <p:cNvPr id="3" name="TextBox 2">
            <a:extLst>
              <a:ext uri="{FF2B5EF4-FFF2-40B4-BE49-F238E27FC236}">
                <a16:creationId xmlns:a16="http://schemas.microsoft.com/office/drawing/2014/main" id="{F57C3604-48A2-E0C9-AF05-5D89379032CF}"/>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5ཨེས་སི་ཐེར་གྱིས་སྔར་རྒྱལ་པོས་ཁོ་མོར་ཞབས་ཞུ་བྱེད་པར་མངགས་པའི་ཉུག་རུམ་པ་ཧ་ཐག་ཅེས་བྱ་བ་བོས་ནས། དོན་དམ་དུ་ཅི་བྱུང་བ་དང་དེ་ལྟར་བྱེད་དགོས་དོན་ཅི་ཡིན་ཤེས་པའི་ཕྱིར། དེ་མོར་དོ་ཀཱ་ཨིའི་རྩར་མངགས་པས། 6ཧ་ཐག་རྒྱལ་པོའི་མཁར་སྒོ་མདུན་གྱི་ཐང་ཆེན་དུ་མོར་དོ་ཀཱ་ཨི་ལ་འཕྲད་པར་སོང་ངོ་། །</a:t>
            </a:r>
            <a:endParaRPr lang="en-ZA" sz="2000"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Haman Plots to kill the Jews - 3:6 – 4:17 (On Palace Roof and Top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ཨེས་སི་ཐེར 3</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ArialMT"/>
              </a:rPr>
              <a:t>4</a:t>
            </a:r>
          </a:p>
          <a:p>
            <a:pPr algn="l"/>
            <a:r>
              <a:rPr lang="bo-CN" sz="8000" b="1" i="0" dirty="0">
                <a:solidFill>
                  <a:srgbClr val="121212"/>
                </a:solidFill>
                <a:effectLst/>
                <a:latin typeface="ArialMT"/>
              </a:rPr>
              <a:t>མོར་དོ་ཀཡེས་ཨེསི་ཐར་ལ་སྐྱབས་གྲོགས་ཞུས་པ་།</a:t>
            </a:r>
          </a:p>
        </p:txBody>
      </p:sp>
      <p:pic>
        <p:nvPicPr>
          <p:cNvPr id="7" name="Audio 6">
            <a:hlinkClick r:id="" action="ppaction://media"/>
            <a:extLst>
              <a:ext uri="{FF2B5EF4-FFF2-40B4-BE49-F238E27FC236}">
                <a16:creationId xmlns:a16="http://schemas.microsoft.com/office/drawing/2014/main" id="{FC2AADA0-C339-BBFA-9110-D24F75233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363"/>
    </mc:Choice>
    <mc:Fallback xmlns="">
      <p:transition spd="slow" advTm="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C8C273-B11C-80F5-E844-39622AB2E216}"/>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06DD84-A4EE-6FF9-F8FE-ED9531827E23}"/>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F632E0E-6309-00F4-4E03-191821F21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E1628D-FEFB-D168-AC5F-488AF36185C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7and Mordecai told him all that had happened to him, including the exact amount of money that Haman had promised to pay into the royal treasury in order to destroy the Jews.</a:t>
            </a:r>
            <a:endParaRPr lang="en-ZA" dirty="0"/>
          </a:p>
        </p:txBody>
      </p:sp>
      <p:sp>
        <p:nvSpPr>
          <p:cNvPr id="3" name="TextBox 2">
            <a:extLst>
              <a:ext uri="{FF2B5EF4-FFF2-40B4-BE49-F238E27FC236}">
                <a16:creationId xmlns:a16="http://schemas.microsoft.com/office/drawing/2014/main" id="{ECD24341-69C9-C07F-A47C-EB2158EB2DB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7དེར་མོར་དོ་ཀཱ་ཨིས་རང་ལ་ཅི་བྱུང་བ་ཐམས་ཅད་དང་། ཧ་མཱན་གྱིས་ཡ་ཧུ་དཱ་པ་རྣམས་རྩ་མེད་གཏོང་ཕྱིར་རྒྱལ་པོའི་གཏེར་མཛོད་དུ་འབུལ་གྲབས་ཡོད་པའི་རྒྱལ་དངུལ་གྱི་གྲངས་ཀ་ཡང་ཧ་ཐག་ལ་བཤད། </a:t>
            </a:r>
            <a:endParaRPr lang="en-ZA" dirty="0"/>
          </a:p>
        </p:txBody>
      </p:sp>
    </p:spTree>
    <p:extLst>
      <p:ext uri="{BB962C8B-B14F-4D97-AF65-F5344CB8AC3E}">
        <p14:creationId xmlns:p14="http://schemas.microsoft.com/office/powerpoint/2010/main" val="4276833554"/>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279779-B9CA-8262-5448-40E5356098FA}"/>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38EC506-9A22-E7B0-EA0C-0F42500DBA88}"/>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043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FCBFFBC-1442-2C2A-9252-AFB23E7695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FF7D49-32F0-B67C-1D73-70E993749500}"/>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8Mordecai also gave </a:t>
            </a:r>
            <a:r>
              <a:rPr lang="en-US" sz="3200" dirty="0" err="1">
                <a:solidFill>
                  <a:srgbClr val="121212"/>
                </a:solidFill>
                <a:latin typeface="ArialMT"/>
              </a:rPr>
              <a:t>Hathach</a:t>
            </a:r>
            <a:r>
              <a:rPr lang="en-US" sz="3200" dirty="0">
                <a:solidFill>
                  <a:srgbClr val="121212"/>
                </a:solidFill>
                <a:latin typeface="ArialMT"/>
              </a:rPr>
              <a:t> a copy of the written decree issued in Susa for the destruction of the Jews, to show and explain to Esther, urging her to approach the king, implore his favor, and plead before him for her people.</a:t>
            </a:r>
            <a:endParaRPr lang="en-ZA" dirty="0"/>
          </a:p>
        </p:txBody>
      </p:sp>
      <p:sp>
        <p:nvSpPr>
          <p:cNvPr id="5" name="TextBox 4">
            <a:extLst>
              <a:ext uri="{FF2B5EF4-FFF2-40B4-BE49-F238E27FC236}">
                <a16:creationId xmlns:a16="http://schemas.microsoft.com/office/drawing/2014/main" id="{1DE9ADFA-6907-877D-8260-51E1B82940CC}"/>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8གཞན་ཡང་སོའུ་སཱན་མཁར་ཡོངས་སུ་ཁྱབ་པ་དང་ཡ་ཧུ་དཱ་པ་རྣམས་རྩ་མེད་གཏོང་བའི་བཀའ་ཤོག་གི་འདྲ་བཤུས་ཀྱང་ཧ་ཐག་ལ་སྤྲད་ནས། ཨེས་སི་ཐེར་ལ་གཟིགས་འབུལ་ཞུ་བ་དང་དེའི་སྐོར་སྨྲ་བར་མ་ཟད། ད་དུང་ཨེས་སི་ཐེར་རྒྱལ་པོའི་སྐུ་མདུན་དུ་སོང་སྟེ་རྒྱལ་པོར་ཞུ་བ་འབུལ་བ་དང་། རང་གི་མི་རྣམས་ཀྱི་ཆེད་དུ་རྒྱལ་པོའི་དྲུང་ནས་སྐྱབས་བཅོལ་ཞུ་དགོས་པའི་དོན་ཧ་ཐག་ལ་ནན་གྱིས་གཏད་དོ། ། </a:t>
            </a:r>
            <a:endParaRPr lang="en-ZA" dirty="0"/>
          </a:p>
        </p:txBody>
      </p:sp>
    </p:spTree>
    <p:extLst>
      <p:ext uri="{BB962C8B-B14F-4D97-AF65-F5344CB8AC3E}">
        <p14:creationId xmlns:p14="http://schemas.microsoft.com/office/powerpoint/2010/main" val="2688511514"/>
      </p:ext>
    </p:extLst>
  </p:cSld>
  <p:clrMapOvr>
    <a:masterClrMapping/>
  </p:clrMapOvr>
  <mc:AlternateContent xmlns:mc="http://schemas.openxmlformats.org/markup-compatibility/2006" xmlns:p14="http://schemas.microsoft.com/office/powerpoint/2010/main">
    <mc:Choice Requires="p14">
      <p:transition spd="slow" p14:dur="2000" advTm="12938"/>
    </mc:Choice>
    <mc:Fallback xmlns="">
      <p:transition spd="slow" advTm="1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13EC2C-B398-1C3A-7514-36915F20651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DE71610-CEDD-A79F-42E7-15CDDD5DB596}"/>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5363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FA03A5F-498D-86E4-D1F1-3B81AE84A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266DF4-5B70-623C-7B64-51BD00514EF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9So </a:t>
            </a:r>
            <a:r>
              <a:rPr lang="en-US" sz="4400" dirty="0" err="1">
                <a:solidFill>
                  <a:srgbClr val="121212"/>
                </a:solidFill>
                <a:latin typeface="ArialMT"/>
              </a:rPr>
              <a:t>Hathach</a:t>
            </a:r>
            <a:r>
              <a:rPr lang="en-US" sz="4400" dirty="0">
                <a:solidFill>
                  <a:srgbClr val="121212"/>
                </a:solidFill>
                <a:latin typeface="ArialMT"/>
              </a:rPr>
              <a:t> went back and relayed Mordecai’s response to Esther.</a:t>
            </a:r>
          </a:p>
          <a:p>
            <a:r>
              <a:rPr lang="en-US" sz="4400" dirty="0">
                <a:solidFill>
                  <a:srgbClr val="121212"/>
                </a:solidFill>
                <a:latin typeface="ArialMT"/>
              </a:rPr>
              <a:t>10Then Esther spoke to </a:t>
            </a:r>
            <a:r>
              <a:rPr lang="en-US" sz="4400" dirty="0" err="1">
                <a:solidFill>
                  <a:srgbClr val="121212"/>
                </a:solidFill>
                <a:latin typeface="ArialMT"/>
              </a:rPr>
              <a:t>Hathach</a:t>
            </a:r>
            <a:r>
              <a:rPr lang="en-US" sz="4400" dirty="0">
                <a:solidFill>
                  <a:srgbClr val="121212"/>
                </a:solidFill>
                <a:latin typeface="ArialMT"/>
              </a:rPr>
              <a:t> and instructed him to tell Mordecai,</a:t>
            </a:r>
            <a:endParaRPr lang="en-ZA" dirty="0"/>
          </a:p>
        </p:txBody>
      </p:sp>
      <p:sp>
        <p:nvSpPr>
          <p:cNvPr id="3" name="TextBox 2">
            <a:extLst>
              <a:ext uri="{FF2B5EF4-FFF2-40B4-BE49-F238E27FC236}">
                <a16:creationId xmlns:a16="http://schemas.microsoft.com/office/drawing/2014/main" id="{736F08A7-3DE7-5118-AEA6-D85B6C32551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9དེ་ནས་ཧ་ཐག་ཕྱིར་སོང་ནས། མོར་དོ་ཀཱ་ཨིའི་གཏམ་ཐམས་ཅད་ཨེས་སི་ཐེར་ལ་ཞུས་སོ། ། 10ཨེས་སི་ཐེར་གྱིས་སླར་ཡང་ཧ་ཐག་ལ་མོར་དོ་ཀཱ་ཨི་ལ་འདི་ལྟར་ཞུ་བའི་བཀའ་བསྒོས་པ་སྟེ། </a:t>
            </a:r>
            <a:endParaRPr lang="en-ZA" dirty="0"/>
          </a:p>
        </p:txBody>
      </p:sp>
    </p:spTree>
    <p:extLst>
      <p:ext uri="{BB962C8B-B14F-4D97-AF65-F5344CB8AC3E}">
        <p14:creationId xmlns:p14="http://schemas.microsoft.com/office/powerpoint/2010/main" val="739590022"/>
      </p:ext>
    </p:extLst>
  </p:cSld>
  <p:clrMapOvr>
    <a:masterClrMapping/>
  </p:clrMapOvr>
  <mc:AlternateContent xmlns:mc="http://schemas.openxmlformats.org/markup-compatibility/2006" xmlns:p14="http://schemas.microsoft.com/office/powerpoint/2010/main">
    <mc:Choice Requires="p14">
      <p:transition spd="slow" p14:dur="2000" advTm="6535"/>
    </mc:Choice>
    <mc:Fallback xmlns="">
      <p:transition spd="slow" advTm="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F86BC26-975D-F266-7126-D043A10C6D9F}"/>
              </a:ext>
            </a:extLst>
          </p:cNvPr>
          <p:cNvPicPr>
            <a:picLocks noChangeAspect="1"/>
          </p:cNvPicPr>
          <p:nvPr/>
        </p:nvPicPr>
        <p:blipFill>
          <a:blip r:embed="rId2"/>
          <a:stretch>
            <a:fillRect/>
          </a:stretch>
        </p:blipFill>
        <p:spPr>
          <a:xfrm>
            <a:off x="-695864" y="-16953"/>
            <a:ext cx="12887864" cy="6891906"/>
          </a:xfrm>
          <a:prstGeom prst="rect">
            <a:avLst/>
          </a:prstGeom>
        </p:spPr>
      </p:pic>
      <p:sp>
        <p:nvSpPr>
          <p:cNvPr id="2" name="TextBox 1">
            <a:extLst>
              <a:ext uri="{FF2B5EF4-FFF2-40B4-BE49-F238E27FC236}">
                <a16:creationId xmlns:a16="http://schemas.microsoft.com/office/drawing/2014/main" id="{A2D614E2-A756-9493-555F-9EAB0B901D71}"/>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869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066C916-81D6-AE0B-0297-3AE63025F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E0C432-88C4-30E6-903C-FD26F33C09D6}"/>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11“All the royal officials and the people of the king’s provinces know that one law applies to every man or woman who approaches the king in the inner court without being summoned—that he be put to death. Only if the king extends the gold scepter may that person live. But I have not been summoned to appear before the king for the past thirty days.”</a:t>
            </a:r>
            <a:endParaRPr lang="en-ZA" dirty="0"/>
          </a:p>
        </p:txBody>
      </p:sp>
      <p:sp>
        <p:nvSpPr>
          <p:cNvPr id="3" name="TextBox 2">
            <a:extLst>
              <a:ext uri="{FF2B5EF4-FFF2-40B4-BE49-F238E27FC236}">
                <a16:creationId xmlns:a16="http://schemas.microsoft.com/office/drawing/2014/main" id="{F3996669-1926-D94E-7D42-20933E9B1C6C}"/>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11ཞལ་འབོད་མ་གནང་བར་ཚོམས་ཆེན་ནང་དུ་ཕོ་མོ་སུ་ཞིག་རྒྱལ་པོར་མཇལ་དུ་ཕྱིན་ན། རྒྱལ་པོས་དེ་ལ་གསེར་གྱི་འཁར་བ་བརྐྱངས་ན་མ་གཏོགས་གསོན་མི་ཐུབ་པའི་ཁྲིམས་སྲོལ་གཅིག་རང་ཡོད་པ་ནི། འཁོར་གཡོག་དང་ལྗོངས་སོ་སོའི་ཡུལ་མི་ཀུན་གྱིས་ཤེས་ལ། བདག་ཀྱང་ཁོང་གི་དྲུང་དུ་མ་བོས་པར་ཞག་མ་སུམ་ཅུ་ཙམ་འགོར་ཡོད་ཅེས་པའོ། །</a:t>
            </a:r>
            <a:endParaRPr lang="en-ZA" dirty="0"/>
          </a:p>
        </p:txBody>
      </p:sp>
    </p:spTree>
    <p:extLst>
      <p:ext uri="{BB962C8B-B14F-4D97-AF65-F5344CB8AC3E}">
        <p14:creationId xmlns:p14="http://schemas.microsoft.com/office/powerpoint/2010/main" val="1650328353"/>
      </p:ext>
    </p:extLst>
  </p:cSld>
  <p:clrMapOvr>
    <a:masterClrMapping/>
  </p:clrMapOvr>
  <mc:AlternateContent xmlns:mc="http://schemas.openxmlformats.org/markup-compatibility/2006" xmlns:p14="http://schemas.microsoft.com/office/powerpoint/2010/main">
    <mc:Choice Requires="p14">
      <p:transition spd="slow" p14:dur="2000" advTm="19421"/>
    </mc:Choice>
    <mc:Fallback xmlns="">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D59889-CBA1-B747-1B72-48D1E0C4B802}"/>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02755AB-9DC5-720C-E510-BF5150F9962E}"/>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109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0E1519D-27A4-5A6E-805A-A79450BF9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FC8C76C-0C7C-F0E7-51C5-6A9FEDE15D7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12When Esther’s words were relayed to Mordecai, 13he sent back to her this reply: “Do not imagine that because you are in the king’s palace you alone will escape the fate of all the Jews.</a:t>
            </a:r>
            <a:endParaRPr lang="en-ZA" dirty="0"/>
          </a:p>
        </p:txBody>
      </p:sp>
      <p:sp>
        <p:nvSpPr>
          <p:cNvPr id="5" name="TextBox 4">
            <a:extLst>
              <a:ext uri="{FF2B5EF4-FFF2-40B4-BE49-F238E27FC236}">
                <a16:creationId xmlns:a16="http://schemas.microsoft.com/office/drawing/2014/main" id="{DC5731DD-447C-08FB-B686-218B8344E19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12དེ་དག་གིས་ཨེས་སི་ཐེར་གྱི་གཏམ་མོར་དོ་ཀཱ་ཨི་ལ་བཤད་པ་དང་། 13མོར་དོ་ཀཱ་ཨིས་དེ་རྣམས་བརྒྱུད་ནས་ཨེས་སི་ཐེར་ལ་ལན་དུ། ཡ་ཧུ་དཱ་པ་ཐམས་ཅད་ཀྱི་ནང་ནས་ཁྱོད་གཅིག་པུ་རྒྱལ་པོའི་ཕོ་བྲང་དུ་ཡོད་པའི་དབང་གིས། རྐྱེན་ངན་འདི་ལས་རང་ཉིད་ཐར་ཐུབ་པར་མ་སེམས་ཤིག </a:t>
            </a:r>
            <a:endParaRPr lang="en-ZA" sz="1600" dirty="0"/>
          </a:p>
        </p:txBody>
      </p:sp>
    </p:spTree>
    <p:extLst>
      <p:ext uri="{BB962C8B-B14F-4D97-AF65-F5344CB8AC3E}">
        <p14:creationId xmlns:p14="http://schemas.microsoft.com/office/powerpoint/2010/main" val="217557767"/>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3EEFD81C-9CF8-BA3D-E0F2-6DE283177300}"/>
              </a:ext>
            </a:extLst>
          </p:cNvPr>
          <p:cNvSpPr txBox="1"/>
          <p:nvPr/>
        </p:nvSpPr>
        <p:spPr>
          <a:xfrm>
            <a:off x="370252" y="-110837"/>
            <a:ext cx="5975129" cy="3726873"/>
          </a:xfrm>
          <a:prstGeom prst="rect">
            <a:avLst/>
          </a:prstGeom>
          <a:noFill/>
        </p:spPr>
        <p:txBody>
          <a:bodyPr wrap="square" rtlCol="0">
            <a:noAutofit/>
          </a:bodyPr>
          <a:lstStyle/>
          <a:p>
            <a:pPr algn="ctr"/>
            <a:r>
              <a:rPr lang="bo-CN" sz="8000" b="1" i="0" cap="all" dirty="0">
                <a:solidFill>
                  <a:schemeClr val="bg1"/>
                </a:solidFill>
                <a:effectLst/>
                <a:latin typeface="ArialMT"/>
              </a:rPr>
              <a:t>ཨེས་སི་ཐེར 3</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ArialMT"/>
              </a:rPr>
              <a:t>4</a:t>
            </a:r>
          </a:p>
          <a:p>
            <a:pPr algn="l"/>
            <a:r>
              <a:rPr lang="bo-CN" sz="8000" b="1" i="0" dirty="0">
                <a:solidFill>
                  <a:schemeClr val="bg1"/>
                </a:solidFill>
                <a:effectLst/>
                <a:latin typeface="ArialMT"/>
              </a:rPr>
              <a:t>མོར་དོ་ཀཡེས་ཨེསི་ཐར་ལ་སྐྱབས་གྲོགས་ཞུས་པ་།</a:t>
            </a:r>
          </a:p>
        </p:txBody>
      </p:sp>
      <p:sp>
        <p:nvSpPr>
          <p:cNvPr id="7" name="TextBox 2">
            <a:extLst>
              <a:ext uri="{FF2B5EF4-FFF2-40B4-BE49-F238E27FC236}">
                <a16:creationId xmlns:a16="http://schemas.microsoft.com/office/drawing/2014/main" id="{42020454-ECF0-EAE9-13DD-3A427FF1B4EF}"/>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48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4E847-9E9B-71D1-1A55-87FD7173EE51}"/>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24286F6-6EAB-4491-0004-EF54471A3E9C}"/>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9482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5513F5B-CD55-CA8F-F23C-704FFAC58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018271-8535-9CAB-7884-39E197E8F72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14For if you remain silent at this time, relief and deliverance for the Jews will arise from another place, but you and your father’s house will perish. And who knows if perhaps you have come to the kingdom for such a time as this?”</a:t>
            </a:r>
            <a:endParaRPr lang="en-ZA" sz="1600" dirty="0"/>
          </a:p>
        </p:txBody>
      </p:sp>
      <p:sp>
        <p:nvSpPr>
          <p:cNvPr id="3" name="TextBox 2">
            <a:extLst>
              <a:ext uri="{FF2B5EF4-FFF2-40B4-BE49-F238E27FC236}">
                <a16:creationId xmlns:a16="http://schemas.microsoft.com/office/drawing/2014/main" id="{02BD43E5-0C2B-C385-535F-DF4B2A411394}"/>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14གལ་ཏེ་ཁྱོད་རང་སྐབས་འདིར་ཁ་རོག་བསྡད་ན། ཡ་ཧུ་དཱ་པ་སྐྱོབ་མཁན་ཕྱོགས་གཞན་ནས་འབྱུང་ལ་ཐར་བར་འགྱུར། ཁྱོད་ནི་རང་གི་ཁྱིམ་རྒྱུད་དང་བཅས་མེད་པར་འགྱུར་རོ། །དུས་སྐབས་འདིའི་ཆེད་དུ་ཁྱོད་རང་རྒྱལ་མོའི་གོ་སར་སླེབས་པ་ཡིན་ཡང་སྲིད་ཅེས་སྨྲས་པ་དང་། </a:t>
            </a:r>
            <a:endParaRPr lang="en-ZA" dirty="0"/>
          </a:p>
        </p:txBody>
      </p:sp>
    </p:spTree>
    <p:extLst>
      <p:ext uri="{BB962C8B-B14F-4D97-AF65-F5344CB8AC3E}">
        <p14:creationId xmlns:p14="http://schemas.microsoft.com/office/powerpoint/2010/main" val="1352936301"/>
      </p:ext>
    </p:extLst>
  </p:cSld>
  <p:clrMapOvr>
    <a:masterClrMapping/>
  </p:clrMapOvr>
  <mc:AlternateContent xmlns:mc="http://schemas.openxmlformats.org/markup-compatibility/2006" xmlns:p14="http://schemas.microsoft.com/office/powerpoint/2010/main">
    <mc:Choice Requires="p14">
      <p:transition spd="slow" p14:dur="2000" advTm="10431"/>
    </mc:Choice>
    <mc:Fallback xmlns="">
      <p:transition spd="slow" advTm="1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04863B03-929B-BB6D-B833-300073271453}"/>
              </a:ext>
            </a:extLst>
          </p:cNvPr>
          <p:cNvPicPr>
            <a:picLocks noChangeAspect="1"/>
          </p:cNvPicPr>
          <p:nvPr/>
        </p:nvPicPr>
        <p:blipFill>
          <a:blip r:embed="rId2"/>
          <a:stretch>
            <a:fillRect/>
          </a:stretch>
        </p:blipFill>
        <p:spPr>
          <a:xfrm>
            <a:off x="0" y="-348424"/>
            <a:ext cx="12192000" cy="7206424"/>
          </a:xfrm>
          <a:prstGeom prst="rect">
            <a:avLst/>
          </a:prstGeom>
        </p:spPr>
      </p:pic>
      <p:sp>
        <p:nvSpPr>
          <p:cNvPr id="2" name="TextBox 1">
            <a:extLst>
              <a:ext uri="{FF2B5EF4-FFF2-40B4-BE49-F238E27FC236}">
                <a16:creationId xmlns:a16="http://schemas.microsoft.com/office/drawing/2014/main" id="{79C719FC-6C01-9E10-9003-D938D3E06C62}"/>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643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DCF1A80-C078-D16D-4156-065E71180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C1A786-E3C0-E523-D943-F7E707D0B89F}"/>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15Then Esther sent this reply to Mordecai: 16“Go and assemble all the Jews who can be found in Susa, and fast for me. Do not eat or drink for three days, night or day, and I and my maidens will fast as you do. After that, I will go to the king, even though it is against the law. And if I perish, I perish!”</a:t>
            </a:r>
            <a:endParaRPr lang="en-ZA" dirty="0"/>
          </a:p>
        </p:txBody>
      </p:sp>
      <p:sp>
        <p:nvSpPr>
          <p:cNvPr id="5" name="TextBox 4">
            <a:extLst>
              <a:ext uri="{FF2B5EF4-FFF2-40B4-BE49-F238E27FC236}">
                <a16:creationId xmlns:a16="http://schemas.microsoft.com/office/drawing/2014/main" id="{A9002C0E-87B2-F7B8-FF37-59087D4E6DA5}"/>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15ཨེས་སི་ཐེར་གྱིས་དེ་དག་བརྒྱུད་ནས་མོར་དོ་ཀཱ་ཨི་ལ་ལན་བཏབ་པ་ནི། 16ཁྱོད་རང་སོང་ནས་སོའུ་སཱན་མཁར་ཆེན་དུ་ཡོད་པའི་ཡ་ཧུ་དཱ་པ་ཐམས་ཅད་བསྡུས་ཏེ། ཉིན་ཞག་གསུམ་ལ་ཅི་ཡང་མི་བཟའ་མི་འཐུང་བར་བདག་གི་ཆེད་དུ་སྨྱུང་གནས་སྲུངས་ཤིག ང་རང་དང་ངའི་ཞལ་ཏ་མ་རྣམས་ཀྱིས་ཀྱང་དེ་བཞིན་དུ་སྨྱུང་གནས་བསྲུང་བར་བྱ། དེ་ནས་ཁྲིམས་དང་འགལ་ནའང་བདག་རྒྱལ་པོའི་དྲུང་དུ་འགྲོ་བར་བྱ་སྟེ། གལ་ཏེ་ང་རང་ཤི་ནའང་མི་འཕངས་ཞེས་པས། </a:t>
            </a:r>
            <a:endParaRPr lang="en-ZA" dirty="0"/>
          </a:p>
        </p:txBody>
      </p:sp>
    </p:spTree>
    <p:extLst>
      <p:ext uri="{BB962C8B-B14F-4D97-AF65-F5344CB8AC3E}">
        <p14:creationId xmlns:p14="http://schemas.microsoft.com/office/powerpoint/2010/main" val="3817586468"/>
      </p:ext>
    </p:extLst>
  </p:cSld>
  <p:clrMapOvr>
    <a:masterClrMapping/>
  </p:clrMapOvr>
  <mc:AlternateContent xmlns:mc="http://schemas.openxmlformats.org/markup-compatibility/2006" xmlns:p14="http://schemas.microsoft.com/office/powerpoint/2010/main">
    <mc:Choice Requires="p14">
      <p:transition spd="slow" p14:dur="2000" advTm="19343"/>
    </mc:Choice>
    <mc:Fallback xmlns="">
      <p:transition spd="slow" advTm="1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16113E-EDD2-4A3C-D6D3-CF60DA5649A0}"/>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0832653-DC0E-9EA3-65E2-4D90EF985BD9}"/>
              </a:ext>
            </a:extLst>
          </p:cNvPr>
          <p:cNvSpPr txBox="1"/>
          <p:nvPr/>
        </p:nvSpPr>
        <p:spPr>
          <a:xfrm>
            <a:off x="394973" y="417295"/>
            <a:ext cx="2709453" cy="584775"/>
          </a:xfrm>
          <a:prstGeom prst="rect">
            <a:avLst/>
          </a:prstGeom>
          <a:noFill/>
        </p:spPr>
        <p:txBody>
          <a:bodyPr wrap="square" rtlCol="0">
            <a:spAutoFit/>
          </a:bodyPr>
          <a:lstStyle/>
          <a:p>
            <a:r>
              <a:rPr lang="bo-CN" sz="3200" b="1" cap="all">
                <a:solidFill>
                  <a:schemeClr val="bg1"/>
                </a:solidFill>
                <a:latin typeface="ArialMT"/>
              </a:rPr>
              <a:t>ཨེས་སི་ཐེར 4</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40612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08267C-60A7-8F60-2C2D-6D2421373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5A530C-4CD7-F382-5E66-C47BC4589FA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17So Mordecai went and did all that Esther had instructed him.</a:t>
            </a:r>
            <a:endParaRPr lang="en-ZA" dirty="0"/>
          </a:p>
        </p:txBody>
      </p:sp>
      <p:sp>
        <p:nvSpPr>
          <p:cNvPr id="3" name="TextBox 2">
            <a:extLst>
              <a:ext uri="{FF2B5EF4-FFF2-40B4-BE49-F238E27FC236}">
                <a16:creationId xmlns:a16="http://schemas.microsoft.com/office/drawing/2014/main" id="{6A36A92F-E2D9-7BE5-1C95-549C35D251AB}"/>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17མོར་དོ་ཀཱ་ཨི་ཕར་སོང་ནས་ཨེས་སི་ཐེར་གྱིས་བསྒོས་པ་བཞིན་དུ་ཐམས་ཅད་བསྒྲུབས་སོ། །</a:t>
            </a:r>
            <a:endParaRPr lang="en-ZA" dirty="0"/>
          </a:p>
        </p:txBody>
      </p:sp>
    </p:spTree>
    <p:extLst>
      <p:ext uri="{BB962C8B-B14F-4D97-AF65-F5344CB8AC3E}">
        <p14:creationId xmlns:p14="http://schemas.microsoft.com/office/powerpoint/2010/main" val="1073304252"/>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ED5F9C17-E1C9-90A2-3428-0ECFCED8E91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4</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042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248A0CF-2508-FE11-277D-F188A499D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670439-8866-7F2C-8B08-D6DFA1DF1B9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when he learned the identity of Mordecai’s people, he scorned the notion of  laying hands on Mordecai alone. Instead, he sought to destroy all of Mordecai’s people, the Jews, throughout the kingdom of Xerxes.</a:t>
            </a:r>
            <a:endParaRPr lang="en-ZA" dirty="0"/>
          </a:p>
        </p:txBody>
      </p:sp>
      <p:sp>
        <p:nvSpPr>
          <p:cNvPr id="3" name="TextBox 2">
            <a:extLst>
              <a:ext uri="{FF2B5EF4-FFF2-40B4-BE49-F238E27FC236}">
                <a16:creationId xmlns:a16="http://schemas.microsoft.com/office/drawing/2014/main" id="{8AC65F27-F4DD-2E84-3168-0BE2CA59BBB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6དེ་རྣམས་ཀྱིས་མོར་དོ་ཀཱ་ཨི་ཡི་རིགས་རྒྱུད་ཅི་ཡིན་པ་ཧ་མཱན་ལ་སྨྲས་པས། ཁོའི་བསམ་པར་མོར་དོ་ཀཱ་ཨི་གཅིག་པུ་གསོད་པ་ནི་དོན་ཆུང་ངུ་ཡིན་པས། མོར་དོ་ཀཱ་ཨི་ཡི་མི་མང་སྟེ། རྒྱལ་པོ་ཨ་ཧཱ་ཝེ་རོའི་རྒྱལ་ཁམས་སུ་གནས་པའི་ཡ་ཧུ་དཱ་པ་ཐམས་ཅད་རྩ་མེད་དུ་གཏོང་དགོས་པར་འདོད་དོ།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279"/>
    </mc:Choice>
    <mc:Fallback xmlns="">
      <p:transition spd="slow" advTm="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2AEC20F-201D-CBE3-B569-425DFA6A608F}"/>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56399E8-58F9-473B-90CE-53845D78D8E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5C88F1F-2E64-1639-2389-2875FD5B85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37CE22-D3E0-F20A-B26B-E3325424007A}"/>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8Then Haman informed King Xerxes, “There is a certain people scattered and dispersed among the peoples of every province of your kingdom. Their laws are different from everyone else’s, and they do not obey the king’s laws. So it is not in the king’s best interest to tolerate them.</a:t>
            </a:r>
            <a:endParaRPr lang="en-ZA" dirty="0"/>
          </a:p>
        </p:txBody>
      </p:sp>
      <p:sp>
        <p:nvSpPr>
          <p:cNvPr id="5" name="TextBox 4">
            <a:extLst>
              <a:ext uri="{FF2B5EF4-FFF2-40B4-BE49-F238E27FC236}">
                <a16:creationId xmlns:a16="http://schemas.microsoft.com/office/drawing/2014/main" id="{2DBE2B38-8897-4205-90D6-B568F7FBEBD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8དེ་ནས་ཧ་མཱན་གྱིས་རྒྱལ་པོ་ཨ་ཧཱ་ཝེ་རོ་ལ། ཁྱེད་ཀྱི་རྒྱལ་ཁམས་ནང་དུ་མི་རིགས་གཅིག་ནི་ལྗོངས་སོ་སོའི་མི་རིགས་ཁྲོད་ཁ་འཐོར་དུ་གནས་པ་དང་། དེའི་ལུགས་སྲོལ་ནི་མི་ཐམས་ཅད་ཀྱི་ལུགས་སྲོལ་དང་མི་མཐུན་ལ། རྒྱལ་པོའི་ཁྲིམས་སྲོལ་ཡང་མི་བསྲུང་བས། དེ་རྣམས་སྐྱོང་བ་ནི་རྒྱལ་པོར་ཕན་ཐོགས་མེད་པ་རེད།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BEB01FD-47AD-A59B-BBA1-B0ADD48FC6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7E33E78-4C6E-1DA1-862D-56AF6B3B47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8F0F42-4BD5-5826-BEC2-B668E45FD581}"/>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8Then Haman informed King Xerxes, “There is a certain people scattered and dispersed among the peoples of every province of your kingdom. Their laws are different from everyone else’s, and they do not obey the king’s laws. So it is not in the king’s best interest to tolerate them.</a:t>
            </a:r>
            <a:endParaRPr lang="en-ZA" dirty="0"/>
          </a:p>
        </p:txBody>
      </p:sp>
      <p:sp>
        <p:nvSpPr>
          <p:cNvPr id="5" name="TextBox 4">
            <a:extLst>
              <a:ext uri="{FF2B5EF4-FFF2-40B4-BE49-F238E27FC236}">
                <a16:creationId xmlns:a16="http://schemas.microsoft.com/office/drawing/2014/main" id="{6795C83F-5581-68E3-ECD1-E02F62E28B3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8དེ་ནས་ཧ་མཱན་གྱིས་རྒྱལ་པོ་ཨ་ཧཱ་ཝེ་རོ་ལ། ཁྱེད་ཀྱི་རྒྱལ་ཁམས་ནང་དུ་མི་རིགས་གཅིག་ནི་ལྗོངས་སོ་སོའི་མི་རིགས་ཁྲོད་ཁ་འཐོར་དུ་གནས་པ་དང་། དེའི་ལུགས་སྲོལ་ནི་མི་ཐམས་ཅད་ཀྱི་ལུགས་སྲོལ་དང་མི་མཐུན་ལ། རྒྱལ་པོའི་ཁྲིམས་སྲོལ་ཡང་མི་བསྲུང་བས། དེ་རྣམས་སྐྱོང་བ་ནི་རྒྱལ་པོར་ཕན་ཐོགས་མེད་པ་རེད།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TotalTime>
  <Words>2718</Words>
  <Application>Microsoft Office PowerPoint</Application>
  <PresentationFormat>Widescreen</PresentationFormat>
  <Paragraphs>95</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2025-05-14T12:46:57Z</dcterms:modified>
</cp:coreProperties>
</file>