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71"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70" r:id="rId24"/>
    <p:sldId id="469" r:id="rId25"/>
    <p:sldId id="458" r:id="rId26"/>
    <p:sldId id="459" r:id="rId27"/>
    <p:sldId id="460" r:id="rId28"/>
    <p:sldId id="461" r:id="rId29"/>
    <p:sldId id="462" r:id="rId30"/>
    <p:sldId id="4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965B63-E4B1-4390-A9B3-CF6D876DC83C}" v="1" dt="2025-05-14T13:05:02.2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3" autoAdjust="0"/>
    <p:restoredTop sz="94951" autoAdjust="0"/>
  </p:normalViewPr>
  <p:slideViewPr>
    <p:cSldViewPr snapToGrid="0">
      <p:cViewPr varScale="1">
        <p:scale>
          <a:sx n="78" d="100"/>
          <a:sy n="78" d="100"/>
        </p:scale>
        <p:origin x="43"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F24D51A-B850-4EDE-963B-6999FE1F8237}"/>
    <pc:docChg chg="custSel modSld">
      <pc:chgData name="Leonie Smith" userId="fed1330f33f5650e" providerId="LiveId" clId="{0F24D51A-B850-4EDE-963B-6999FE1F8237}" dt="2022-08-15T05:26:12.026" v="148" actId="20577"/>
      <pc:docMkLst>
        <pc:docMk/>
      </pc:docMkLst>
      <pc:sldChg chg="addSp modSp mod">
        <pc:chgData name="Leonie Smith" userId="fed1330f33f5650e" providerId="LiveId" clId="{0F24D51A-B850-4EDE-963B-6999FE1F8237}" dt="2022-08-15T05:23:21.984" v="112" actId="1076"/>
        <pc:sldMkLst>
          <pc:docMk/>
          <pc:sldMk cId="3261377596" sldId="438"/>
        </pc:sldMkLst>
      </pc:sldChg>
      <pc:sldChg chg="addSp delSp modSp modTransition modAnim">
        <pc:chgData name="Leonie Smith" userId="fed1330f33f5650e" providerId="LiveId" clId="{0F24D51A-B850-4EDE-963B-6999FE1F8237}" dt="2022-08-03T06:03:41.945" v="3"/>
        <pc:sldMkLst>
          <pc:docMk/>
          <pc:sldMk cId="3759221820" sldId="439"/>
        </pc:sldMkLst>
      </pc:sldChg>
      <pc:sldChg chg="addSp modSp">
        <pc:chgData name="Leonie Smith" userId="fed1330f33f5650e" providerId="LiveId" clId="{0F24D51A-B850-4EDE-963B-6999FE1F8237}" dt="2022-08-03T06:04:50.586" v="4"/>
        <pc:sldMkLst>
          <pc:docMk/>
          <pc:sldMk cId="923867738" sldId="440"/>
        </pc:sldMkLst>
      </pc:sldChg>
      <pc:sldChg chg="addSp modSp mod">
        <pc:chgData name="Leonie Smith" userId="fed1330f33f5650e" providerId="LiveId" clId="{0F24D51A-B850-4EDE-963B-6999FE1F8237}" dt="2022-08-15T05:24:46.568" v="131" actId="20577"/>
        <pc:sldMkLst>
          <pc:docMk/>
          <pc:sldMk cId="3676245138" sldId="441"/>
        </pc:sldMkLst>
      </pc:sldChg>
      <pc:sldChg chg="addSp delSp modSp modTransition modAnim">
        <pc:chgData name="Leonie Smith" userId="fed1330f33f5650e" providerId="LiveId" clId="{0F24D51A-B850-4EDE-963B-6999FE1F8237}" dt="2022-08-03T06:07:06.622" v="9"/>
        <pc:sldMkLst>
          <pc:docMk/>
          <pc:sldMk cId="2180228365" sldId="442"/>
        </pc:sldMkLst>
      </pc:sldChg>
      <pc:sldChg chg="addSp modSp mod">
        <pc:chgData name="Leonie Smith" userId="fed1330f33f5650e" providerId="LiveId" clId="{0F24D51A-B850-4EDE-963B-6999FE1F8237}" dt="2022-08-15T05:24:52.575" v="132" actId="20577"/>
        <pc:sldMkLst>
          <pc:docMk/>
          <pc:sldMk cId="3095902142" sldId="443"/>
        </pc:sldMkLst>
      </pc:sldChg>
      <pc:sldChg chg="addSp modSp">
        <pc:chgData name="Leonie Smith" userId="fed1330f33f5650e" providerId="LiveId" clId="{0F24D51A-B850-4EDE-963B-6999FE1F8237}" dt="2022-08-03T06:08:22.912" v="10"/>
        <pc:sldMkLst>
          <pc:docMk/>
          <pc:sldMk cId="1718612039" sldId="444"/>
        </pc:sldMkLst>
      </pc:sldChg>
      <pc:sldChg chg="addSp modSp mod">
        <pc:chgData name="Leonie Smith" userId="fed1330f33f5650e" providerId="LiveId" clId="{0F24D51A-B850-4EDE-963B-6999FE1F8237}" dt="2022-08-15T05:24:57.513" v="133" actId="20577"/>
        <pc:sldMkLst>
          <pc:docMk/>
          <pc:sldMk cId="2166098122" sldId="445"/>
        </pc:sldMkLst>
      </pc:sldChg>
      <pc:sldChg chg="addSp delSp modSp modTransition modAnim">
        <pc:chgData name="Leonie Smith" userId="fed1330f33f5650e" providerId="LiveId" clId="{0F24D51A-B850-4EDE-963B-6999FE1F8237}" dt="2022-08-03T06:10:00.821" v="15"/>
        <pc:sldMkLst>
          <pc:docMk/>
          <pc:sldMk cId="665805102" sldId="446"/>
        </pc:sldMkLst>
      </pc:sldChg>
      <pc:sldChg chg="addSp modSp mod">
        <pc:chgData name="Leonie Smith" userId="fed1330f33f5650e" providerId="LiveId" clId="{0F24D51A-B850-4EDE-963B-6999FE1F8237}" dt="2022-08-15T05:25:02.904" v="134" actId="20577"/>
        <pc:sldMkLst>
          <pc:docMk/>
          <pc:sldMk cId="2422728137" sldId="447"/>
        </pc:sldMkLst>
      </pc:sldChg>
      <pc:sldChg chg="addSp delSp modSp modTransition modAnim">
        <pc:chgData name="Leonie Smith" userId="fed1330f33f5650e" providerId="LiveId" clId="{0F24D51A-B850-4EDE-963B-6999FE1F8237}" dt="2022-08-03T06:11:27.794" v="18"/>
        <pc:sldMkLst>
          <pc:docMk/>
          <pc:sldMk cId="843663555" sldId="448"/>
        </pc:sldMkLst>
      </pc:sldChg>
      <pc:sldChg chg="addSp modSp mod">
        <pc:chgData name="Leonie Smith" userId="fed1330f33f5650e" providerId="LiveId" clId="{0F24D51A-B850-4EDE-963B-6999FE1F8237}" dt="2022-08-15T05:25:07.133" v="135" actId="20577"/>
        <pc:sldMkLst>
          <pc:docMk/>
          <pc:sldMk cId="4160448636" sldId="449"/>
        </pc:sldMkLst>
      </pc:sldChg>
      <pc:sldChg chg="addSp delSp modSp modTransition modAnim">
        <pc:chgData name="Leonie Smith" userId="fed1330f33f5650e" providerId="LiveId" clId="{0F24D51A-B850-4EDE-963B-6999FE1F8237}" dt="2022-08-03T06:14:02.796" v="25"/>
        <pc:sldMkLst>
          <pc:docMk/>
          <pc:sldMk cId="538051216" sldId="450"/>
        </pc:sldMkLst>
      </pc:sldChg>
      <pc:sldChg chg="addSp modSp mod">
        <pc:chgData name="Leonie Smith" userId="fed1330f33f5650e" providerId="LiveId" clId="{0F24D51A-B850-4EDE-963B-6999FE1F8237}" dt="2022-08-15T05:25:13.758" v="136" actId="20577"/>
        <pc:sldMkLst>
          <pc:docMk/>
          <pc:sldMk cId="3386340796" sldId="451"/>
        </pc:sldMkLst>
      </pc:sldChg>
      <pc:sldChg chg="addSp delSp modSp modTransition modAnim">
        <pc:chgData name="Leonie Smith" userId="fed1330f33f5650e" providerId="LiveId" clId="{0F24D51A-B850-4EDE-963B-6999FE1F8237}" dt="2022-08-03T06:17:19.186" v="38"/>
        <pc:sldMkLst>
          <pc:docMk/>
          <pc:sldMk cId="4002949039" sldId="452"/>
        </pc:sldMkLst>
      </pc:sldChg>
      <pc:sldChg chg="addSp modSp mod">
        <pc:chgData name="Leonie Smith" userId="fed1330f33f5650e" providerId="LiveId" clId="{0F24D51A-B850-4EDE-963B-6999FE1F8237}" dt="2022-08-15T05:25:19.776" v="137" actId="20577"/>
        <pc:sldMkLst>
          <pc:docMk/>
          <pc:sldMk cId="283334129" sldId="453"/>
        </pc:sldMkLst>
      </pc:sldChg>
      <pc:sldChg chg="addSp delSp modSp modTransition modAnim">
        <pc:chgData name="Leonie Smith" userId="fed1330f33f5650e" providerId="LiveId" clId="{0F24D51A-B850-4EDE-963B-6999FE1F8237}" dt="2022-08-03T06:21:16.411" v="53"/>
        <pc:sldMkLst>
          <pc:docMk/>
          <pc:sldMk cId="2511564658" sldId="454"/>
        </pc:sldMkLst>
      </pc:sldChg>
      <pc:sldChg chg="addSp modSp mod">
        <pc:chgData name="Leonie Smith" userId="fed1330f33f5650e" providerId="LiveId" clId="{0F24D51A-B850-4EDE-963B-6999FE1F8237}" dt="2022-08-15T05:25:32.026" v="138" actId="20577"/>
        <pc:sldMkLst>
          <pc:docMk/>
          <pc:sldMk cId="1799939013" sldId="455"/>
        </pc:sldMkLst>
      </pc:sldChg>
      <pc:sldChg chg="addSp modSp">
        <pc:chgData name="Leonie Smith" userId="fed1330f33f5650e" providerId="LiveId" clId="{0F24D51A-B850-4EDE-963B-6999FE1F8237}" dt="2022-08-03T06:21:57.624" v="54"/>
        <pc:sldMkLst>
          <pc:docMk/>
          <pc:sldMk cId="4049696417" sldId="456"/>
        </pc:sldMkLst>
      </pc:sldChg>
      <pc:sldChg chg="addSp modSp mod">
        <pc:chgData name="Leonie Smith" userId="fed1330f33f5650e" providerId="LiveId" clId="{0F24D51A-B850-4EDE-963B-6999FE1F8237}" dt="2022-08-15T05:25:42.842" v="140" actId="20577"/>
        <pc:sldMkLst>
          <pc:docMk/>
          <pc:sldMk cId="2618424304" sldId="457"/>
        </pc:sldMkLst>
      </pc:sldChg>
      <pc:sldChg chg="addSp delSp modSp modTransition modAnim">
        <pc:chgData name="Leonie Smith" userId="fed1330f33f5650e" providerId="LiveId" clId="{0F24D51A-B850-4EDE-963B-6999FE1F8237}" dt="2022-08-03T06:31:17.769" v="82"/>
        <pc:sldMkLst>
          <pc:docMk/>
          <pc:sldMk cId="2789980734" sldId="458"/>
        </pc:sldMkLst>
      </pc:sldChg>
      <pc:sldChg chg="addSp modSp mod">
        <pc:chgData name="Leonie Smith" userId="fed1330f33f5650e" providerId="LiveId" clId="{0F24D51A-B850-4EDE-963B-6999FE1F8237}" dt="2022-08-15T05:25:55.745" v="144" actId="20577"/>
        <pc:sldMkLst>
          <pc:docMk/>
          <pc:sldMk cId="783514268" sldId="459"/>
        </pc:sldMkLst>
      </pc:sldChg>
      <pc:sldChg chg="addSp delSp modSp modTransition modAnim">
        <pc:chgData name="Leonie Smith" userId="fed1330f33f5650e" providerId="LiveId" clId="{0F24D51A-B850-4EDE-963B-6999FE1F8237}" dt="2022-08-03T06:33:11.230" v="85"/>
        <pc:sldMkLst>
          <pc:docMk/>
          <pc:sldMk cId="2691432836" sldId="460"/>
        </pc:sldMkLst>
      </pc:sldChg>
      <pc:sldChg chg="addSp modSp mod">
        <pc:chgData name="Leonie Smith" userId="fed1330f33f5650e" providerId="LiveId" clId="{0F24D51A-B850-4EDE-963B-6999FE1F8237}" dt="2022-08-15T05:26:02.537" v="146" actId="20577"/>
        <pc:sldMkLst>
          <pc:docMk/>
          <pc:sldMk cId="3868250199" sldId="461"/>
        </pc:sldMkLst>
      </pc:sldChg>
      <pc:sldChg chg="addSp delSp modSp modTransition modAnim">
        <pc:chgData name="Leonie Smith" userId="fed1330f33f5650e" providerId="LiveId" clId="{0F24D51A-B850-4EDE-963B-6999FE1F8237}" dt="2022-08-03T06:42:50.786" v="102"/>
        <pc:sldMkLst>
          <pc:docMk/>
          <pc:sldMk cId="3941201962" sldId="462"/>
        </pc:sldMkLst>
      </pc:sldChg>
      <pc:sldChg chg="addSp modSp mod">
        <pc:chgData name="Leonie Smith" userId="fed1330f33f5650e" providerId="LiveId" clId="{0F24D51A-B850-4EDE-963B-6999FE1F8237}" dt="2022-08-15T05:26:12.026" v="148" actId="20577"/>
        <pc:sldMkLst>
          <pc:docMk/>
          <pc:sldMk cId="2982327576" sldId="463"/>
        </pc:sldMkLst>
      </pc:sldChg>
      <pc:sldChg chg="addSp modSp modNotesTx">
        <pc:chgData name="Leonie Smith" userId="fed1330f33f5650e" providerId="LiveId" clId="{0F24D51A-B850-4EDE-963B-6999FE1F8237}" dt="2022-08-04T04:38:06.129" v="106" actId="5793"/>
        <pc:sldMkLst>
          <pc:docMk/>
          <pc:sldMk cId="3596600315" sldId="468"/>
        </pc:sldMkLst>
      </pc:sldChg>
      <pc:sldChg chg="addSp modSp mod">
        <pc:chgData name="Leonie Smith" userId="fed1330f33f5650e" providerId="LiveId" clId="{0F24D51A-B850-4EDE-963B-6999FE1F8237}" dt="2022-08-15T05:25:49.554" v="142" actId="20577"/>
        <pc:sldMkLst>
          <pc:docMk/>
          <pc:sldMk cId="3908933123" sldId="469"/>
        </pc:sldMkLst>
      </pc:sldChg>
      <pc:sldChg chg="addSp delSp modSp modTransition modAnim">
        <pc:chgData name="Leonie Smith" userId="fed1330f33f5650e" providerId="LiveId" clId="{0F24D51A-B850-4EDE-963B-6999FE1F8237}" dt="2022-08-03T06:25:54.430" v="57"/>
        <pc:sldMkLst>
          <pc:docMk/>
          <pc:sldMk cId="1564470577" sldId="470"/>
        </pc:sldMkLst>
      </pc:sldChg>
      <pc:sldChg chg="addSp modSp">
        <pc:chgData name="Leonie Smith" userId="fed1330f33f5650e" providerId="LiveId" clId="{0F24D51A-B850-4EDE-963B-6999FE1F8237}" dt="2022-08-15T05:23:27.792" v="113"/>
        <pc:sldMkLst>
          <pc:docMk/>
          <pc:sldMk cId="2910242945" sldId="471"/>
        </pc:sldMkLst>
      </pc:sldChg>
    </pc:docChg>
  </pc:docChgLst>
  <pc:docChgLst>
    <pc:chgData name="Alfred Smith" userId="3c60a3631c0db8ad" providerId="LiveId" clId="{22E52473-DB89-499C-B289-CDBA1D3694A8}"/>
    <pc:docChg chg="modSld">
      <pc:chgData name="Alfred Smith" userId="3c60a3631c0db8ad" providerId="LiveId" clId="{22E52473-DB89-499C-B289-CDBA1D3694A8}" dt="2024-07-19T06:56:17.188" v="0"/>
      <pc:docMkLst>
        <pc:docMk/>
      </pc:docMkLst>
      <pc:sldChg chg="modSp">
        <pc:chgData name="Alfred Smith" userId="3c60a3631c0db8ad" providerId="LiveId" clId="{22E52473-DB89-499C-B289-CDBA1D3694A8}" dt="2024-07-19T06:56:17.188" v="0"/>
        <pc:sldMkLst>
          <pc:docMk/>
          <pc:sldMk cId="3261377596" sldId="438"/>
        </pc:sldMkLst>
      </pc:sldChg>
      <pc:sldChg chg="modSp">
        <pc:chgData name="Alfred Smith" userId="3c60a3631c0db8ad" providerId="LiveId" clId="{22E52473-DB89-499C-B289-CDBA1D3694A8}" dt="2024-07-19T06:56:17.188" v="0"/>
        <pc:sldMkLst>
          <pc:docMk/>
          <pc:sldMk cId="3759221820" sldId="439"/>
        </pc:sldMkLst>
      </pc:sldChg>
      <pc:sldChg chg="modSp">
        <pc:chgData name="Alfred Smith" userId="3c60a3631c0db8ad" providerId="LiveId" clId="{22E52473-DB89-499C-B289-CDBA1D3694A8}" dt="2024-07-19T06:56:17.188" v="0"/>
        <pc:sldMkLst>
          <pc:docMk/>
          <pc:sldMk cId="3676245138" sldId="441"/>
        </pc:sldMkLst>
      </pc:sldChg>
      <pc:sldChg chg="modSp">
        <pc:chgData name="Alfred Smith" userId="3c60a3631c0db8ad" providerId="LiveId" clId="{22E52473-DB89-499C-B289-CDBA1D3694A8}" dt="2024-07-19T06:56:17.188" v="0"/>
        <pc:sldMkLst>
          <pc:docMk/>
          <pc:sldMk cId="3095902142" sldId="443"/>
        </pc:sldMkLst>
      </pc:sldChg>
      <pc:sldChg chg="modSp">
        <pc:chgData name="Alfred Smith" userId="3c60a3631c0db8ad" providerId="LiveId" clId="{22E52473-DB89-499C-B289-CDBA1D3694A8}" dt="2024-07-19T06:56:17.188" v="0"/>
        <pc:sldMkLst>
          <pc:docMk/>
          <pc:sldMk cId="2166098122" sldId="445"/>
        </pc:sldMkLst>
      </pc:sldChg>
      <pc:sldChg chg="modSp">
        <pc:chgData name="Alfred Smith" userId="3c60a3631c0db8ad" providerId="LiveId" clId="{22E52473-DB89-499C-B289-CDBA1D3694A8}" dt="2024-07-19T06:56:17.188" v="0"/>
        <pc:sldMkLst>
          <pc:docMk/>
          <pc:sldMk cId="2422728137" sldId="447"/>
        </pc:sldMkLst>
      </pc:sldChg>
      <pc:sldChg chg="modSp">
        <pc:chgData name="Alfred Smith" userId="3c60a3631c0db8ad" providerId="LiveId" clId="{22E52473-DB89-499C-B289-CDBA1D3694A8}" dt="2024-07-19T06:56:17.188" v="0"/>
        <pc:sldMkLst>
          <pc:docMk/>
          <pc:sldMk cId="4160448636" sldId="449"/>
        </pc:sldMkLst>
      </pc:sldChg>
      <pc:sldChg chg="modSp">
        <pc:chgData name="Alfred Smith" userId="3c60a3631c0db8ad" providerId="LiveId" clId="{22E52473-DB89-499C-B289-CDBA1D3694A8}" dt="2024-07-19T06:56:17.188" v="0"/>
        <pc:sldMkLst>
          <pc:docMk/>
          <pc:sldMk cId="3386340796" sldId="451"/>
        </pc:sldMkLst>
      </pc:sldChg>
      <pc:sldChg chg="modSp">
        <pc:chgData name="Alfred Smith" userId="3c60a3631c0db8ad" providerId="LiveId" clId="{22E52473-DB89-499C-B289-CDBA1D3694A8}" dt="2024-07-19T06:56:17.188" v="0"/>
        <pc:sldMkLst>
          <pc:docMk/>
          <pc:sldMk cId="283334129" sldId="453"/>
        </pc:sldMkLst>
      </pc:sldChg>
      <pc:sldChg chg="modSp">
        <pc:chgData name="Alfred Smith" userId="3c60a3631c0db8ad" providerId="LiveId" clId="{22E52473-DB89-499C-B289-CDBA1D3694A8}" dt="2024-07-19T06:56:17.188" v="0"/>
        <pc:sldMkLst>
          <pc:docMk/>
          <pc:sldMk cId="1799939013" sldId="455"/>
        </pc:sldMkLst>
      </pc:sldChg>
      <pc:sldChg chg="modSp">
        <pc:chgData name="Alfred Smith" userId="3c60a3631c0db8ad" providerId="LiveId" clId="{22E52473-DB89-499C-B289-CDBA1D3694A8}" dt="2024-07-19T06:56:17.188" v="0"/>
        <pc:sldMkLst>
          <pc:docMk/>
          <pc:sldMk cId="2618424304" sldId="457"/>
        </pc:sldMkLst>
      </pc:sldChg>
      <pc:sldChg chg="modSp">
        <pc:chgData name="Alfred Smith" userId="3c60a3631c0db8ad" providerId="LiveId" clId="{22E52473-DB89-499C-B289-CDBA1D3694A8}" dt="2024-07-19T06:56:17.188" v="0"/>
        <pc:sldMkLst>
          <pc:docMk/>
          <pc:sldMk cId="783514268" sldId="459"/>
        </pc:sldMkLst>
      </pc:sldChg>
      <pc:sldChg chg="modSp">
        <pc:chgData name="Alfred Smith" userId="3c60a3631c0db8ad" providerId="LiveId" clId="{22E52473-DB89-499C-B289-CDBA1D3694A8}" dt="2024-07-19T06:56:17.188" v="0"/>
        <pc:sldMkLst>
          <pc:docMk/>
          <pc:sldMk cId="3868250199" sldId="461"/>
        </pc:sldMkLst>
      </pc:sldChg>
      <pc:sldChg chg="modSp">
        <pc:chgData name="Alfred Smith" userId="3c60a3631c0db8ad" providerId="LiveId" clId="{22E52473-DB89-499C-B289-CDBA1D3694A8}" dt="2024-07-19T06:56:17.188" v="0"/>
        <pc:sldMkLst>
          <pc:docMk/>
          <pc:sldMk cId="2982327576" sldId="463"/>
        </pc:sldMkLst>
      </pc:sldChg>
      <pc:sldChg chg="modSp">
        <pc:chgData name="Alfred Smith" userId="3c60a3631c0db8ad" providerId="LiveId" clId="{22E52473-DB89-499C-B289-CDBA1D3694A8}" dt="2024-07-19T06:56:17.188" v="0"/>
        <pc:sldMkLst>
          <pc:docMk/>
          <pc:sldMk cId="3908933123" sldId="469"/>
        </pc:sldMkLst>
      </pc:sldChg>
      <pc:sldChg chg="modSp">
        <pc:chgData name="Alfred Smith" userId="3c60a3631c0db8ad" providerId="LiveId" clId="{22E52473-DB89-499C-B289-CDBA1D3694A8}" dt="2024-07-19T06:56:17.188" v="0"/>
        <pc:sldMkLst>
          <pc:docMk/>
          <pc:sldMk cId="2910242945" sldId="471"/>
        </pc:sldMkLst>
      </pc:sldChg>
    </pc:docChg>
  </pc:docChgLst>
  <pc:docChgLst>
    <pc:chgData name="Alfred Smith" userId="3c60a3631c0db8ad" providerId="LiveId" clId="{2C1F6D45-C10A-4DE3-B13B-BD0D0FAF26A7}"/>
    <pc:docChg chg="custSel modSld">
      <pc:chgData name="Alfred Smith" userId="3c60a3631c0db8ad" providerId="LiveId" clId="{2C1F6D45-C10A-4DE3-B13B-BD0D0FAF26A7}" dt="2025-04-09T10:14:17.800" v="27"/>
      <pc:docMkLst>
        <pc:docMk/>
      </pc:docMkLst>
      <pc:sldChg chg="addSp delSp modSp mod">
        <pc:chgData name="Alfred Smith" userId="3c60a3631c0db8ad" providerId="LiveId" clId="{2C1F6D45-C10A-4DE3-B13B-BD0D0FAF26A7}" dt="2025-04-09T10:11:18.175" v="3"/>
        <pc:sldMkLst>
          <pc:docMk/>
          <pc:sldMk cId="923867738" sldId="440"/>
        </pc:sldMkLst>
        <pc:spChg chg="add mod">
          <ac:chgData name="Alfred Smith" userId="3c60a3631c0db8ad" providerId="LiveId" clId="{2C1F6D45-C10A-4DE3-B13B-BD0D0FAF26A7}" dt="2025-04-09T10:11:18.175" v="3"/>
          <ac:spMkLst>
            <pc:docMk/>
            <pc:sldMk cId="923867738" sldId="440"/>
            <ac:spMk id="3" creationId="{3DDE9405-84EB-EA38-5067-4BE4326EEFFE}"/>
          </ac:spMkLst>
        </pc:spChg>
        <pc:spChg chg="add mod">
          <ac:chgData name="Alfred Smith" userId="3c60a3631c0db8ad" providerId="LiveId" clId="{2C1F6D45-C10A-4DE3-B13B-BD0D0FAF26A7}" dt="2025-04-09T10:11:18.175" v="3"/>
          <ac:spMkLst>
            <pc:docMk/>
            <pc:sldMk cId="923867738" sldId="440"/>
            <ac:spMk id="5" creationId="{A8D5C8DD-AE2E-5443-A342-8195874415CE}"/>
          </ac:spMkLst>
        </pc:spChg>
      </pc:sldChg>
      <pc:sldChg chg="addSp delSp modSp mod">
        <pc:chgData name="Alfred Smith" userId="3c60a3631c0db8ad" providerId="LiveId" clId="{2C1F6D45-C10A-4DE3-B13B-BD0D0FAF26A7}" dt="2025-04-09T10:11:39.869" v="5"/>
        <pc:sldMkLst>
          <pc:docMk/>
          <pc:sldMk cId="2180228365" sldId="442"/>
        </pc:sldMkLst>
        <pc:spChg chg="add mod">
          <ac:chgData name="Alfred Smith" userId="3c60a3631c0db8ad" providerId="LiveId" clId="{2C1F6D45-C10A-4DE3-B13B-BD0D0FAF26A7}" dt="2025-04-09T10:11:39.869" v="5"/>
          <ac:spMkLst>
            <pc:docMk/>
            <pc:sldMk cId="2180228365" sldId="442"/>
            <ac:spMk id="2" creationId="{13FAFFE9-2E5B-6FC0-A718-4C085691F00C}"/>
          </ac:spMkLst>
        </pc:spChg>
        <pc:spChg chg="add mod">
          <ac:chgData name="Alfred Smith" userId="3c60a3631c0db8ad" providerId="LiveId" clId="{2C1F6D45-C10A-4DE3-B13B-BD0D0FAF26A7}" dt="2025-04-09T10:11:39.869" v="5"/>
          <ac:spMkLst>
            <pc:docMk/>
            <pc:sldMk cId="2180228365" sldId="442"/>
            <ac:spMk id="3" creationId="{E4C83039-9FB6-158A-B0D2-F339FC7A7E6D}"/>
          </ac:spMkLst>
        </pc:spChg>
      </pc:sldChg>
      <pc:sldChg chg="addSp delSp modSp mod">
        <pc:chgData name="Alfred Smith" userId="3c60a3631c0db8ad" providerId="LiveId" clId="{2C1F6D45-C10A-4DE3-B13B-BD0D0FAF26A7}" dt="2025-04-09T10:11:49.656" v="7"/>
        <pc:sldMkLst>
          <pc:docMk/>
          <pc:sldMk cId="1718612039" sldId="444"/>
        </pc:sldMkLst>
        <pc:spChg chg="add mod">
          <ac:chgData name="Alfred Smith" userId="3c60a3631c0db8ad" providerId="LiveId" clId="{2C1F6D45-C10A-4DE3-B13B-BD0D0FAF26A7}" dt="2025-04-09T10:11:49.656" v="7"/>
          <ac:spMkLst>
            <pc:docMk/>
            <pc:sldMk cId="1718612039" sldId="444"/>
            <ac:spMk id="3" creationId="{D6A51134-1192-D14B-2150-61C8E768BB5A}"/>
          </ac:spMkLst>
        </pc:spChg>
        <pc:spChg chg="add mod">
          <ac:chgData name="Alfred Smith" userId="3c60a3631c0db8ad" providerId="LiveId" clId="{2C1F6D45-C10A-4DE3-B13B-BD0D0FAF26A7}" dt="2025-04-09T10:11:49.656" v="7"/>
          <ac:spMkLst>
            <pc:docMk/>
            <pc:sldMk cId="1718612039" sldId="444"/>
            <ac:spMk id="5" creationId="{389B1929-215B-3B69-E625-E3A5411033CE}"/>
          </ac:spMkLst>
        </pc:spChg>
      </pc:sldChg>
      <pc:sldChg chg="addSp delSp modSp mod">
        <pc:chgData name="Alfred Smith" userId="3c60a3631c0db8ad" providerId="LiveId" clId="{2C1F6D45-C10A-4DE3-B13B-BD0D0FAF26A7}" dt="2025-04-09T10:12:01.971" v="9"/>
        <pc:sldMkLst>
          <pc:docMk/>
          <pc:sldMk cId="665805102" sldId="446"/>
        </pc:sldMkLst>
        <pc:spChg chg="add mod">
          <ac:chgData name="Alfred Smith" userId="3c60a3631c0db8ad" providerId="LiveId" clId="{2C1F6D45-C10A-4DE3-B13B-BD0D0FAF26A7}" dt="2025-04-09T10:12:01.971" v="9"/>
          <ac:spMkLst>
            <pc:docMk/>
            <pc:sldMk cId="665805102" sldId="446"/>
            <ac:spMk id="2" creationId="{80A51926-3068-CFD4-F40D-49C9B3F9A7D8}"/>
          </ac:spMkLst>
        </pc:spChg>
        <pc:spChg chg="add mod">
          <ac:chgData name="Alfred Smith" userId="3c60a3631c0db8ad" providerId="LiveId" clId="{2C1F6D45-C10A-4DE3-B13B-BD0D0FAF26A7}" dt="2025-04-09T10:12:01.971" v="9"/>
          <ac:spMkLst>
            <pc:docMk/>
            <pc:sldMk cId="665805102" sldId="446"/>
            <ac:spMk id="3" creationId="{AE42A371-541D-BC13-F797-151C57E8A6BB}"/>
          </ac:spMkLst>
        </pc:spChg>
      </pc:sldChg>
      <pc:sldChg chg="addSp delSp modSp mod">
        <pc:chgData name="Alfred Smith" userId="3c60a3631c0db8ad" providerId="LiveId" clId="{2C1F6D45-C10A-4DE3-B13B-BD0D0FAF26A7}" dt="2025-04-09T10:12:16.912" v="11"/>
        <pc:sldMkLst>
          <pc:docMk/>
          <pc:sldMk cId="843663555" sldId="448"/>
        </pc:sldMkLst>
        <pc:spChg chg="add mod">
          <ac:chgData name="Alfred Smith" userId="3c60a3631c0db8ad" providerId="LiveId" clId="{2C1F6D45-C10A-4DE3-B13B-BD0D0FAF26A7}" dt="2025-04-09T10:12:16.912" v="11"/>
          <ac:spMkLst>
            <pc:docMk/>
            <pc:sldMk cId="843663555" sldId="448"/>
            <ac:spMk id="2" creationId="{3A609954-3E1F-102D-DF6E-1E8D094860D9}"/>
          </ac:spMkLst>
        </pc:spChg>
        <pc:spChg chg="add mod">
          <ac:chgData name="Alfred Smith" userId="3c60a3631c0db8ad" providerId="LiveId" clId="{2C1F6D45-C10A-4DE3-B13B-BD0D0FAF26A7}" dt="2025-04-09T10:12:16.912" v="11"/>
          <ac:spMkLst>
            <pc:docMk/>
            <pc:sldMk cId="843663555" sldId="448"/>
            <ac:spMk id="5" creationId="{9FE4F14C-7FB9-E339-297C-C62DE5B8446B}"/>
          </ac:spMkLst>
        </pc:spChg>
      </pc:sldChg>
      <pc:sldChg chg="addSp delSp modSp mod">
        <pc:chgData name="Alfred Smith" userId="3c60a3631c0db8ad" providerId="LiveId" clId="{2C1F6D45-C10A-4DE3-B13B-BD0D0FAF26A7}" dt="2025-04-09T10:12:31.424" v="13"/>
        <pc:sldMkLst>
          <pc:docMk/>
          <pc:sldMk cId="538051216" sldId="450"/>
        </pc:sldMkLst>
        <pc:spChg chg="add mod">
          <ac:chgData name="Alfred Smith" userId="3c60a3631c0db8ad" providerId="LiveId" clId="{2C1F6D45-C10A-4DE3-B13B-BD0D0FAF26A7}" dt="2025-04-09T10:12:31.424" v="13"/>
          <ac:spMkLst>
            <pc:docMk/>
            <pc:sldMk cId="538051216" sldId="450"/>
            <ac:spMk id="2" creationId="{37426E55-599A-5184-EDE9-E08ED851ABE8}"/>
          </ac:spMkLst>
        </pc:spChg>
        <pc:spChg chg="add mod">
          <ac:chgData name="Alfred Smith" userId="3c60a3631c0db8ad" providerId="LiveId" clId="{2C1F6D45-C10A-4DE3-B13B-BD0D0FAF26A7}" dt="2025-04-09T10:12:31.424" v="13"/>
          <ac:spMkLst>
            <pc:docMk/>
            <pc:sldMk cId="538051216" sldId="450"/>
            <ac:spMk id="3" creationId="{FE5E7B0B-2EA5-CEB1-7B83-02E520E49575}"/>
          </ac:spMkLst>
        </pc:spChg>
      </pc:sldChg>
      <pc:sldChg chg="addSp delSp modSp mod">
        <pc:chgData name="Alfred Smith" userId="3c60a3631c0db8ad" providerId="LiveId" clId="{2C1F6D45-C10A-4DE3-B13B-BD0D0FAF26A7}" dt="2025-04-09T10:12:41.123" v="15"/>
        <pc:sldMkLst>
          <pc:docMk/>
          <pc:sldMk cId="4002949039" sldId="452"/>
        </pc:sldMkLst>
        <pc:spChg chg="add mod">
          <ac:chgData name="Alfred Smith" userId="3c60a3631c0db8ad" providerId="LiveId" clId="{2C1F6D45-C10A-4DE3-B13B-BD0D0FAF26A7}" dt="2025-04-09T10:12:41.123" v="15"/>
          <ac:spMkLst>
            <pc:docMk/>
            <pc:sldMk cId="4002949039" sldId="452"/>
            <ac:spMk id="2" creationId="{9DC6D5FB-ABAD-E18A-91F0-477147293FCE}"/>
          </ac:spMkLst>
        </pc:spChg>
        <pc:spChg chg="add mod">
          <ac:chgData name="Alfred Smith" userId="3c60a3631c0db8ad" providerId="LiveId" clId="{2C1F6D45-C10A-4DE3-B13B-BD0D0FAF26A7}" dt="2025-04-09T10:12:41.123" v="15"/>
          <ac:spMkLst>
            <pc:docMk/>
            <pc:sldMk cId="4002949039" sldId="452"/>
            <ac:spMk id="3" creationId="{4A9CD6C6-8604-50B8-EA0D-F3B8D2E6E847}"/>
          </ac:spMkLst>
        </pc:spChg>
      </pc:sldChg>
      <pc:sldChg chg="addSp delSp modSp mod">
        <pc:chgData name="Alfred Smith" userId="3c60a3631c0db8ad" providerId="LiveId" clId="{2C1F6D45-C10A-4DE3-B13B-BD0D0FAF26A7}" dt="2025-04-09T10:12:50.854" v="17"/>
        <pc:sldMkLst>
          <pc:docMk/>
          <pc:sldMk cId="2511564658" sldId="454"/>
        </pc:sldMkLst>
        <pc:spChg chg="add mod">
          <ac:chgData name="Alfred Smith" userId="3c60a3631c0db8ad" providerId="LiveId" clId="{2C1F6D45-C10A-4DE3-B13B-BD0D0FAF26A7}" dt="2025-04-09T10:12:50.854" v="17"/>
          <ac:spMkLst>
            <pc:docMk/>
            <pc:sldMk cId="2511564658" sldId="454"/>
            <ac:spMk id="2" creationId="{5C46D22C-0FDB-D49F-E489-0D92E004344F}"/>
          </ac:spMkLst>
        </pc:spChg>
        <pc:spChg chg="add mod">
          <ac:chgData name="Alfred Smith" userId="3c60a3631c0db8ad" providerId="LiveId" clId="{2C1F6D45-C10A-4DE3-B13B-BD0D0FAF26A7}" dt="2025-04-09T10:12:50.854" v="17"/>
          <ac:spMkLst>
            <pc:docMk/>
            <pc:sldMk cId="2511564658" sldId="454"/>
            <ac:spMk id="3" creationId="{2E88D27A-514A-886C-5C45-19AA06ED4421}"/>
          </ac:spMkLst>
        </pc:spChg>
      </pc:sldChg>
      <pc:sldChg chg="addSp delSp modSp mod">
        <pc:chgData name="Alfred Smith" userId="3c60a3631c0db8ad" providerId="LiveId" clId="{2C1F6D45-C10A-4DE3-B13B-BD0D0FAF26A7}" dt="2025-04-09T10:13:34.539" v="19"/>
        <pc:sldMkLst>
          <pc:docMk/>
          <pc:sldMk cId="4049696417" sldId="456"/>
        </pc:sldMkLst>
        <pc:spChg chg="add mod">
          <ac:chgData name="Alfred Smith" userId="3c60a3631c0db8ad" providerId="LiveId" clId="{2C1F6D45-C10A-4DE3-B13B-BD0D0FAF26A7}" dt="2025-04-09T10:13:34.539" v="19"/>
          <ac:spMkLst>
            <pc:docMk/>
            <pc:sldMk cId="4049696417" sldId="456"/>
            <ac:spMk id="3" creationId="{AF275540-4524-E95E-0A0C-6D839F7D60BD}"/>
          </ac:spMkLst>
        </pc:spChg>
        <pc:spChg chg="add mod">
          <ac:chgData name="Alfred Smith" userId="3c60a3631c0db8ad" providerId="LiveId" clId="{2C1F6D45-C10A-4DE3-B13B-BD0D0FAF26A7}" dt="2025-04-09T10:13:34.539" v="19"/>
          <ac:spMkLst>
            <pc:docMk/>
            <pc:sldMk cId="4049696417" sldId="456"/>
            <ac:spMk id="5" creationId="{FC5D6AF0-94A6-E7CD-7FFB-7AE53A665F1C}"/>
          </ac:spMkLst>
        </pc:spChg>
      </pc:sldChg>
      <pc:sldChg chg="addSp delSp modSp mod">
        <pc:chgData name="Alfred Smith" userId="3c60a3631c0db8ad" providerId="LiveId" clId="{2C1F6D45-C10A-4DE3-B13B-BD0D0FAF26A7}" dt="2025-04-09T10:13:55.837" v="23"/>
        <pc:sldMkLst>
          <pc:docMk/>
          <pc:sldMk cId="2789980734" sldId="458"/>
        </pc:sldMkLst>
        <pc:spChg chg="add mod">
          <ac:chgData name="Alfred Smith" userId="3c60a3631c0db8ad" providerId="LiveId" clId="{2C1F6D45-C10A-4DE3-B13B-BD0D0FAF26A7}" dt="2025-04-09T10:13:55.837" v="23"/>
          <ac:spMkLst>
            <pc:docMk/>
            <pc:sldMk cId="2789980734" sldId="458"/>
            <ac:spMk id="2" creationId="{59CC207E-535F-E642-6835-1BC3CF8AA2CF}"/>
          </ac:spMkLst>
        </pc:spChg>
        <pc:spChg chg="add mod">
          <ac:chgData name="Alfred Smith" userId="3c60a3631c0db8ad" providerId="LiveId" clId="{2C1F6D45-C10A-4DE3-B13B-BD0D0FAF26A7}" dt="2025-04-09T10:13:55.837" v="23"/>
          <ac:spMkLst>
            <pc:docMk/>
            <pc:sldMk cId="2789980734" sldId="458"/>
            <ac:spMk id="3" creationId="{253E1B9E-7347-9A2A-548A-60E022BE0761}"/>
          </ac:spMkLst>
        </pc:spChg>
      </pc:sldChg>
      <pc:sldChg chg="addSp delSp modSp mod">
        <pc:chgData name="Alfred Smith" userId="3c60a3631c0db8ad" providerId="LiveId" clId="{2C1F6D45-C10A-4DE3-B13B-BD0D0FAF26A7}" dt="2025-04-09T10:14:05.362" v="25"/>
        <pc:sldMkLst>
          <pc:docMk/>
          <pc:sldMk cId="2691432836" sldId="460"/>
        </pc:sldMkLst>
        <pc:spChg chg="add mod">
          <ac:chgData name="Alfred Smith" userId="3c60a3631c0db8ad" providerId="LiveId" clId="{2C1F6D45-C10A-4DE3-B13B-BD0D0FAF26A7}" dt="2025-04-09T10:14:05.362" v="25"/>
          <ac:spMkLst>
            <pc:docMk/>
            <pc:sldMk cId="2691432836" sldId="460"/>
            <ac:spMk id="2" creationId="{4B0C81D3-E6B5-CF95-1221-6CC425EFAA71}"/>
          </ac:spMkLst>
        </pc:spChg>
        <pc:spChg chg="add mod">
          <ac:chgData name="Alfred Smith" userId="3c60a3631c0db8ad" providerId="LiveId" clId="{2C1F6D45-C10A-4DE3-B13B-BD0D0FAF26A7}" dt="2025-04-09T10:14:05.362" v="25"/>
          <ac:spMkLst>
            <pc:docMk/>
            <pc:sldMk cId="2691432836" sldId="460"/>
            <ac:spMk id="5" creationId="{968E224A-AC41-A15E-A2D4-DC61CE45E98E}"/>
          </ac:spMkLst>
        </pc:spChg>
      </pc:sldChg>
      <pc:sldChg chg="addSp delSp modSp mod">
        <pc:chgData name="Alfred Smith" userId="3c60a3631c0db8ad" providerId="LiveId" clId="{2C1F6D45-C10A-4DE3-B13B-BD0D0FAF26A7}" dt="2025-04-09T10:14:17.800" v="27"/>
        <pc:sldMkLst>
          <pc:docMk/>
          <pc:sldMk cId="3941201962" sldId="462"/>
        </pc:sldMkLst>
        <pc:spChg chg="add mod">
          <ac:chgData name="Alfred Smith" userId="3c60a3631c0db8ad" providerId="LiveId" clId="{2C1F6D45-C10A-4DE3-B13B-BD0D0FAF26A7}" dt="2025-04-09T10:14:17.800" v="27"/>
          <ac:spMkLst>
            <pc:docMk/>
            <pc:sldMk cId="3941201962" sldId="462"/>
            <ac:spMk id="2" creationId="{B12D37F7-F7BD-B5B9-759A-01A5B5FB2A47}"/>
          </ac:spMkLst>
        </pc:spChg>
        <pc:spChg chg="add mod">
          <ac:chgData name="Alfred Smith" userId="3c60a3631c0db8ad" providerId="LiveId" clId="{2C1F6D45-C10A-4DE3-B13B-BD0D0FAF26A7}" dt="2025-04-09T10:14:17.800" v="27"/>
          <ac:spMkLst>
            <pc:docMk/>
            <pc:sldMk cId="3941201962" sldId="462"/>
            <ac:spMk id="3" creationId="{110AC12F-A519-1557-45DC-692367C0B8C5}"/>
          </ac:spMkLst>
        </pc:spChg>
      </pc:sldChg>
      <pc:sldChg chg="addSp delSp modSp">
        <pc:chgData name="Alfred Smith" userId="3c60a3631c0db8ad" providerId="LiveId" clId="{2C1F6D45-C10A-4DE3-B13B-BD0D0FAF26A7}" dt="2025-04-09T10:10:59.648" v="0"/>
        <pc:sldMkLst>
          <pc:docMk/>
          <pc:sldMk cId="3596600315" sldId="468"/>
        </pc:sldMkLst>
        <pc:spChg chg="add mod">
          <ac:chgData name="Alfred Smith" userId="3c60a3631c0db8ad" providerId="LiveId" clId="{2C1F6D45-C10A-4DE3-B13B-BD0D0FAF26A7}" dt="2025-04-09T10:10:59.648" v="0"/>
          <ac:spMkLst>
            <pc:docMk/>
            <pc:sldMk cId="3596600315" sldId="468"/>
            <ac:spMk id="5" creationId="{D60E461B-7EDC-7D85-EC92-973FEA3B45A7}"/>
          </ac:spMkLst>
        </pc:spChg>
      </pc:sldChg>
      <pc:sldChg chg="addSp delSp modSp mod">
        <pc:chgData name="Alfred Smith" userId="3c60a3631c0db8ad" providerId="LiveId" clId="{2C1F6D45-C10A-4DE3-B13B-BD0D0FAF26A7}" dt="2025-04-09T10:13:46.928" v="21"/>
        <pc:sldMkLst>
          <pc:docMk/>
          <pc:sldMk cId="1564470577" sldId="470"/>
        </pc:sldMkLst>
        <pc:spChg chg="add mod">
          <ac:chgData name="Alfred Smith" userId="3c60a3631c0db8ad" providerId="LiveId" clId="{2C1F6D45-C10A-4DE3-B13B-BD0D0FAF26A7}" dt="2025-04-09T10:13:46.928" v="21"/>
          <ac:spMkLst>
            <pc:docMk/>
            <pc:sldMk cId="1564470577" sldId="470"/>
            <ac:spMk id="2" creationId="{B564FB4E-11C6-16B8-224E-0ECC53572893}"/>
          </ac:spMkLst>
        </pc:spChg>
        <pc:spChg chg="add mod">
          <ac:chgData name="Alfred Smith" userId="3c60a3631c0db8ad" providerId="LiveId" clId="{2C1F6D45-C10A-4DE3-B13B-BD0D0FAF26A7}" dt="2025-04-09T10:13:46.928" v="21"/>
          <ac:spMkLst>
            <pc:docMk/>
            <pc:sldMk cId="1564470577" sldId="470"/>
            <ac:spMk id="5" creationId="{EB73DE9A-ACED-4A17-B972-8C3C2D4E6C9E}"/>
          </ac:spMkLst>
        </pc:spChg>
      </pc:sldChg>
      <pc:sldChg chg="addSp modSp">
        <pc:chgData name="Alfred Smith" userId="3c60a3631c0db8ad" providerId="LiveId" clId="{2C1F6D45-C10A-4DE3-B13B-BD0D0FAF26A7}" dt="2025-04-09T10:11:08.253" v="1"/>
        <pc:sldMkLst>
          <pc:docMk/>
          <pc:sldMk cId="2910242945" sldId="471"/>
        </pc:sldMkLst>
        <pc:spChg chg="add mod">
          <ac:chgData name="Alfred Smith" userId="3c60a3631c0db8ad" providerId="LiveId" clId="{2C1F6D45-C10A-4DE3-B13B-BD0D0FAF26A7}" dt="2025-04-09T10:11:08.253" v="1"/>
          <ac:spMkLst>
            <pc:docMk/>
            <pc:sldMk cId="2910242945" sldId="471"/>
            <ac:spMk id="5" creationId="{FA45265E-9D80-E9F3-7866-C638FFBDBB35}"/>
          </ac:spMkLst>
        </pc:spChg>
      </pc:sldChg>
    </pc:docChg>
  </pc:docChgLst>
  <pc:docChgLst>
    <pc:chgData name="Alfred Smith" userId="3c60a3631c0db8ad" providerId="LiveId" clId="{FF965B63-E4B1-4390-A9B3-CF6D876DC83C}"/>
    <pc:docChg chg="modSld">
      <pc:chgData name="Alfred Smith" userId="3c60a3631c0db8ad" providerId="LiveId" clId="{FF965B63-E4B1-4390-A9B3-CF6D876DC83C}" dt="2025-05-14T13:05:02.257" v="0"/>
      <pc:docMkLst>
        <pc:docMk/>
      </pc:docMkLst>
      <pc:sldChg chg="modSp">
        <pc:chgData name="Alfred Smith" userId="3c60a3631c0db8ad" providerId="LiveId" clId="{FF965B63-E4B1-4390-A9B3-CF6D876DC83C}" dt="2025-05-14T13:05:02.257" v="0"/>
        <pc:sldMkLst>
          <pc:docMk/>
          <pc:sldMk cId="3261377596" sldId="438"/>
        </pc:sldMkLst>
        <pc:spChg chg="mod">
          <ac:chgData name="Alfred Smith" userId="3c60a3631c0db8ad" providerId="LiveId" clId="{FF965B63-E4B1-4390-A9B3-CF6D876DC83C}" dt="2025-05-14T13:05:02.257" v="0"/>
          <ac:spMkLst>
            <pc:docMk/>
            <pc:sldMk cId="3261377596" sldId="438"/>
            <ac:spMk id="2" creationId="{8894F431-9671-8261-EDE2-D36E83336A15}"/>
          </ac:spMkLst>
        </pc:spChg>
      </pc:sldChg>
      <pc:sldChg chg="modSp">
        <pc:chgData name="Alfred Smith" userId="3c60a3631c0db8ad" providerId="LiveId" clId="{FF965B63-E4B1-4390-A9B3-CF6D876DC83C}" dt="2025-05-14T13:05:02.257" v="0"/>
        <pc:sldMkLst>
          <pc:docMk/>
          <pc:sldMk cId="3759221820" sldId="439"/>
        </pc:sldMkLst>
        <pc:spChg chg="mod">
          <ac:chgData name="Alfred Smith" userId="3c60a3631c0db8ad" providerId="LiveId" clId="{FF965B63-E4B1-4390-A9B3-CF6D876DC83C}" dt="2025-05-14T13:05:02.257" v="0"/>
          <ac:spMkLst>
            <pc:docMk/>
            <pc:sldMk cId="3759221820" sldId="439"/>
            <ac:spMk id="6" creationId="{416C064E-628E-47C0-A712-DB178FE9901E}"/>
          </ac:spMkLst>
        </pc:spChg>
      </pc:sldChg>
      <pc:sldChg chg="modSp">
        <pc:chgData name="Alfred Smith" userId="3c60a3631c0db8ad" providerId="LiveId" clId="{FF965B63-E4B1-4390-A9B3-CF6D876DC83C}" dt="2025-05-14T13:05:02.257" v="0"/>
        <pc:sldMkLst>
          <pc:docMk/>
          <pc:sldMk cId="3676245138" sldId="441"/>
        </pc:sldMkLst>
        <pc:spChg chg="mod">
          <ac:chgData name="Alfred Smith" userId="3c60a3631c0db8ad" providerId="LiveId" clId="{FF965B63-E4B1-4390-A9B3-CF6D876DC83C}" dt="2025-05-14T13:05:02.257" v="0"/>
          <ac:spMkLst>
            <pc:docMk/>
            <pc:sldMk cId="3676245138" sldId="441"/>
            <ac:spMk id="2" creationId="{E0ECC1B4-B8C6-A80C-49BE-3E17E3B96B3B}"/>
          </ac:spMkLst>
        </pc:spChg>
      </pc:sldChg>
      <pc:sldChg chg="modSp">
        <pc:chgData name="Alfred Smith" userId="3c60a3631c0db8ad" providerId="LiveId" clId="{FF965B63-E4B1-4390-A9B3-CF6D876DC83C}" dt="2025-05-14T13:05:02.257" v="0"/>
        <pc:sldMkLst>
          <pc:docMk/>
          <pc:sldMk cId="3095902142" sldId="443"/>
        </pc:sldMkLst>
        <pc:spChg chg="mod">
          <ac:chgData name="Alfred Smith" userId="3c60a3631c0db8ad" providerId="LiveId" clId="{FF965B63-E4B1-4390-A9B3-CF6D876DC83C}" dt="2025-05-14T13:05:02.257" v="0"/>
          <ac:spMkLst>
            <pc:docMk/>
            <pc:sldMk cId="3095902142" sldId="443"/>
            <ac:spMk id="2" creationId="{37C30142-A6EC-C823-4A13-6D5324334B02}"/>
          </ac:spMkLst>
        </pc:spChg>
      </pc:sldChg>
      <pc:sldChg chg="modSp">
        <pc:chgData name="Alfred Smith" userId="3c60a3631c0db8ad" providerId="LiveId" clId="{FF965B63-E4B1-4390-A9B3-CF6D876DC83C}" dt="2025-05-14T13:05:02.257" v="0"/>
        <pc:sldMkLst>
          <pc:docMk/>
          <pc:sldMk cId="2166098122" sldId="445"/>
        </pc:sldMkLst>
        <pc:spChg chg="mod">
          <ac:chgData name="Alfred Smith" userId="3c60a3631c0db8ad" providerId="LiveId" clId="{FF965B63-E4B1-4390-A9B3-CF6D876DC83C}" dt="2025-05-14T13:05:02.257" v="0"/>
          <ac:spMkLst>
            <pc:docMk/>
            <pc:sldMk cId="2166098122" sldId="445"/>
            <ac:spMk id="2" creationId="{F3C23459-722B-5672-E67F-A8FE5C10A2ED}"/>
          </ac:spMkLst>
        </pc:spChg>
      </pc:sldChg>
      <pc:sldChg chg="modSp">
        <pc:chgData name="Alfred Smith" userId="3c60a3631c0db8ad" providerId="LiveId" clId="{FF965B63-E4B1-4390-A9B3-CF6D876DC83C}" dt="2025-05-14T13:05:02.257" v="0"/>
        <pc:sldMkLst>
          <pc:docMk/>
          <pc:sldMk cId="2422728137" sldId="447"/>
        </pc:sldMkLst>
        <pc:spChg chg="mod">
          <ac:chgData name="Alfred Smith" userId="3c60a3631c0db8ad" providerId="LiveId" clId="{FF965B63-E4B1-4390-A9B3-CF6D876DC83C}" dt="2025-05-14T13:05:02.257" v="0"/>
          <ac:spMkLst>
            <pc:docMk/>
            <pc:sldMk cId="2422728137" sldId="447"/>
            <ac:spMk id="2" creationId="{C08D3C07-4E20-C808-7BAD-BB0C84AB29FE}"/>
          </ac:spMkLst>
        </pc:spChg>
      </pc:sldChg>
      <pc:sldChg chg="modSp">
        <pc:chgData name="Alfred Smith" userId="3c60a3631c0db8ad" providerId="LiveId" clId="{FF965B63-E4B1-4390-A9B3-CF6D876DC83C}" dt="2025-05-14T13:05:02.257" v="0"/>
        <pc:sldMkLst>
          <pc:docMk/>
          <pc:sldMk cId="4160448636" sldId="449"/>
        </pc:sldMkLst>
        <pc:spChg chg="mod">
          <ac:chgData name="Alfred Smith" userId="3c60a3631c0db8ad" providerId="LiveId" clId="{FF965B63-E4B1-4390-A9B3-CF6D876DC83C}" dt="2025-05-14T13:05:02.257" v="0"/>
          <ac:spMkLst>
            <pc:docMk/>
            <pc:sldMk cId="4160448636" sldId="449"/>
            <ac:spMk id="2" creationId="{37C73112-5411-41F1-4783-AFDC9D70D497}"/>
          </ac:spMkLst>
        </pc:spChg>
      </pc:sldChg>
      <pc:sldChg chg="modSp">
        <pc:chgData name="Alfred Smith" userId="3c60a3631c0db8ad" providerId="LiveId" clId="{FF965B63-E4B1-4390-A9B3-CF6D876DC83C}" dt="2025-05-14T13:05:02.257" v="0"/>
        <pc:sldMkLst>
          <pc:docMk/>
          <pc:sldMk cId="3386340796" sldId="451"/>
        </pc:sldMkLst>
        <pc:spChg chg="mod">
          <ac:chgData name="Alfred Smith" userId="3c60a3631c0db8ad" providerId="LiveId" clId="{FF965B63-E4B1-4390-A9B3-CF6D876DC83C}" dt="2025-05-14T13:05:02.257" v="0"/>
          <ac:spMkLst>
            <pc:docMk/>
            <pc:sldMk cId="3386340796" sldId="451"/>
            <ac:spMk id="2" creationId="{7BA1889F-9167-78AC-8905-D9BCF02EA292}"/>
          </ac:spMkLst>
        </pc:spChg>
      </pc:sldChg>
      <pc:sldChg chg="modSp">
        <pc:chgData name="Alfred Smith" userId="3c60a3631c0db8ad" providerId="LiveId" clId="{FF965B63-E4B1-4390-A9B3-CF6D876DC83C}" dt="2025-05-14T13:05:02.257" v="0"/>
        <pc:sldMkLst>
          <pc:docMk/>
          <pc:sldMk cId="283334129" sldId="453"/>
        </pc:sldMkLst>
        <pc:spChg chg="mod">
          <ac:chgData name="Alfred Smith" userId="3c60a3631c0db8ad" providerId="LiveId" clId="{FF965B63-E4B1-4390-A9B3-CF6D876DC83C}" dt="2025-05-14T13:05:02.257" v="0"/>
          <ac:spMkLst>
            <pc:docMk/>
            <pc:sldMk cId="283334129" sldId="453"/>
            <ac:spMk id="2" creationId="{93AFF47B-6EF8-41F0-74CD-60BBC71728E1}"/>
          </ac:spMkLst>
        </pc:spChg>
      </pc:sldChg>
      <pc:sldChg chg="modSp">
        <pc:chgData name="Alfred Smith" userId="3c60a3631c0db8ad" providerId="LiveId" clId="{FF965B63-E4B1-4390-A9B3-CF6D876DC83C}" dt="2025-05-14T13:05:02.257" v="0"/>
        <pc:sldMkLst>
          <pc:docMk/>
          <pc:sldMk cId="1799939013" sldId="455"/>
        </pc:sldMkLst>
        <pc:spChg chg="mod">
          <ac:chgData name="Alfred Smith" userId="3c60a3631c0db8ad" providerId="LiveId" clId="{FF965B63-E4B1-4390-A9B3-CF6D876DC83C}" dt="2025-05-14T13:05:02.257" v="0"/>
          <ac:spMkLst>
            <pc:docMk/>
            <pc:sldMk cId="1799939013" sldId="455"/>
            <ac:spMk id="2" creationId="{B9BB2B86-904F-2BF8-534A-11DFA72B175F}"/>
          </ac:spMkLst>
        </pc:spChg>
      </pc:sldChg>
      <pc:sldChg chg="modSp">
        <pc:chgData name="Alfred Smith" userId="3c60a3631c0db8ad" providerId="LiveId" clId="{FF965B63-E4B1-4390-A9B3-CF6D876DC83C}" dt="2025-05-14T13:05:02.257" v="0"/>
        <pc:sldMkLst>
          <pc:docMk/>
          <pc:sldMk cId="2618424304" sldId="457"/>
        </pc:sldMkLst>
        <pc:spChg chg="mod">
          <ac:chgData name="Alfred Smith" userId="3c60a3631c0db8ad" providerId="LiveId" clId="{FF965B63-E4B1-4390-A9B3-CF6D876DC83C}" dt="2025-05-14T13:05:02.257" v="0"/>
          <ac:spMkLst>
            <pc:docMk/>
            <pc:sldMk cId="2618424304" sldId="457"/>
            <ac:spMk id="2" creationId="{02CD1E73-687D-3025-8980-41854AF68EE6}"/>
          </ac:spMkLst>
        </pc:spChg>
      </pc:sldChg>
      <pc:sldChg chg="modSp">
        <pc:chgData name="Alfred Smith" userId="3c60a3631c0db8ad" providerId="LiveId" clId="{FF965B63-E4B1-4390-A9B3-CF6D876DC83C}" dt="2025-05-14T13:05:02.257" v="0"/>
        <pc:sldMkLst>
          <pc:docMk/>
          <pc:sldMk cId="783514268" sldId="459"/>
        </pc:sldMkLst>
        <pc:spChg chg="mod">
          <ac:chgData name="Alfred Smith" userId="3c60a3631c0db8ad" providerId="LiveId" clId="{FF965B63-E4B1-4390-A9B3-CF6D876DC83C}" dt="2025-05-14T13:05:02.257" v="0"/>
          <ac:spMkLst>
            <pc:docMk/>
            <pc:sldMk cId="783514268" sldId="459"/>
            <ac:spMk id="2" creationId="{CA832286-3AF8-2D45-C7E5-1B09E0B3B290}"/>
          </ac:spMkLst>
        </pc:spChg>
      </pc:sldChg>
      <pc:sldChg chg="modSp">
        <pc:chgData name="Alfred Smith" userId="3c60a3631c0db8ad" providerId="LiveId" clId="{FF965B63-E4B1-4390-A9B3-CF6D876DC83C}" dt="2025-05-14T13:05:02.257" v="0"/>
        <pc:sldMkLst>
          <pc:docMk/>
          <pc:sldMk cId="3868250199" sldId="461"/>
        </pc:sldMkLst>
        <pc:spChg chg="mod">
          <ac:chgData name="Alfred Smith" userId="3c60a3631c0db8ad" providerId="LiveId" clId="{FF965B63-E4B1-4390-A9B3-CF6D876DC83C}" dt="2025-05-14T13:05:02.257" v="0"/>
          <ac:spMkLst>
            <pc:docMk/>
            <pc:sldMk cId="3868250199" sldId="461"/>
            <ac:spMk id="2" creationId="{4650CD1F-A312-5E5A-A3C5-0AD6DC426D10}"/>
          </ac:spMkLst>
        </pc:spChg>
      </pc:sldChg>
      <pc:sldChg chg="modSp">
        <pc:chgData name="Alfred Smith" userId="3c60a3631c0db8ad" providerId="LiveId" clId="{FF965B63-E4B1-4390-A9B3-CF6D876DC83C}" dt="2025-05-14T13:05:02.257" v="0"/>
        <pc:sldMkLst>
          <pc:docMk/>
          <pc:sldMk cId="2982327576" sldId="463"/>
        </pc:sldMkLst>
        <pc:spChg chg="mod">
          <ac:chgData name="Alfred Smith" userId="3c60a3631c0db8ad" providerId="LiveId" clId="{FF965B63-E4B1-4390-A9B3-CF6D876DC83C}" dt="2025-05-14T13:05:02.257" v="0"/>
          <ac:spMkLst>
            <pc:docMk/>
            <pc:sldMk cId="2982327576" sldId="463"/>
            <ac:spMk id="2" creationId="{0D988A83-2850-B103-4838-BE52879DACFC}"/>
          </ac:spMkLst>
        </pc:spChg>
      </pc:sldChg>
      <pc:sldChg chg="modSp">
        <pc:chgData name="Alfred Smith" userId="3c60a3631c0db8ad" providerId="LiveId" clId="{FF965B63-E4B1-4390-A9B3-CF6D876DC83C}" dt="2025-05-14T13:05:02.257" v="0"/>
        <pc:sldMkLst>
          <pc:docMk/>
          <pc:sldMk cId="3908933123" sldId="469"/>
        </pc:sldMkLst>
        <pc:spChg chg="mod">
          <ac:chgData name="Alfred Smith" userId="3c60a3631c0db8ad" providerId="LiveId" clId="{FF965B63-E4B1-4390-A9B3-CF6D876DC83C}" dt="2025-05-14T13:05:02.257" v="0"/>
          <ac:spMkLst>
            <pc:docMk/>
            <pc:sldMk cId="3908933123" sldId="469"/>
            <ac:spMk id="2" creationId="{95AAB41B-FDDB-B444-78D9-531FCA23947A}"/>
          </ac:spMkLst>
        </pc:spChg>
      </pc:sldChg>
      <pc:sldChg chg="modSp">
        <pc:chgData name="Alfred Smith" userId="3c60a3631c0db8ad" providerId="LiveId" clId="{FF965B63-E4B1-4390-A9B3-CF6D876DC83C}" dt="2025-05-14T13:05:02.257" v="0"/>
        <pc:sldMkLst>
          <pc:docMk/>
          <pc:sldMk cId="2910242945" sldId="471"/>
        </pc:sldMkLst>
        <pc:spChg chg="mod">
          <ac:chgData name="Alfred Smith" userId="3c60a3631c0db8ad" providerId="LiveId" clId="{FF965B63-E4B1-4390-A9B3-CF6D876DC83C}" dt="2025-05-14T13:05:02.257" v="0"/>
          <ac:spMkLst>
            <pc:docMk/>
            <pc:sldMk cId="2910242945" sldId="471"/>
            <ac:spMk id="2" creationId="{69408F0F-53E8-EE23-B4E4-43BEE5669C4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28 </a:t>
            </a:r>
            <a:r>
              <a:rPr lang="en-IN" sz="1200" b="1" i="0" u="none" strike="noStrike" baseline="0" dirty="0">
                <a:latin typeface="TimesNewRomanPS-BoldMT"/>
              </a:rPr>
              <a:t>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 Haman builds gallows - 5:9-14 (Right Top)</a:t>
            </a:r>
          </a:p>
          <a:p>
            <a:pPr algn="l"/>
            <a:r>
              <a:rPr lang="en-US" sz="1200" b="0" i="0" u="none" strike="noStrike" baseline="0" dirty="0">
                <a:latin typeface="TimesNewRomanPSMT"/>
              </a:rPr>
              <a:t>6The King asks Haman what should be done- 6:1-9 (Left Top Room in Palace)</a:t>
            </a:r>
          </a:p>
          <a:p>
            <a:pPr algn="l"/>
            <a:r>
              <a:rPr lang="en-US" sz="1200" b="0" i="0" u="none" strike="noStrike" baseline="0" dirty="0">
                <a:latin typeface="TimesNewRomanPSMT"/>
              </a:rPr>
              <a:t>. 7.  Haman leads Mordecai on King’s Horse - 6:10-14 (Right Bottom)</a:t>
            </a:r>
          </a:p>
          <a:p>
            <a:pPr algn="l"/>
            <a:r>
              <a:rPr lang="en-US" sz="1200" b="0" i="0" u="none" strike="noStrike" baseline="0" dirty="0">
                <a:latin typeface="TimesNewRomanPSMT"/>
              </a:rPr>
              <a:t>8Esther exposes Haman - 7:1-10 (Right Top Room in Palace)</a:t>
            </a:r>
          </a:p>
          <a:p>
            <a:pPr algn="l"/>
            <a:r>
              <a:rPr lang="en-US" sz="1200" b="0" i="0" u="none" strike="noStrike" baseline="0" dirty="0">
                <a:latin typeface="TimesNewRomanPSMT"/>
              </a:rPr>
              <a:t>. 9.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28-5</a:t>
            </a:r>
          </a:p>
        </p:txBody>
      </p:sp>
      <p:pic>
        <p:nvPicPr>
          <p:cNvPr id="4" name="Audio 3">
            <a:hlinkClick r:id="" action="ppaction://media"/>
            <a:extLst>
              <a:ext uri="{FF2B5EF4-FFF2-40B4-BE49-F238E27FC236}">
                <a16:creationId xmlns:a16="http://schemas.microsoft.com/office/drawing/2014/main" id="{8DBBE798-8467-3490-AF3A-AF1135E62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D60E461B-7EDC-7D85-EC92-973FEA3B45A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40"/>
    </mc:Choice>
    <mc:Fallback xmlns="">
      <p:transition spd="slow" advTm="3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7E98E8-D8AF-16E2-5DF3-3D6DB79FFAA9}"/>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3C23459-722B-5672-E67F-A8FE5C10A2ED}"/>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5</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3EF4F35-5F52-90FE-3498-9259BAB946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0A51926-3068-CFD4-F40D-49C9B3F9A7D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4“If it pleases the king,” Esther replied, “may the king and Haman come today to the banquet I have prepared for the king.”</a:t>
            </a:r>
            <a:endParaRPr lang="en-ZA" dirty="0"/>
          </a:p>
        </p:txBody>
      </p:sp>
      <p:sp>
        <p:nvSpPr>
          <p:cNvPr id="3" name="TextBox 2">
            <a:extLst>
              <a:ext uri="{FF2B5EF4-FFF2-40B4-BE49-F238E27FC236}">
                <a16:creationId xmlns:a16="http://schemas.microsoft.com/office/drawing/2014/main" id="{AE42A371-541D-BC13-F797-151C57E8A6B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4ཨེས་སི་ཐེར་གྱིས། གལ་སྲིད་རྒྱལ་པོ་ལགས་ཐུགས་དགྱེས་པ་ཡིན་ན། ཁྱེད་ཉིད་ཧ་མཱན་དང་ལྷན་དུ་བདག་གིས་དེ་རིང་བཤམས་པའི་གསོལ་སྟོན་དུ་ཕེབས་རོགས་མཛོད་ཅེས་ཞུས་པ་ལ།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3106"/>
    </mc:Choice>
    <mc:Fallback xmlns="">
      <p:transition spd="slow" advTm="13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A2EDE1E-5E90-9571-C65B-48226D8748E4}"/>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08D3C07-4E20-C808-7BAD-BB0C84AB29FE}"/>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5</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FEFEEE7-01E7-E0CA-59F5-08EA3BC443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A609954-3E1F-102D-DF6E-1E8D094860D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5“Hurry,” commanded the king, “and bring Haman, so we can do as Esther has requested.”</a:t>
            </a:r>
          </a:p>
          <a:p>
            <a:r>
              <a:rPr lang="en-US" sz="4400" dirty="0">
                <a:solidFill>
                  <a:srgbClr val="121212"/>
                </a:solidFill>
                <a:latin typeface="ArialMT"/>
              </a:rPr>
              <a:t>So the king and Haman went to the banquet that Esther had prepared. </a:t>
            </a:r>
            <a:endParaRPr lang="en-ZA" dirty="0"/>
          </a:p>
        </p:txBody>
      </p:sp>
      <p:sp>
        <p:nvSpPr>
          <p:cNvPr id="5" name="TextBox 4">
            <a:extLst>
              <a:ext uri="{FF2B5EF4-FFF2-40B4-BE49-F238E27FC236}">
                <a16:creationId xmlns:a16="http://schemas.microsoft.com/office/drawing/2014/main" id="{9FE4F14C-7FB9-E339-297C-C62DE5B8446B}"/>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5རྒྱལ་པོ་ན་རེ། ཧ་མཱན་ལ་མྱུར་དུ་ཨེས་སི་ཐེར་གྱི་ངག་བཞིན་བསྒྲུབ་ཏུ་ཆུག་ཅེས་གསུངས་པ་དང་། ཧ་མཱན་ཁྲིད་ནས་ཨེས་སི་ཐེར་གྱིས་བཤམས་པའི་གསོལ་སྟོན་ལ་ཕེབས་སོ། ། </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2409"/>
    </mc:Choice>
    <mc:Fallback xmlns="">
      <p:transition spd="slow" advTm="1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E04EA14-1E6D-1910-F549-2132FD016BDA}"/>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7C73112-5411-41F1-4783-AFDC9D70D497}"/>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5</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45EA4BF8-F94B-000D-8D4B-F1CE6EE708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7426E55-599A-5184-EDE9-E08ED851ABE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6And as they drank their wine, the king said to Esther, “What is your petition? It will be given to you. What is your request? Even up to half the kingdom, it will be fulfilled.”</a:t>
            </a:r>
            <a:endParaRPr lang="en-ZA" dirty="0"/>
          </a:p>
        </p:txBody>
      </p:sp>
      <p:sp>
        <p:nvSpPr>
          <p:cNvPr id="3" name="TextBox 2">
            <a:extLst>
              <a:ext uri="{FF2B5EF4-FFF2-40B4-BE49-F238E27FC236}">
                <a16:creationId xmlns:a16="http://schemas.microsoft.com/office/drawing/2014/main" id="{FE5E7B0B-2EA5-CEB1-7B83-02E520E4957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6ཡང་གསོལ་སྟོན་གྱི་སྐབས་སུ་རྒྱལ་པོས་སླར་ཡང་ཨེས་སི་ཐེར་ལ། ཁྱོད་ལ་ཅི་དགོས་ན་གནང་བར་བྱ། ཁྱོད་ཀྱིས་གང་ཞིག་ཞུས་ཀྱང་སྟེར་ངེས་ལ། རྒྱལ་སྲིད་ཀྱི་ཕྱེད་ཀ་ཡིན་ཡང་ཁྱོད་ལ་སྦྱིན་ངེས་ཡིན་ཞེས་གསུངས་པའི་ལན་དུ།</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8657A2-1A73-D014-DC1A-1F0A4D2BAE55}"/>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BA1889F-9167-78AC-8905-D9BCF02EA292}"/>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5</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55B4A3F6-9C6E-A654-CF90-9D23219996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DC6D5FB-ABAD-E18A-91F0-477147293FCE}"/>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7Esther replied, “This is my petition and my request: 8If I have found favor in the sight of the king, and if it pleases the king to grant my petition and fulfill my request, may the king and Haman come tomorrow to the banquet I will prepare for them. Then I will answer the king’s question.”</a:t>
            </a:r>
            <a:endParaRPr lang="en-ZA" dirty="0"/>
          </a:p>
        </p:txBody>
      </p:sp>
      <p:sp>
        <p:nvSpPr>
          <p:cNvPr id="3" name="TextBox 2">
            <a:extLst>
              <a:ext uri="{FF2B5EF4-FFF2-40B4-BE49-F238E27FC236}">
                <a16:creationId xmlns:a16="http://schemas.microsoft.com/office/drawing/2014/main" id="{4A9CD6C6-8604-50B8-EA0D-F3B8D2E6E847}"/>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7ཨེས་སི་ཐེར་གྱིས་བདག་གིས་ཞུ་འདོད་པ་ནི། 8གལ་ཏེ་རྒྱལ་པོའི་དྲུང་དུ་བདག་ལ་ཐུགས་རྗེ་ཐོབ་ཅིང་། རྒྱལ་པོས་བདག་གི་རེ་འདོད་ཐམས་ཅད་བསྒྲུབ་པར་བྱེད་ན། རྒྱལ་པོ་ཁྱེད་ཉིད་ཧ་མཱན་དང་མཉམ་དུ་སླར་ཡང་བདག་གིས་བཤམས་པའི་གསོལ་སྟོན་ལ་ཕེབས་རོགས་མཛོད་དང་། སང་ཉིན་བདག་གིས་རྒྱལ་པོའི་དྲི་བ་ལ་ལན་གདབ་བོ་ཞེས་ཞུས་སོ། །</a:t>
            </a:r>
            <a:endParaRPr lang="en-ZA" sz="1600"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2985"/>
    </mc:Choice>
    <mc:Fallback xmlns="">
      <p:transition spd="slow" advTm="12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58BFD62-B032-3DF6-42C9-2A3A95D98AE8}"/>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3AFF47B-6EF8-41F0-74CD-60BBC71728E1}"/>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5</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2DC854EB-741C-B669-2B21-565D213A3D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C46D22C-0FDB-D49F-E489-0D92E004344F}"/>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9That day Haman went out full of joy and glad of heart. At the king’s gate, however, he saw Mordecai, who did not rise or tremble in fear at his presence. And Haman was filled with rage toward Mordecai.</a:t>
            </a:r>
            <a:endParaRPr lang="en-ZA" dirty="0"/>
          </a:p>
        </p:txBody>
      </p:sp>
      <p:sp>
        <p:nvSpPr>
          <p:cNvPr id="3" name="TextBox 2">
            <a:extLst>
              <a:ext uri="{FF2B5EF4-FFF2-40B4-BE49-F238E27FC236}">
                <a16:creationId xmlns:a16="http://schemas.microsoft.com/office/drawing/2014/main" id="{2E88D27A-514A-886C-5C45-19AA06ED442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9ཉིན་དེ་ལ་ཧ་མཱན་བློ་བདེ་ཞིང་སེམས་དགའ་སྟེ་སོང་མོད། འོན་ཀྱང་མོར་དོ་ཀཱ་ཨི་རྒྱལ་པོའི་མཁར་སྒོར་ཡར་མི་ལངས་ལ་སྐྲག་པའི་སྣང་བ་ཙམ་ཡང་མེད་པ་མཐོང་ནས་མོར་དོ་ཀཱ་ཨི་ལ་ཤིན་ཏུ་ཁྲོས་ནའང་།</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5102"/>
    </mc:Choice>
    <mc:Fallback xmlns="">
      <p:transition spd="slow" advTm="1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42B866A-BEBA-05AD-534D-AA661C534EB3}"/>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894F431-9671-8261-EDE2-D36E83336A15}"/>
              </a:ext>
            </a:extLst>
          </p:cNvPr>
          <p:cNvSpPr txBox="1"/>
          <p:nvPr/>
        </p:nvSpPr>
        <p:spPr>
          <a:xfrm>
            <a:off x="6215347" y="1898073"/>
            <a:ext cx="5975129" cy="5652655"/>
          </a:xfrm>
          <a:prstGeom prst="rect">
            <a:avLst/>
          </a:prstGeom>
          <a:noFill/>
        </p:spPr>
        <p:txBody>
          <a:bodyPr wrap="square" rtlCol="0">
            <a:noAutofit/>
          </a:bodyPr>
          <a:lstStyle/>
          <a:p>
            <a:pPr algn="ctr"/>
            <a:r>
              <a:rPr lang="bo-CN" sz="8000" b="1" cap="all" dirty="0">
                <a:solidFill>
                  <a:schemeClr val="bg1"/>
                </a:solidFill>
                <a:latin typeface="ArialMT"/>
              </a:rPr>
              <a:t>ཨེས་སི་ཐེར 5</a:t>
            </a:r>
          </a:p>
          <a:p>
            <a:r>
              <a:rPr lang="bo-CN" sz="8000" b="1" dirty="0">
                <a:solidFill>
                  <a:schemeClr val="bg1"/>
                </a:solidFill>
                <a:latin typeface="ArialMT"/>
              </a:rPr>
              <a:t>ཨེསི་ཐར་གྱིས་རྒྱལ་པོ་དང་ཧ་མན་ལ་གསོལ་སྟོན་དུ་གདན་ཞུས་པ།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66E0C06-4BBD-659D-8EC4-10BB402F2CF0}"/>
              </a:ext>
            </a:extLst>
          </p:cNvPr>
          <p:cNvPicPr>
            <a:picLocks noChangeAspect="1"/>
          </p:cNvPicPr>
          <p:nvPr/>
        </p:nvPicPr>
        <p:blipFill rotWithShape="1">
          <a:blip r:embed="rId2"/>
          <a:srcRect t="650" b="68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9BB2B86-904F-2BF8-534A-11DFA72B175F}"/>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5</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A6CE01F-D408-B318-05C1-D01D69C886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F275540-4524-E95E-0A0C-6D839F7D60BD}"/>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10Nevertheless, Haman restrained himself and went home. And calling for his friends and his wife </a:t>
            </a:r>
            <a:r>
              <a:rPr lang="en-US" sz="3600" dirty="0" err="1">
                <a:solidFill>
                  <a:srgbClr val="121212"/>
                </a:solidFill>
                <a:latin typeface="ArialMT"/>
              </a:rPr>
              <a:t>Zeresh</a:t>
            </a:r>
            <a:r>
              <a:rPr lang="en-US" sz="3600" dirty="0">
                <a:solidFill>
                  <a:srgbClr val="121212"/>
                </a:solidFill>
                <a:latin typeface="ArialMT"/>
              </a:rPr>
              <a:t>,</a:t>
            </a:r>
            <a:endParaRPr lang="en-ZA" dirty="0"/>
          </a:p>
        </p:txBody>
      </p:sp>
      <p:sp>
        <p:nvSpPr>
          <p:cNvPr id="5" name="TextBox 4">
            <a:extLst>
              <a:ext uri="{FF2B5EF4-FFF2-40B4-BE49-F238E27FC236}">
                <a16:creationId xmlns:a16="http://schemas.microsoft.com/office/drawing/2014/main" id="{FC5D6AF0-94A6-E7CD-7FFB-7AE53A665F1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10ཁོང་ཁྲོ་ཁོག་ལ་བཅུག་ནས་ཁྱིམ་དུ་ལོག་ཅིང་། གྲོགས་པོ་རྣམས་དང་རང་གི་ཆུང་མ་ཙེ་རེ་ཟི་འབོད་དུ་བཏང་ངོ་། ། </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7356"/>
    </mc:Choice>
    <mc:Fallback xmlns="">
      <p:transition spd="slow" advTm="7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31D7DCB-F99D-9E16-8159-159CBADABA4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2CD1E73-687D-3025-8980-41854AF68EE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5</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BF2525D-AFB8-0F88-1B61-DE0CFE14B4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564FB4E-11C6-16B8-224E-0ECC53572893}"/>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11Haman recounted to them his glorious wealth, his many sons, and all the ways the king had honored and promoted him over the other officials and servants.</a:t>
            </a:r>
            <a:endParaRPr lang="en-ZA" dirty="0"/>
          </a:p>
        </p:txBody>
      </p:sp>
      <p:sp>
        <p:nvSpPr>
          <p:cNvPr id="5" name="TextBox 4">
            <a:extLst>
              <a:ext uri="{FF2B5EF4-FFF2-40B4-BE49-F238E27FC236}">
                <a16:creationId xmlns:a16="http://schemas.microsoft.com/office/drawing/2014/main" id="{EB73DE9A-ACED-4A17-B972-8C3C2D4E6C9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11དེ་ནས་ཧ་མཱན་གྱིས་དེ་དག་ལ། རང་གི་རྒྱུ་འབྱོར་བའི་གཟི་དཔལ་དང་བུ་ཕྲུག་མང་པོ་ཡོད་པ་དང་། རྒྱལ་པོས་ཁོའི་གོ་ས་ཇི་ཙམ་བཏེགས་ཚུལ་དང་། དཔོན་རིགས་དང་རྒྱལ་པོའི་འཁོར་གཡོག་ཀུན་ལས་མཐོ་བར་མཛད་པ་ཐམས་ཅད་སྨྲས་པ་དང་། </a:t>
            </a:r>
            <a:endParaRPr lang="en-ZA" sz="1600" dirty="0"/>
          </a:p>
        </p:txBody>
      </p:sp>
    </p:spTree>
    <p:extLst>
      <p:ext uri="{BB962C8B-B14F-4D97-AF65-F5344CB8AC3E}">
        <p14:creationId xmlns:p14="http://schemas.microsoft.com/office/powerpoint/2010/main" val="1564470577"/>
      </p:ext>
    </p:extLst>
  </p:cSld>
  <p:clrMapOvr>
    <a:masterClrMapping/>
  </p:clrMapOvr>
  <mc:AlternateContent xmlns:mc="http://schemas.openxmlformats.org/markup-compatibility/2006" xmlns:p14="http://schemas.microsoft.com/office/powerpoint/2010/main">
    <mc:Choice Requires="p14">
      <p:transition spd="slow" p14:dur="2000" advTm="11358"/>
    </mc:Choice>
    <mc:Fallback xmlns="">
      <p:transition spd="slow" advTm="11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6D59A64-C98B-4FEC-5D4B-119A3A664D17}"/>
              </a:ext>
            </a:extLst>
          </p:cNvPr>
          <p:cNvPicPr>
            <a:picLocks noChangeAspect="1"/>
          </p:cNvPicPr>
          <p:nvPr/>
        </p:nvPicPr>
        <p:blipFill>
          <a:blip r:embed="rId2"/>
          <a:stretch>
            <a:fillRect/>
          </a:stretch>
        </p:blipFill>
        <p:spPr>
          <a:xfrm>
            <a:off x="-376432" y="0"/>
            <a:ext cx="12703126" cy="6876486"/>
          </a:xfrm>
          <a:prstGeom prst="rect">
            <a:avLst/>
          </a:prstGeom>
        </p:spPr>
      </p:pic>
      <p:sp>
        <p:nvSpPr>
          <p:cNvPr id="2" name="TextBox 1">
            <a:extLst>
              <a:ext uri="{FF2B5EF4-FFF2-40B4-BE49-F238E27FC236}">
                <a16:creationId xmlns:a16="http://schemas.microsoft.com/office/drawing/2014/main" id="{95AAB41B-FDDB-B444-78D9-531FCA23947A}"/>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5</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08933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B693E2D6-0440-6D89-EF27-23C088EA1D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9CC207E-535F-E642-6835-1BC3CF8AA2CF}"/>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12“What is more,” Haman added, “Queen Esther invited no one but me to join the king at the banquet she prepared, and I am invited back tomorrow along with the king. </a:t>
            </a:r>
            <a:endParaRPr lang="en-ZA" dirty="0"/>
          </a:p>
        </p:txBody>
      </p:sp>
      <p:sp>
        <p:nvSpPr>
          <p:cNvPr id="3" name="TextBox 2">
            <a:extLst>
              <a:ext uri="{FF2B5EF4-FFF2-40B4-BE49-F238E27FC236}">
                <a16:creationId xmlns:a16="http://schemas.microsoft.com/office/drawing/2014/main" id="{253E1B9E-7347-9A2A-548A-60E022BE076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12ཡང་ཧ་མཱན་གྱིས། འོ། རྒྱལ་མོ་ཨེས་སི་ཐེར་གྱིས་བཤམས་པའི་གསོལ་སྟོན་ལ་ང་མ་གཏོགས་རྒྱལ་པོ་དང་ལྷན་དུ་སུ་ཡང་སོང་མི་ཆོག སང་ཉིན་ཡང་ང་རང་རྒྱལ་པོ་དང་མཉམ་དུ་སྐུ་མགྲོན་ལ་བོས་པ་ཡིན། </a:t>
            </a:r>
            <a:endParaRPr lang="en-ZA"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9708"/>
    </mc:Choice>
    <mc:Fallback xmlns="">
      <p:transition spd="slow" advTm="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C11FD0-65B2-A624-F5B2-E487449DA2B8}"/>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A832286-3AF8-2D45-C7E5-1B09E0B3B290}"/>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5</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0B5A65C-746C-4573-AC1D-B1B395F242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B0C81D3-E6B5-CF95-1221-6CC425EFAA7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13Yet none of this satisfies me as long as I see Mordecai the Jew sitting at the king’s gate.”</a:t>
            </a:r>
            <a:endParaRPr lang="en-ZA" dirty="0"/>
          </a:p>
        </p:txBody>
      </p:sp>
      <p:sp>
        <p:nvSpPr>
          <p:cNvPr id="5" name="TextBox 4">
            <a:extLst>
              <a:ext uri="{FF2B5EF4-FFF2-40B4-BE49-F238E27FC236}">
                <a16:creationId xmlns:a16="http://schemas.microsoft.com/office/drawing/2014/main" id="{968E224A-AC41-A15E-A2D4-DC61CE45E98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13འོན་ཀྱང་ཡ་ཧུ་དཱ་པ་མོར་དོ་ཀཱ་ཨི་རྒྱལ་པོའི་མཁར་སྒོར་མཐོང་ཐེངས་རེར། འདི་ཐམས་ཅད་བདག་ལ་མཚོན་ན་དོན་སྙིང་ཅི་ཡང་མེད་དོ་ཞེས་སྨྲས་སོ། །</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9553"/>
    </mc:Choice>
    <mc:Fallback xmlns="">
      <p:transition spd="slow" advTm="9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F36C599-B90C-C537-FB7A-27CEEA0A0F84}"/>
              </a:ext>
            </a:extLst>
          </p:cNvPr>
          <p:cNvPicPr>
            <a:picLocks noChangeAspect="1"/>
          </p:cNvPicPr>
          <p:nvPr/>
        </p:nvPicPr>
        <p:blipFill>
          <a:blip r:embed="rId2"/>
          <a:stretch>
            <a:fillRect/>
          </a:stretch>
        </p:blipFill>
        <p:spPr>
          <a:xfrm>
            <a:off x="0" y="-457200"/>
            <a:ext cx="12192000" cy="7315200"/>
          </a:xfrm>
          <a:prstGeom prst="rect">
            <a:avLst/>
          </a:prstGeom>
        </p:spPr>
      </p:pic>
      <p:sp>
        <p:nvSpPr>
          <p:cNvPr id="2" name="TextBox 1">
            <a:extLst>
              <a:ext uri="{FF2B5EF4-FFF2-40B4-BE49-F238E27FC236}">
                <a16:creationId xmlns:a16="http://schemas.microsoft.com/office/drawing/2014/main" id="{4650CD1F-A312-5E5A-A3C5-0AD6DC426D10}"/>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5</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25869F4E-3FFE-8E7E-BC85-50F3F5884B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12D37F7-F7BD-B5B9-759A-01A5B5FB2A47}"/>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14His wife </a:t>
            </a:r>
            <a:r>
              <a:rPr lang="en-US" sz="3200" dirty="0" err="1">
                <a:solidFill>
                  <a:srgbClr val="121212"/>
                </a:solidFill>
                <a:latin typeface="ArialMT"/>
              </a:rPr>
              <a:t>Zeresh</a:t>
            </a:r>
            <a:r>
              <a:rPr lang="en-US" sz="3200" dirty="0">
                <a:solidFill>
                  <a:srgbClr val="121212"/>
                </a:solidFill>
                <a:latin typeface="ArialMT"/>
              </a:rPr>
              <a:t> and all his friends told him, “Have them build a gallows fifty cubits (75 feet) high, and ask the king in the morning to have Mordecai hanged on it. Then go to the banquet with the king and enjoy yourself.”</a:t>
            </a:r>
          </a:p>
          <a:p>
            <a:r>
              <a:rPr lang="en-US" sz="3200" dirty="0">
                <a:solidFill>
                  <a:srgbClr val="121212"/>
                </a:solidFill>
                <a:latin typeface="ArialMT"/>
              </a:rPr>
              <a:t>The advice pleased Haman, and he had the gallows constructed.</a:t>
            </a:r>
            <a:endParaRPr lang="en-ZA" dirty="0"/>
          </a:p>
        </p:txBody>
      </p:sp>
      <p:sp>
        <p:nvSpPr>
          <p:cNvPr id="3" name="TextBox 2">
            <a:extLst>
              <a:ext uri="{FF2B5EF4-FFF2-40B4-BE49-F238E27FC236}">
                <a16:creationId xmlns:a16="http://schemas.microsoft.com/office/drawing/2014/main" id="{110AC12F-A519-1557-45DC-692367C0B8C5}"/>
              </a:ext>
            </a:extLst>
          </p:cNvPr>
          <p:cNvSpPr txBox="1"/>
          <p:nvPr/>
        </p:nvSpPr>
        <p:spPr>
          <a:xfrm>
            <a:off x="6216870" y="0"/>
            <a:ext cx="5975129" cy="6858000"/>
          </a:xfrm>
          <a:prstGeom prst="rect">
            <a:avLst/>
          </a:prstGeom>
          <a:noFill/>
        </p:spPr>
        <p:txBody>
          <a:bodyPr wrap="square" rtlCol="0">
            <a:noAutofit/>
          </a:bodyPr>
          <a:lstStyle/>
          <a:p>
            <a:r>
              <a:rPr lang="bo-CN" sz="4400">
                <a:solidFill>
                  <a:srgbClr val="121212"/>
                </a:solidFill>
                <a:latin typeface="ArialMT"/>
              </a:rPr>
              <a:t>14དེ་ནས་ཁོའི་ཆུང་མ་ཙེ་རེ་ཟི་དང་གྲོགས་པོ་རྣམས་ཀྱིས་ཧ་མཱན་ལ། ཁྲུ་ལྔ་བཅུ་ཅན་གྱི་འཕྱར་ཤིང་ཞིག་བཟོ་རུ་ཆུག་ལ། སང་ཉིན་ཞོགས་པར་མོར་དོ་ཀཱ་ཨི་དེའི་སྟེང་དུ་དཔྱང་བའི་ཕྱིར་རྒྱལ་པོར་ཞུས་ཤིག་དང་། དེ་ནས་ཁྱོད་རང་སེམས་དགའ་བའི་ངང་ནས་རྒྱལ་པོ་དང་མཉམ་དུ་མགྲོན་ལ་སོང་ཆོག་ཅེས་སྨྲས་པ་ན། ཧ་མཱན་ནི་གཏམ་དེ་ལ་དགའ་བས་འཕྱར་ཤིང་བཟོ་རུ་བཅུག་གོ །</a:t>
            </a:r>
            <a:endParaRPr lang="en-ZA" dirty="0"/>
          </a:p>
        </p:txBody>
      </p:sp>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23843"/>
    </mc:Choice>
    <mc:Fallback xmlns="">
      <p:transition spd="slow" advTm="23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5. Esther enters the Throne Room - 5:1-14 (Palace Center)</a:t>
            </a:r>
          </a:p>
          <a:p>
            <a:pPr algn="l"/>
            <a:r>
              <a:rPr lang="en-US" sz="1800" b="0" i="0" u="none" strike="noStrike" baseline="0" dirty="0">
                <a:latin typeface="TimesNewRomanPSMT"/>
              </a:rPr>
              <a:t>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ཨེས་སི་ཐེར 5</a:t>
            </a:r>
          </a:p>
          <a:p>
            <a:r>
              <a:rPr lang="bo-CN" sz="8000" b="1" dirty="0">
                <a:solidFill>
                  <a:srgbClr val="121212"/>
                </a:solidFill>
                <a:latin typeface="ArialMT"/>
              </a:rPr>
              <a:t>ཨེསི་ཐར་གྱིས་རྒྱལ་པོ་དང་ཧ་མན་ལ་གསོལ་སྟོན་དུ་གདན་ཞུས་པ།</a:t>
            </a:r>
          </a:p>
          <a:p>
            <a:endParaRPr lang="en-ZA" dirty="0"/>
          </a:p>
        </p:txBody>
      </p:sp>
      <p:pic>
        <p:nvPicPr>
          <p:cNvPr id="3" name="Audio 2">
            <a:hlinkClick r:id="" action="ppaction://media"/>
            <a:extLst>
              <a:ext uri="{FF2B5EF4-FFF2-40B4-BE49-F238E27FC236}">
                <a16:creationId xmlns:a16="http://schemas.microsoft.com/office/drawing/2014/main" id="{FC383965-D087-0406-8FD5-2346F4F71D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720"/>
    </mc:Choice>
    <mc:Fallback xmlns="">
      <p:transition spd="slow" advTm="6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5EDF75-50BD-ABA2-BF0F-1463F70135A1}"/>
              </a:ext>
            </a:extLst>
          </p:cNvPr>
          <p:cNvPicPr>
            <a:picLocks noChangeAspect="1"/>
          </p:cNvPicPr>
          <p:nvPr/>
        </p:nvPicPr>
        <p:blipFill rotWithShape="1">
          <a:blip r:embed="rId2"/>
          <a:srcRect t="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D988A83-2850-B103-4838-BE52879DACFC}"/>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5</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B866A-BEBA-05AD-534D-AA661C534EB3}"/>
              </a:ext>
            </a:extLst>
          </p:cNvPr>
          <p:cNvPicPr>
            <a:picLocks noChangeAspect="1"/>
          </p:cNvPicPr>
          <p:nvPr/>
        </p:nvPicPr>
        <p:blipFill rotWithShape="1">
          <a:blip r:embed="rId2"/>
          <a:srcRect l="7094"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9408F0F-53E8-EE23-B4E4-43BEE5669C43}"/>
              </a:ext>
            </a:extLst>
          </p:cNvPr>
          <p:cNvSpPr txBox="1"/>
          <p:nvPr/>
        </p:nvSpPr>
        <p:spPr>
          <a:xfrm>
            <a:off x="6215347" y="1898073"/>
            <a:ext cx="5975129" cy="5652655"/>
          </a:xfrm>
          <a:prstGeom prst="rect">
            <a:avLst/>
          </a:prstGeom>
          <a:noFill/>
        </p:spPr>
        <p:txBody>
          <a:bodyPr wrap="square" rtlCol="0">
            <a:noAutofit/>
          </a:bodyPr>
          <a:lstStyle/>
          <a:p>
            <a:pPr algn="ctr"/>
            <a:r>
              <a:rPr lang="bo-CN" sz="8000" b="1" cap="all" dirty="0">
                <a:solidFill>
                  <a:schemeClr val="bg1"/>
                </a:solidFill>
                <a:latin typeface="ArialMT"/>
              </a:rPr>
              <a:t>ཨེས་སི་ཐེར 5</a:t>
            </a:r>
          </a:p>
          <a:p>
            <a:r>
              <a:rPr lang="bo-CN" sz="8000" b="1" dirty="0">
                <a:solidFill>
                  <a:schemeClr val="bg1"/>
                </a:solidFill>
                <a:latin typeface="ArialMT"/>
              </a:rPr>
              <a:t>ཨེསི་ཐར་གྱིས་རྒྱལ་པོ་དང་ཧ་མན་ལ་གསོལ་སྟོན་དུ་གདན་ཞུས་པ།</a:t>
            </a:r>
          </a:p>
          <a:p>
            <a:endParaRPr lang="en-ZA" dirty="0"/>
          </a:p>
        </p:txBody>
      </p:sp>
      <p:sp>
        <p:nvSpPr>
          <p:cNvPr id="5" name="TextBox 2">
            <a:extLst>
              <a:ext uri="{FF2B5EF4-FFF2-40B4-BE49-F238E27FC236}">
                <a16:creationId xmlns:a16="http://schemas.microsoft.com/office/drawing/2014/main" id="{FA45265E-9D80-E9F3-7866-C638FFBDBB35}"/>
              </a:ext>
            </a:extLst>
          </p:cNvPr>
          <p:cNvSpPr txBox="1"/>
          <p:nvPr/>
        </p:nvSpPr>
        <p:spPr>
          <a:xfrm>
            <a:off x="706301" y="6257306"/>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10242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0B5D298-1504-2C95-A922-2AD1BD93E3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DDE9405-84EB-EA38-5067-4BE4326EEFFE}"/>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1On the third day, Esther put on her royal attire and stood in the inner court of the palace across from the king’s quarters. The king was sitting on his royal throne in the royal courtroom, facing the entrance.</a:t>
            </a:r>
            <a:endParaRPr lang="en-ZA" dirty="0"/>
          </a:p>
        </p:txBody>
      </p:sp>
      <p:sp>
        <p:nvSpPr>
          <p:cNvPr id="5" name="TextBox 4">
            <a:extLst>
              <a:ext uri="{FF2B5EF4-FFF2-40B4-BE49-F238E27FC236}">
                <a16:creationId xmlns:a16="http://schemas.microsoft.com/office/drawing/2014/main" id="{A8D5C8DD-AE2E-5443-A342-8195874415C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1དེ་ནས་ཉིན་གསུམ་པ་ལ། ཨེས་སི་ཐེར་གྱིས་རྒྱལ་མོའི་ན་བཟའ་གསོལ་ཏེ། ཕོ་བྲང་གི་ཚོམས་ཆེན་ནང་རྒྱལ་པོའི་ཕོ་བྲང་གི་དྲང་ཐད་དུ་ལངས་ནས་བསྡད་པ་དང་། རྒྱལ་པོ་ཡང་ཕོ་བྲང་གི་སྒོའི་དྲང་ཐད་ཀྱི་ཁྲི་སྟེང་དུ་བཞུགས་ཡོད་པ་ལ། </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0233"/>
    </mc:Choice>
    <mc:Fallback xmlns="">
      <p:transition spd="slow" advTm="10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142673-3D0C-AA8D-DACC-E493EEBBAC62}"/>
              </a:ext>
            </a:extLst>
          </p:cNvPr>
          <p:cNvPicPr>
            <a:picLocks noChangeAspect="1"/>
          </p:cNvPicPr>
          <p:nvPr/>
        </p:nvPicPr>
        <p:blipFill>
          <a:blip r:embed="rId2"/>
          <a:stretch>
            <a:fillRect/>
          </a:stretch>
        </p:blipFill>
        <p:spPr>
          <a:xfrm>
            <a:off x="-369142" y="0"/>
            <a:ext cx="13172023" cy="6858000"/>
          </a:xfrm>
          <a:prstGeom prst="rect">
            <a:avLst/>
          </a:prstGeom>
        </p:spPr>
      </p:pic>
      <p:sp>
        <p:nvSpPr>
          <p:cNvPr id="2" name="TextBox 1">
            <a:extLst>
              <a:ext uri="{FF2B5EF4-FFF2-40B4-BE49-F238E27FC236}">
                <a16:creationId xmlns:a16="http://schemas.microsoft.com/office/drawing/2014/main" id="{E0ECC1B4-B8C6-A80C-49BE-3E17E3B96B3B}"/>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5</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58EA147-D18C-F4D9-7263-FA720ECE89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3FAFFE9-2E5B-6FC0-A718-4C085691F00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2As soon as the king saw Queen Esther standing in the court, she found favor in his sight. The king extended the gold scepter in his hand toward Esther, and she approached and touched the tip of the scepter.</a:t>
            </a:r>
            <a:endParaRPr lang="en-ZA" dirty="0"/>
          </a:p>
        </p:txBody>
      </p:sp>
      <p:sp>
        <p:nvSpPr>
          <p:cNvPr id="3" name="TextBox 2">
            <a:extLst>
              <a:ext uri="{FF2B5EF4-FFF2-40B4-BE49-F238E27FC236}">
                <a16:creationId xmlns:a16="http://schemas.microsoft.com/office/drawing/2014/main" id="{E4C83039-9FB6-158A-B0D2-F339FC7A7E6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2རྒྱལ་མོ་ཨེས་སི་ཐེར་ཚོམས་ཆེན་ནང་དུ་ལངས་འདུག་པ་མཐོང་བ་དང་། ཁོ་མོར་ཐུགས་རྗེས་གཟིགས་ཏེ། རྒྱལ་པོས་གསེར་གྱི་འཁར་བ་ཨེས་སི་ཐེར་གྱི་ཕྱོགས་སུ་བཏེགས་པ་ལ། ཨེས་སི་ཐེར་ཉེ་བར་བཅར་ནས་འཁར་བའི་མགོ་ལ་རེག་པའོ། ། </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6053"/>
    </mc:Choice>
    <mc:Fallback xmlns="">
      <p:transition spd="slow" advTm="16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E33F418-1A9D-595F-3CCC-EB7072675226}"/>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7C30142-A6EC-C823-4A13-6D5324334B02}"/>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5</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88198BC-2068-9AA1-B9E6-376E593B58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6A51134-1192-D14B-2150-61C8E768BB5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3“What is it, Queen Esther?” the king inquired. “What is your request? Even up to half the kingdom, it will be given to you.”</a:t>
            </a:r>
            <a:endParaRPr lang="en-ZA" dirty="0"/>
          </a:p>
        </p:txBody>
      </p:sp>
      <p:sp>
        <p:nvSpPr>
          <p:cNvPr id="5" name="TextBox 4">
            <a:extLst>
              <a:ext uri="{FF2B5EF4-FFF2-40B4-BE49-F238E27FC236}">
                <a16:creationId xmlns:a16="http://schemas.microsoft.com/office/drawing/2014/main" id="{389B1929-215B-3B69-E625-E3A5411033C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3དེ་ནས་རྒྱལ་པོས་འདི་ལྟར། རྒྱལ་མོ་ཨེས་སི་ཐེར་ཁྱོད་ལ་ཅི་དགོས་སམ། ཁྱོད་ཀྱིས་གང་ཞིག་ཞུས་ཀྱང་རྒྱལ་སྲིད་ཀྱི་ཕྱེད་ཀ་ཡིན་ཡང་ཁྱོད་ལ་སྦྱིན་པར་བྱའོ་ཞེས་གསུངས་པ་དང་། </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9855"/>
    </mc:Choice>
    <mc:Fallback xmlns="">
      <p:transition spd="slow" advTm="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1659</TotalTime>
  <Words>1635</Words>
  <Application>Microsoft Office PowerPoint</Application>
  <PresentationFormat>Widescreen</PresentationFormat>
  <Paragraphs>73</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2025-05-14T13:05:04Z</dcterms:modified>
</cp:coreProperties>
</file>