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68" r:id="rId2"/>
    <p:sldId id="438" r:id="rId3"/>
    <p:sldId id="439" r:id="rId4"/>
    <p:sldId id="469"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3" r:id="rId18"/>
    <p:sldId id="454" r:id="rId19"/>
    <p:sldId id="455" r:id="rId20"/>
    <p:sldId id="456" r:id="rId21"/>
    <p:sldId id="457" r:id="rId22"/>
    <p:sldId id="458" r:id="rId23"/>
    <p:sldId id="459" r:id="rId24"/>
    <p:sldId id="460" r:id="rId25"/>
    <p:sldId id="461" r:id="rId26"/>
    <p:sldId id="462" r:id="rId27"/>
    <p:sldId id="463" r:id="rId28"/>
    <p:sldId id="464" r:id="rId29"/>
    <p:sldId id="465" r:id="rId30"/>
    <p:sldId id="46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4FC5F4-9D05-4223-B008-71821A16F126}" v="1" dt="2025-05-14T13:04:45.7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48" autoAdjust="0"/>
    <p:restoredTop sz="94951" autoAdjust="0"/>
  </p:normalViewPr>
  <p:slideViewPr>
    <p:cSldViewPr snapToGrid="0">
      <p:cViewPr varScale="1">
        <p:scale>
          <a:sx n="79" d="100"/>
          <a:sy n="79" d="100"/>
        </p:scale>
        <p:origin x="101"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EC3F74F-AF53-4FED-905B-605ED3DAB3CF}"/>
    <pc:docChg chg="custSel modSld">
      <pc:chgData name="Leonie Smith" userId="fed1330f33f5650e" providerId="LiveId" clId="{0EC3F74F-AF53-4FED-905B-605ED3DAB3CF}" dt="2022-08-15T05:35:42.804" v="148" actId="20577"/>
      <pc:docMkLst>
        <pc:docMk/>
      </pc:docMkLst>
      <pc:sldChg chg="addSp modSp mod">
        <pc:chgData name="Leonie Smith" userId="fed1330f33f5650e" providerId="LiveId" clId="{0EC3F74F-AF53-4FED-905B-605ED3DAB3CF}" dt="2022-08-15T05:32:50.743" v="111" actId="1076"/>
        <pc:sldMkLst>
          <pc:docMk/>
          <pc:sldMk cId="3261377596" sldId="438"/>
        </pc:sldMkLst>
      </pc:sldChg>
      <pc:sldChg chg="addSp delSp modSp modTransition modAnim">
        <pc:chgData name="Leonie Smith" userId="fed1330f33f5650e" providerId="LiveId" clId="{0EC3F74F-AF53-4FED-905B-605ED3DAB3CF}" dt="2022-08-04T04:44:56.207" v="5"/>
        <pc:sldMkLst>
          <pc:docMk/>
          <pc:sldMk cId="3759221820" sldId="439"/>
        </pc:sldMkLst>
      </pc:sldChg>
      <pc:sldChg chg="addSp delSp modSp modTransition modAnim">
        <pc:chgData name="Leonie Smith" userId="fed1330f33f5650e" providerId="LiveId" clId="{0EC3F74F-AF53-4FED-905B-605ED3DAB3CF}" dt="2022-08-04T04:48:07.925" v="8"/>
        <pc:sldMkLst>
          <pc:docMk/>
          <pc:sldMk cId="3676245138" sldId="441"/>
        </pc:sldMkLst>
      </pc:sldChg>
      <pc:sldChg chg="addSp modSp mod">
        <pc:chgData name="Leonie Smith" userId="fed1330f33f5650e" providerId="LiveId" clId="{0EC3F74F-AF53-4FED-905B-605ED3DAB3CF}" dt="2022-08-15T05:34:10.023" v="128" actId="20577"/>
        <pc:sldMkLst>
          <pc:docMk/>
          <pc:sldMk cId="2180228365" sldId="442"/>
        </pc:sldMkLst>
      </pc:sldChg>
      <pc:sldChg chg="addSp delSp modSp modTransition modAnim">
        <pc:chgData name="Leonie Smith" userId="fed1330f33f5650e" providerId="LiveId" clId="{0EC3F74F-AF53-4FED-905B-605ED3DAB3CF}" dt="2022-08-04T04:54:49.935" v="21"/>
        <pc:sldMkLst>
          <pc:docMk/>
          <pc:sldMk cId="3095902142" sldId="443"/>
        </pc:sldMkLst>
      </pc:sldChg>
      <pc:sldChg chg="addSp modSp mod">
        <pc:chgData name="Leonie Smith" userId="fed1330f33f5650e" providerId="LiveId" clId="{0EC3F74F-AF53-4FED-905B-605ED3DAB3CF}" dt="2022-08-15T05:34:15.976" v="129" actId="20577"/>
        <pc:sldMkLst>
          <pc:docMk/>
          <pc:sldMk cId="1718612039" sldId="444"/>
        </pc:sldMkLst>
      </pc:sldChg>
      <pc:sldChg chg="addSp delSp modSp modTransition modAnim">
        <pc:chgData name="Leonie Smith" userId="fed1330f33f5650e" providerId="LiveId" clId="{0EC3F74F-AF53-4FED-905B-605ED3DAB3CF}" dt="2022-08-04T04:59:08.276" v="40"/>
        <pc:sldMkLst>
          <pc:docMk/>
          <pc:sldMk cId="2166098122" sldId="445"/>
        </pc:sldMkLst>
      </pc:sldChg>
      <pc:sldChg chg="addSp modSp mod">
        <pc:chgData name="Leonie Smith" userId="fed1330f33f5650e" providerId="LiveId" clId="{0EC3F74F-AF53-4FED-905B-605ED3DAB3CF}" dt="2022-08-15T05:34:21.620" v="130" actId="20577"/>
        <pc:sldMkLst>
          <pc:docMk/>
          <pc:sldMk cId="665805102" sldId="446"/>
        </pc:sldMkLst>
      </pc:sldChg>
      <pc:sldChg chg="addSp delSp modSp modTransition modAnim">
        <pc:chgData name="Leonie Smith" userId="fed1330f33f5650e" providerId="LiveId" clId="{0EC3F74F-AF53-4FED-905B-605ED3DAB3CF}" dt="2022-08-04T05:02:25.161" v="51"/>
        <pc:sldMkLst>
          <pc:docMk/>
          <pc:sldMk cId="2422728137" sldId="447"/>
        </pc:sldMkLst>
      </pc:sldChg>
      <pc:sldChg chg="addSp modSp mod">
        <pc:chgData name="Leonie Smith" userId="fed1330f33f5650e" providerId="LiveId" clId="{0EC3F74F-AF53-4FED-905B-605ED3DAB3CF}" dt="2022-08-15T05:34:30.379" v="131" actId="20577"/>
        <pc:sldMkLst>
          <pc:docMk/>
          <pc:sldMk cId="843663555" sldId="448"/>
        </pc:sldMkLst>
      </pc:sldChg>
      <pc:sldChg chg="addSp delSp modSp modTransition modAnim">
        <pc:chgData name="Leonie Smith" userId="fed1330f33f5650e" providerId="LiveId" clId="{0EC3F74F-AF53-4FED-905B-605ED3DAB3CF}" dt="2022-08-04T05:05:21.995" v="58"/>
        <pc:sldMkLst>
          <pc:docMk/>
          <pc:sldMk cId="4160448636" sldId="449"/>
        </pc:sldMkLst>
      </pc:sldChg>
      <pc:sldChg chg="addSp modSp mod">
        <pc:chgData name="Leonie Smith" userId="fed1330f33f5650e" providerId="LiveId" clId="{0EC3F74F-AF53-4FED-905B-605ED3DAB3CF}" dt="2022-08-15T05:34:36.187" v="132" actId="20577"/>
        <pc:sldMkLst>
          <pc:docMk/>
          <pc:sldMk cId="538051216" sldId="450"/>
        </pc:sldMkLst>
      </pc:sldChg>
      <pc:sldChg chg="addSp delSp modSp modTransition modAnim">
        <pc:chgData name="Leonie Smith" userId="fed1330f33f5650e" providerId="LiveId" clId="{0EC3F74F-AF53-4FED-905B-605ED3DAB3CF}" dt="2022-08-04T05:07:18.662" v="65"/>
        <pc:sldMkLst>
          <pc:docMk/>
          <pc:sldMk cId="3386340796" sldId="451"/>
        </pc:sldMkLst>
      </pc:sldChg>
      <pc:sldChg chg="addSp modSp mod">
        <pc:chgData name="Leonie Smith" userId="fed1330f33f5650e" providerId="LiveId" clId="{0EC3F74F-AF53-4FED-905B-605ED3DAB3CF}" dt="2022-08-15T05:34:43.103" v="133" actId="20577"/>
        <pc:sldMkLst>
          <pc:docMk/>
          <pc:sldMk cId="4002949039" sldId="452"/>
        </pc:sldMkLst>
      </pc:sldChg>
      <pc:sldChg chg="addSp delSp modSp modTransition modAnim">
        <pc:chgData name="Leonie Smith" userId="fed1330f33f5650e" providerId="LiveId" clId="{0EC3F74F-AF53-4FED-905B-605ED3DAB3CF}" dt="2022-08-04T05:11:46.259" v="76"/>
        <pc:sldMkLst>
          <pc:docMk/>
          <pc:sldMk cId="283334129" sldId="453"/>
        </pc:sldMkLst>
      </pc:sldChg>
      <pc:sldChg chg="addSp modSp mod">
        <pc:chgData name="Leonie Smith" userId="fed1330f33f5650e" providerId="LiveId" clId="{0EC3F74F-AF53-4FED-905B-605ED3DAB3CF}" dt="2022-08-15T05:34:56.086" v="137" actId="1076"/>
        <pc:sldMkLst>
          <pc:docMk/>
          <pc:sldMk cId="2511564658" sldId="454"/>
        </pc:sldMkLst>
      </pc:sldChg>
      <pc:sldChg chg="addSp delSp modSp modTransition modAnim">
        <pc:chgData name="Leonie Smith" userId="fed1330f33f5650e" providerId="LiveId" clId="{0EC3F74F-AF53-4FED-905B-605ED3DAB3CF}" dt="2022-08-04T05:18:51.960" v="83"/>
        <pc:sldMkLst>
          <pc:docMk/>
          <pc:sldMk cId="1799939013" sldId="455"/>
        </pc:sldMkLst>
      </pc:sldChg>
      <pc:sldChg chg="addSp modSp mod">
        <pc:chgData name="Leonie Smith" userId="fed1330f33f5650e" providerId="LiveId" clId="{0EC3F74F-AF53-4FED-905B-605ED3DAB3CF}" dt="2022-08-15T05:35:05.264" v="138" actId="20577"/>
        <pc:sldMkLst>
          <pc:docMk/>
          <pc:sldMk cId="4049696417" sldId="456"/>
        </pc:sldMkLst>
      </pc:sldChg>
      <pc:sldChg chg="addSp delSp modSp modTransition modAnim">
        <pc:chgData name="Leonie Smith" userId="fed1330f33f5650e" providerId="LiveId" clId="{0EC3F74F-AF53-4FED-905B-605ED3DAB3CF}" dt="2022-08-04T05:23:06.386" v="90"/>
        <pc:sldMkLst>
          <pc:docMk/>
          <pc:sldMk cId="2618424304" sldId="457"/>
        </pc:sldMkLst>
      </pc:sldChg>
      <pc:sldChg chg="addSp modSp mod">
        <pc:chgData name="Leonie Smith" userId="fed1330f33f5650e" providerId="LiveId" clId="{0EC3F74F-AF53-4FED-905B-605ED3DAB3CF}" dt="2022-08-15T05:35:14.017" v="140" actId="20577"/>
        <pc:sldMkLst>
          <pc:docMk/>
          <pc:sldMk cId="2789980734" sldId="458"/>
        </pc:sldMkLst>
      </pc:sldChg>
      <pc:sldChg chg="addSp modSp">
        <pc:chgData name="Leonie Smith" userId="fed1330f33f5650e" providerId="LiveId" clId="{0EC3F74F-AF53-4FED-905B-605ED3DAB3CF}" dt="2022-08-04T05:24:24.190" v="91"/>
        <pc:sldMkLst>
          <pc:docMk/>
          <pc:sldMk cId="783514268" sldId="459"/>
        </pc:sldMkLst>
      </pc:sldChg>
      <pc:sldChg chg="addSp modSp mod">
        <pc:chgData name="Leonie Smith" userId="fed1330f33f5650e" providerId="LiveId" clId="{0EC3F74F-AF53-4FED-905B-605ED3DAB3CF}" dt="2022-08-15T05:35:19.806" v="142" actId="20577"/>
        <pc:sldMkLst>
          <pc:docMk/>
          <pc:sldMk cId="2691432836" sldId="460"/>
        </pc:sldMkLst>
      </pc:sldChg>
      <pc:sldChg chg="addSp delSp modSp modTransition modAnim">
        <pc:chgData name="Leonie Smith" userId="fed1330f33f5650e" providerId="LiveId" clId="{0EC3F74F-AF53-4FED-905B-605ED3DAB3CF}" dt="2022-08-04T05:25:28.744" v="94"/>
        <pc:sldMkLst>
          <pc:docMk/>
          <pc:sldMk cId="3868250199" sldId="461"/>
        </pc:sldMkLst>
      </pc:sldChg>
      <pc:sldChg chg="addSp modSp mod">
        <pc:chgData name="Leonie Smith" userId="fed1330f33f5650e" providerId="LiveId" clId="{0EC3F74F-AF53-4FED-905B-605ED3DAB3CF}" dt="2022-08-15T05:35:26.607" v="144" actId="20577"/>
        <pc:sldMkLst>
          <pc:docMk/>
          <pc:sldMk cId="3941201962" sldId="462"/>
        </pc:sldMkLst>
      </pc:sldChg>
      <pc:sldChg chg="addSp delSp modSp modTransition modAnim">
        <pc:chgData name="Leonie Smith" userId="fed1330f33f5650e" providerId="LiveId" clId="{0EC3F74F-AF53-4FED-905B-605ED3DAB3CF}" dt="2022-08-04T05:29:21.686" v="97"/>
        <pc:sldMkLst>
          <pc:docMk/>
          <pc:sldMk cId="2982327576" sldId="463"/>
        </pc:sldMkLst>
      </pc:sldChg>
      <pc:sldChg chg="addSp modSp mod">
        <pc:chgData name="Leonie Smith" userId="fed1330f33f5650e" providerId="LiveId" clId="{0EC3F74F-AF53-4FED-905B-605ED3DAB3CF}" dt="2022-08-15T05:35:37.281" v="146" actId="20577"/>
        <pc:sldMkLst>
          <pc:docMk/>
          <pc:sldMk cId="3471468068" sldId="464"/>
        </pc:sldMkLst>
      </pc:sldChg>
      <pc:sldChg chg="addSp delSp modSp modTransition modAnim">
        <pc:chgData name="Leonie Smith" userId="fed1330f33f5650e" providerId="LiveId" clId="{0EC3F74F-AF53-4FED-905B-605ED3DAB3CF}" dt="2022-08-04T05:30:50.348" v="100"/>
        <pc:sldMkLst>
          <pc:docMk/>
          <pc:sldMk cId="3894174290" sldId="465"/>
        </pc:sldMkLst>
      </pc:sldChg>
      <pc:sldChg chg="addSp modSp mod">
        <pc:chgData name="Leonie Smith" userId="fed1330f33f5650e" providerId="LiveId" clId="{0EC3F74F-AF53-4FED-905B-605ED3DAB3CF}" dt="2022-08-15T05:35:42.804" v="148" actId="20577"/>
        <pc:sldMkLst>
          <pc:docMk/>
          <pc:sldMk cId="581074576" sldId="466"/>
        </pc:sldMkLst>
      </pc:sldChg>
      <pc:sldChg chg="addSp delSp modSp modTransition modAnim modNotesTx">
        <pc:chgData name="Leonie Smith" userId="fed1330f33f5650e" providerId="LiveId" clId="{0EC3F74F-AF53-4FED-905B-605ED3DAB3CF}" dt="2022-08-05T05:58:44.510" v="104" actId="5793"/>
        <pc:sldMkLst>
          <pc:docMk/>
          <pc:sldMk cId="3596600315" sldId="468"/>
        </pc:sldMkLst>
      </pc:sldChg>
      <pc:sldChg chg="addSp modSp">
        <pc:chgData name="Leonie Smith" userId="fed1330f33f5650e" providerId="LiveId" clId="{0EC3F74F-AF53-4FED-905B-605ED3DAB3CF}" dt="2022-08-15T05:32:55.379" v="112"/>
        <pc:sldMkLst>
          <pc:docMk/>
          <pc:sldMk cId="988430586" sldId="469"/>
        </pc:sldMkLst>
      </pc:sldChg>
    </pc:docChg>
  </pc:docChgLst>
  <pc:docChgLst>
    <pc:chgData name="Alfred Smith" userId="3c60a3631c0db8ad" providerId="LiveId" clId="{5FDA20CD-BD64-4E90-95E2-FA403829F644}"/>
    <pc:docChg chg="custSel modSld">
      <pc:chgData name="Alfred Smith" userId="3c60a3631c0db8ad" providerId="LiveId" clId="{5FDA20CD-BD64-4E90-95E2-FA403829F644}" dt="2025-04-09T10:18:18.958" v="28"/>
      <pc:docMkLst>
        <pc:docMk/>
      </pc:docMkLst>
      <pc:sldChg chg="addSp delSp modSp mod">
        <pc:chgData name="Alfred Smith" userId="3c60a3631c0db8ad" providerId="LiveId" clId="{5FDA20CD-BD64-4E90-95E2-FA403829F644}" dt="2025-04-09T10:15:38.292" v="4"/>
        <pc:sldMkLst>
          <pc:docMk/>
          <pc:sldMk cId="3676245138" sldId="441"/>
        </pc:sldMkLst>
        <pc:spChg chg="add mod">
          <ac:chgData name="Alfred Smith" userId="3c60a3631c0db8ad" providerId="LiveId" clId="{5FDA20CD-BD64-4E90-95E2-FA403829F644}" dt="2025-04-09T10:15:38.292" v="4"/>
          <ac:spMkLst>
            <pc:docMk/>
            <pc:sldMk cId="3676245138" sldId="441"/>
            <ac:spMk id="2" creationId="{BF99E355-6C3A-3B4C-ABE7-0FC5CD0DC274}"/>
          </ac:spMkLst>
        </pc:spChg>
        <pc:spChg chg="add mod">
          <ac:chgData name="Alfred Smith" userId="3c60a3631c0db8ad" providerId="LiveId" clId="{5FDA20CD-BD64-4E90-95E2-FA403829F644}" dt="2025-04-09T10:15:38.292" v="4"/>
          <ac:spMkLst>
            <pc:docMk/>
            <pc:sldMk cId="3676245138" sldId="441"/>
            <ac:spMk id="5" creationId="{BF51D6AE-6D9E-7683-B369-A3DF16EC4828}"/>
          </ac:spMkLst>
        </pc:spChg>
      </pc:sldChg>
      <pc:sldChg chg="addSp delSp modSp mod">
        <pc:chgData name="Alfred Smith" userId="3c60a3631c0db8ad" providerId="LiveId" clId="{5FDA20CD-BD64-4E90-95E2-FA403829F644}" dt="2025-04-09T10:15:52.021" v="6"/>
        <pc:sldMkLst>
          <pc:docMk/>
          <pc:sldMk cId="3095902142" sldId="443"/>
        </pc:sldMkLst>
        <pc:spChg chg="add mod">
          <ac:chgData name="Alfred Smith" userId="3c60a3631c0db8ad" providerId="LiveId" clId="{5FDA20CD-BD64-4E90-95E2-FA403829F644}" dt="2025-04-09T10:15:52.021" v="6"/>
          <ac:spMkLst>
            <pc:docMk/>
            <pc:sldMk cId="3095902142" sldId="443"/>
            <ac:spMk id="2" creationId="{21BB0E38-5974-B528-CBE2-8C9A52D72A4E}"/>
          </ac:spMkLst>
        </pc:spChg>
        <pc:spChg chg="add mod">
          <ac:chgData name="Alfred Smith" userId="3c60a3631c0db8ad" providerId="LiveId" clId="{5FDA20CD-BD64-4E90-95E2-FA403829F644}" dt="2025-04-09T10:15:52.021" v="6"/>
          <ac:spMkLst>
            <pc:docMk/>
            <pc:sldMk cId="3095902142" sldId="443"/>
            <ac:spMk id="3" creationId="{D98EAC88-7254-9AEF-4E14-7B104ACAE8F9}"/>
          </ac:spMkLst>
        </pc:spChg>
      </pc:sldChg>
      <pc:sldChg chg="addSp delSp modSp mod">
        <pc:chgData name="Alfred Smith" userId="3c60a3631c0db8ad" providerId="LiveId" clId="{5FDA20CD-BD64-4E90-95E2-FA403829F644}" dt="2025-04-09T10:16:22.770" v="8"/>
        <pc:sldMkLst>
          <pc:docMk/>
          <pc:sldMk cId="2166098122" sldId="445"/>
        </pc:sldMkLst>
        <pc:spChg chg="add mod">
          <ac:chgData name="Alfred Smith" userId="3c60a3631c0db8ad" providerId="LiveId" clId="{5FDA20CD-BD64-4E90-95E2-FA403829F644}" dt="2025-04-09T10:16:22.770" v="8"/>
          <ac:spMkLst>
            <pc:docMk/>
            <pc:sldMk cId="2166098122" sldId="445"/>
            <ac:spMk id="2" creationId="{3498C9CC-AB92-23BD-3321-31DAD0E0ADDE}"/>
          </ac:spMkLst>
        </pc:spChg>
        <pc:spChg chg="add mod">
          <ac:chgData name="Alfred Smith" userId="3c60a3631c0db8ad" providerId="LiveId" clId="{5FDA20CD-BD64-4E90-95E2-FA403829F644}" dt="2025-04-09T10:16:22.770" v="8"/>
          <ac:spMkLst>
            <pc:docMk/>
            <pc:sldMk cId="2166098122" sldId="445"/>
            <ac:spMk id="3" creationId="{64EAB9DD-140D-2788-DE34-0BA8D5661DB8}"/>
          </ac:spMkLst>
        </pc:spChg>
      </pc:sldChg>
      <pc:sldChg chg="addSp delSp modSp mod">
        <pc:chgData name="Alfred Smith" userId="3c60a3631c0db8ad" providerId="LiveId" clId="{5FDA20CD-BD64-4E90-95E2-FA403829F644}" dt="2025-04-09T10:16:34.618" v="10"/>
        <pc:sldMkLst>
          <pc:docMk/>
          <pc:sldMk cId="2422728137" sldId="447"/>
        </pc:sldMkLst>
        <pc:spChg chg="add mod">
          <ac:chgData name="Alfred Smith" userId="3c60a3631c0db8ad" providerId="LiveId" clId="{5FDA20CD-BD64-4E90-95E2-FA403829F644}" dt="2025-04-09T10:16:34.618" v="10"/>
          <ac:spMkLst>
            <pc:docMk/>
            <pc:sldMk cId="2422728137" sldId="447"/>
            <ac:spMk id="2" creationId="{D2EEA849-9FE2-37CF-14CB-E25EF3603CF5}"/>
          </ac:spMkLst>
        </pc:spChg>
        <pc:spChg chg="add mod">
          <ac:chgData name="Alfred Smith" userId="3c60a3631c0db8ad" providerId="LiveId" clId="{5FDA20CD-BD64-4E90-95E2-FA403829F644}" dt="2025-04-09T10:16:34.618" v="10"/>
          <ac:spMkLst>
            <pc:docMk/>
            <pc:sldMk cId="2422728137" sldId="447"/>
            <ac:spMk id="3" creationId="{356EB584-BAA2-5531-2767-60729F439A55}"/>
          </ac:spMkLst>
        </pc:spChg>
      </pc:sldChg>
      <pc:sldChg chg="addSp delSp modSp mod">
        <pc:chgData name="Alfred Smith" userId="3c60a3631c0db8ad" providerId="LiveId" clId="{5FDA20CD-BD64-4E90-95E2-FA403829F644}" dt="2025-04-09T10:16:44.257" v="12"/>
        <pc:sldMkLst>
          <pc:docMk/>
          <pc:sldMk cId="4160448636" sldId="449"/>
        </pc:sldMkLst>
        <pc:spChg chg="add mod">
          <ac:chgData name="Alfred Smith" userId="3c60a3631c0db8ad" providerId="LiveId" clId="{5FDA20CD-BD64-4E90-95E2-FA403829F644}" dt="2025-04-09T10:16:44.257" v="12"/>
          <ac:spMkLst>
            <pc:docMk/>
            <pc:sldMk cId="4160448636" sldId="449"/>
            <ac:spMk id="2" creationId="{3E3B7991-9CB7-F86B-9C30-B0AF96CED1E1}"/>
          </ac:spMkLst>
        </pc:spChg>
        <pc:spChg chg="add mod">
          <ac:chgData name="Alfred Smith" userId="3c60a3631c0db8ad" providerId="LiveId" clId="{5FDA20CD-BD64-4E90-95E2-FA403829F644}" dt="2025-04-09T10:16:44.257" v="12"/>
          <ac:spMkLst>
            <pc:docMk/>
            <pc:sldMk cId="4160448636" sldId="449"/>
            <ac:spMk id="3" creationId="{2BE2F101-9F4D-07C5-9565-B651ABBEB483}"/>
          </ac:spMkLst>
        </pc:spChg>
      </pc:sldChg>
      <pc:sldChg chg="addSp delSp modSp mod">
        <pc:chgData name="Alfred Smith" userId="3c60a3631c0db8ad" providerId="LiveId" clId="{5FDA20CD-BD64-4E90-95E2-FA403829F644}" dt="2025-04-09T10:16:52.335" v="14"/>
        <pc:sldMkLst>
          <pc:docMk/>
          <pc:sldMk cId="3386340796" sldId="451"/>
        </pc:sldMkLst>
        <pc:spChg chg="add mod">
          <ac:chgData name="Alfred Smith" userId="3c60a3631c0db8ad" providerId="LiveId" clId="{5FDA20CD-BD64-4E90-95E2-FA403829F644}" dt="2025-04-09T10:16:52.335" v="14"/>
          <ac:spMkLst>
            <pc:docMk/>
            <pc:sldMk cId="3386340796" sldId="451"/>
            <ac:spMk id="2" creationId="{CDFB2814-5915-EA24-2133-DA0CEC60BA0C}"/>
          </ac:spMkLst>
        </pc:spChg>
        <pc:spChg chg="add mod">
          <ac:chgData name="Alfred Smith" userId="3c60a3631c0db8ad" providerId="LiveId" clId="{5FDA20CD-BD64-4E90-95E2-FA403829F644}" dt="2025-04-09T10:16:52.335" v="14"/>
          <ac:spMkLst>
            <pc:docMk/>
            <pc:sldMk cId="3386340796" sldId="451"/>
            <ac:spMk id="3" creationId="{BA7472AE-853F-71AA-E3E7-DB6877130788}"/>
          </ac:spMkLst>
        </pc:spChg>
      </pc:sldChg>
      <pc:sldChg chg="addSp delSp modSp mod">
        <pc:chgData name="Alfred Smith" userId="3c60a3631c0db8ad" providerId="LiveId" clId="{5FDA20CD-BD64-4E90-95E2-FA403829F644}" dt="2025-04-09T10:17:01.971" v="16"/>
        <pc:sldMkLst>
          <pc:docMk/>
          <pc:sldMk cId="283334129" sldId="453"/>
        </pc:sldMkLst>
        <pc:spChg chg="add mod">
          <ac:chgData name="Alfred Smith" userId="3c60a3631c0db8ad" providerId="LiveId" clId="{5FDA20CD-BD64-4E90-95E2-FA403829F644}" dt="2025-04-09T10:17:01.971" v="16"/>
          <ac:spMkLst>
            <pc:docMk/>
            <pc:sldMk cId="283334129" sldId="453"/>
            <ac:spMk id="2" creationId="{8BEE15BE-231F-ED5F-C52C-45C79C72FCEB}"/>
          </ac:spMkLst>
        </pc:spChg>
        <pc:spChg chg="add mod">
          <ac:chgData name="Alfred Smith" userId="3c60a3631c0db8ad" providerId="LiveId" clId="{5FDA20CD-BD64-4E90-95E2-FA403829F644}" dt="2025-04-09T10:17:01.971" v="16"/>
          <ac:spMkLst>
            <pc:docMk/>
            <pc:sldMk cId="283334129" sldId="453"/>
            <ac:spMk id="3" creationId="{6D97C4DD-B49A-99F0-DA4F-390202FC5E42}"/>
          </ac:spMkLst>
        </pc:spChg>
      </pc:sldChg>
      <pc:sldChg chg="addSp delSp modSp mod">
        <pc:chgData name="Alfred Smith" userId="3c60a3631c0db8ad" providerId="LiveId" clId="{5FDA20CD-BD64-4E90-95E2-FA403829F644}" dt="2025-04-09T10:17:18.374" v="18"/>
        <pc:sldMkLst>
          <pc:docMk/>
          <pc:sldMk cId="1799939013" sldId="455"/>
        </pc:sldMkLst>
        <pc:spChg chg="add mod">
          <ac:chgData name="Alfred Smith" userId="3c60a3631c0db8ad" providerId="LiveId" clId="{5FDA20CD-BD64-4E90-95E2-FA403829F644}" dt="2025-04-09T10:17:18.374" v="18"/>
          <ac:spMkLst>
            <pc:docMk/>
            <pc:sldMk cId="1799939013" sldId="455"/>
            <ac:spMk id="2" creationId="{0F4BE67E-12C2-A98B-46D5-E1EA57BB350D}"/>
          </ac:spMkLst>
        </pc:spChg>
        <pc:spChg chg="add mod">
          <ac:chgData name="Alfred Smith" userId="3c60a3631c0db8ad" providerId="LiveId" clId="{5FDA20CD-BD64-4E90-95E2-FA403829F644}" dt="2025-04-09T10:17:18.374" v="18"/>
          <ac:spMkLst>
            <pc:docMk/>
            <pc:sldMk cId="1799939013" sldId="455"/>
            <ac:spMk id="3" creationId="{B6A7B608-827B-F3DB-0F53-C998C2825351}"/>
          </ac:spMkLst>
        </pc:spChg>
      </pc:sldChg>
      <pc:sldChg chg="addSp delSp modSp mod">
        <pc:chgData name="Alfred Smith" userId="3c60a3631c0db8ad" providerId="LiveId" clId="{5FDA20CD-BD64-4E90-95E2-FA403829F644}" dt="2025-04-09T10:17:32.740" v="20"/>
        <pc:sldMkLst>
          <pc:docMk/>
          <pc:sldMk cId="2618424304" sldId="457"/>
        </pc:sldMkLst>
        <pc:spChg chg="add mod">
          <ac:chgData name="Alfred Smith" userId="3c60a3631c0db8ad" providerId="LiveId" clId="{5FDA20CD-BD64-4E90-95E2-FA403829F644}" dt="2025-04-09T10:17:32.740" v="20"/>
          <ac:spMkLst>
            <pc:docMk/>
            <pc:sldMk cId="2618424304" sldId="457"/>
            <ac:spMk id="2" creationId="{FEDF7337-DB62-4911-8806-AE8699CE1363}"/>
          </ac:spMkLst>
        </pc:spChg>
        <pc:spChg chg="add mod">
          <ac:chgData name="Alfred Smith" userId="3c60a3631c0db8ad" providerId="LiveId" clId="{5FDA20CD-BD64-4E90-95E2-FA403829F644}" dt="2025-04-09T10:17:32.740" v="20"/>
          <ac:spMkLst>
            <pc:docMk/>
            <pc:sldMk cId="2618424304" sldId="457"/>
            <ac:spMk id="3" creationId="{AD080B06-B783-F4F0-A063-59EE24B47769}"/>
          </ac:spMkLst>
        </pc:spChg>
      </pc:sldChg>
      <pc:sldChg chg="addSp delSp modSp mod">
        <pc:chgData name="Alfred Smith" userId="3c60a3631c0db8ad" providerId="LiveId" clId="{5FDA20CD-BD64-4E90-95E2-FA403829F644}" dt="2025-04-09T10:17:40.904" v="22"/>
        <pc:sldMkLst>
          <pc:docMk/>
          <pc:sldMk cId="783514268" sldId="459"/>
        </pc:sldMkLst>
        <pc:spChg chg="add mod">
          <ac:chgData name="Alfred Smith" userId="3c60a3631c0db8ad" providerId="LiveId" clId="{5FDA20CD-BD64-4E90-95E2-FA403829F644}" dt="2025-04-09T10:17:40.904" v="22"/>
          <ac:spMkLst>
            <pc:docMk/>
            <pc:sldMk cId="783514268" sldId="459"/>
            <ac:spMk id="3" creationId="{7C9CA957-8C25-7686-9696-0921C5D85A3B}"/>
          </ac:spMkLst>
        </pc:spChg>
        <pc:spChg chg="add mod">
          <ac:chgData name="Alfred Smith" userId="3c60a3631c0db8ad" providerId="LiveId" clId="{5FDA20CD-BD64-4E90-95E2-FA403829F644}" dt="2025-04-09T10:17:40.904" v="22"/>
          <ac:spMkLst>
            <pc:docMk/>
            <pc:sldMk cId="783514268" sldId="459"/>
            <ac:spMk id="5" creationId="{B1D64506-0DC2-7937-3241-D476ABDC559B}"/>
          </ac:spMkLst>
        </pc:spChg>
      </pc:sldChg>
      <pc:sldChg chg="addSp delSp modSp mod">
        <pc:chgData name="Alfred Smith" userId="3c60a3631c0db8ad" providerId="LiveId" clId="{5FDA20CD-BD64-4E90-95E2-FA403829F644}" dt="2025-04-09T10:17:50.533" v="24"/>
        <pc:sldMkLst>
          <pc:docMk/>
          <pc:sldMk cId="3868250199" sldId="461"/>
        </pc:sldMkLst>
        <pc:spChg chg="add mod">
          <ac:chgData name="Alfred Smith" userId="3c60a3631c0db8ad" providerId="LiveId" clId="{5FDA20CD-BD64-4E90-95E2-FA403829F644}" dt="2025-04-09T10:17:50.533" v="24"/>
          <ac:spMkLst>
            <pc:docMk/>
            <pc:sldMk cId="3868250199" sldId="461"/>
            <ac:spMk id="2" creationId="{F0D4DCD9-D344-BA7C-9C32-3F7F0288D3C8}"/>
          </ac:spMkLst>
        </pc:spChg>
        <pc:spChg chg="add mod">
          <ac:chgData name="Alfred Smith" userId="3c60a3631c0db8ad" providerId="LiveId" clId="{5FDA20CD-BD64-4E90-95E2-FA403829F644}" dt="2025-04-09T10:17:50.533" v="24"/>
          <ac:spMkLst>
            <pc:docMk/>
            <pc:sldMk cId="3868250199" sldId="461"/>
            <ac:spMk id="5" creationId="{F37F3778-C392-C86D-6814-E1D2B280B529}"/>
          </ac:spMkLst>
        </pc:spChg>
      </pc:sldChg>
      <pc:sldChg chg="addSp delSp modSp mod">
        <pc:chgData name="Alfred Smith" userId="3c60a3631c0db8ad" providerId="LiveId" clId="{5FDA20CD-BD64-4E90-95E2-FA403829F644}" dt="2025-04-09T10:18:09.002" v="26"/>
        <pc:sldMkLst>
          <pc:docMk/>
          <pc:sldMk cId="2982327576" sldId="463"/>
        </pc:sldMkLst>
        <pc:spChg chg="add mod">
          <ac:chgData name="Alfred Smith" userId="3c60a3631c0db8ad" providerId="LiveId" clId="{5FDA20CD-BD64-4E90-95E2-FA403829F644}" dt="2025-04-09T10:18:09.002" v="26"/>
          <ac:spMkLst>
            <pc:docMk/>
            <pc:sldMk cId="2982327576" sldId="463"/>
            <ac:spMk id="2" creationId="{38B2137B-32D1-953C-C944-410E33AA3C78}"/>
          </ac:spMkLst>
        </pc:spChg>
        <pc:spChg chg="add mod">
          <ac:chgData name="Alfred Smith" userId="3c60a3631c0db8ad" providerId="LiveId" clId="{5FDA20CD-BD64-4E90-95E2-FA403829F644}" dt="2025-04-09T10:18:09.002" v="26"/>
          <ac:spMkLst>
            <pc:docMk/>
            <pc:sldMk cId="2982327576" sldId="463"/>
            <ac:spMk id="5" creationId="{CA9B6971-8038-94A5-139B-CEEEAF519F71}"/>
          </ac:spMkLst>
        </pc:spChg>
      </pc:sldChg>
      <pc:sldChg chg="addSp delSp modSp mod">
        <pc:chgData name="Alfred Smith" userId="3c60a3631c0db8ad" providerId="LiveId" clId="{5FDA20CD-BD64-4E90-95E2-FA403829F644}" dt="2025-04-09T10:18:18.958" v="28"/>
        <pc:sldMkLst>
          <pc:docMk/>
          <pc:sldMk cId="3894174290" sldId="465"/>
        </pc:sldMkLst>
        <pc:spChg chg="add mod">
          <ac:chgData name="Alfred Smith" userId="3c60a3631c0db8ad" providerId="LiveId" clId="{5FDA20CD-BD64-4E90-95E2-FA403829F644}" dt="2025-04-09T10:18:18.958" v="28"/>
          <ac:spMkLst>
            <pc:docMk/>
            <pc:sldMk cId="3894174290" sldId="465"/>
            <ac:spMk id="2" creationId="{14424450-255B-DE37-96CD-53EC76F04E77}"/>
          </ac:spMkLst>
        </pc:spChg>
        <pc:spChg chg="add mod">
          <ac:chgData name="Alfred Smith" userId="3c60a3631c0db8ad" providerId="LiveId" clId="{5FDA20CD-BD64-4E90-95E2-FA403829F644}" dt="2025-04-09T10:18:18.958" v="28"/>
          <ac:spMkLst>
            <pc:docMk/>
            <pc:sldMk cId="3894174290" sldId="465"/>
            <ac:spMk id="5" creationId="{8911FBA8-40FA-1BF4-BC4B-6C5BA7EE9966}"/>
          </ac:spMkLst>
        </pc:spChg>
      </pc:sldChg>
      <pc:sldChg chg="addSp delSp modSp mod">
        <pc:chgData name="Alfred Smith" userId="3c60a3631c0db8ad" providerId="LiveId" clId="{5FDA20CD-BD64-4E90-95E2-FA403829F644}" dt="2025-04-09T10:15:17.237" v="1"/>
        <pc:sldMkLst>
          <pc:docMk/>
          <pc:sldMk cId="3596600315" sldId="468"/>
        </pc:sldMkLst>
        <pc:spChg chg="add mod">
          <ac:chgData name="Alfred Smith" userId="3c60a3631c0db8ad" providerId="LiveId" clId="{5FDA20CD-BD64-4E90-95E2-FA403829F644}" dt="2025-04-09T10:15:17.237" v="1"/>
          <ac:spMkLst>
            <pc:docMk/>
            <pc:sldMk cId="3596600315" sldId="468"/>
            <ac:spMk id="4" creationId="{D52DAAD3-4B32-B8ED-40F5-6BC707BAB8AD}"/>
          </ac:spMkLst>
        </pc:spChg>
      </pc:sldChg>
      <pc:sldChg chg="addSp modSp">
        <pc:chgData name="Alfred Smith" userId="3c60a3631c0db8ad" providerId="LiveId" clId="{5FDA20CD-BD64-4E90-95E2-FA403829F644}" dt="2025-04-09T10:15:27.940" v="2"/>
        <pc:sldMkLst>
          <pc:docMk/>
          <pc:sldMk cId="988430586" sldId="469"/>
        </pc:sldMkLst>
        <pc:spChg chg="add mod">
          <ac:chgData name="Alfred Smith" userId="3c60a3631c0db8ad" providerId="LiveId" clId="{5FDA20CD-BD64-4E90-95E2-FA403829F644}" dt="2025-04-09T10:15:27.940" v="2"/>
          <ac:spMkLst>
            <pc:docMk/>
            <pc:sldMk cId="988430586" sldId="469"/>
            <ac:spMk id="5" creationId="{D76BE836-9855-7426-E467-CBD2E5DD0A32}"/>
          </ac:spMkLst>
        </pc:spChg>
      </pc:sldChg>
    </pc:docChg>
  </pc:docChgLst>
  <pc:docChgLst>
    <pc:chgData name="Alfred Smith" userId="3c60a3631c0db8ad" providerId="LiveId" clId="{CA587410-E931-4D2A-A0FB-2B9A6A05800B}"/>
    <pc:docChg chg="modSld">
      <pc:chgData name="Alfred Smith" userId="3c60a3631c0db8ad" providerId="LiveId" clId="{CA587410-E931-4D2A-A0FB-2B9A6A05800B}" dt="2024-07-19T06:56:32.876" v="0"/>
      <pc:docMkLst>
        <pc:docMk/>
      </pc:docMkLst>
      <pc:sldChg chg="modSp">
        <pc:chgData name="Alfred Smith" userId="3c60a3631c0db8ad" providerId="LiveId" clId="{CA587410-E931-4D2A-A0FB-2B9A6A05800B}" dt="2024-07-19T06:56:32.876" v="0"/>
        <pc:sldMkLst>
          <pc:docMk/>
          <pc:sldMk cId="3261377596" sldId="438"/>
        </pc:sldMkLst>
      </pc:sldChg>
      <pc:sldChg chg="modSp">
        <pc:chgData name="Alfred Smith" userId="3c60a3631c0db8ad" providerId="LiveId" clId="{CA587410-E931-4D2A-A0FB-2B9A6A05800B}" dt="2024-07-19T06:56:32.876" v="0"/>
        <pc:sldMkLst>
          <pc:docMk/>
          <pc:sldMk cId="3759221820" sldId="439"/>
        </pc:sldMkLst>
      </pc:sldChg>
      <pc:sldChg chg="modSp">
        <pc:chgData name="Alfred Smith" userId="3c60a3631c0db8ad" providerId="LiveId" clId="{CA587410-E931-4D2A-A0FB-2B9A6A05800B}" dt="2024-07-19T06:56:32.876" v="0"/>
        <pc:sldMkLst>
          <pc:docMk/>
          <pc:sldMk cId="2180228365" sldId="442"/>
        </pc:sldMkLst>
      </pc:sldChg>
      <pc:sldChg chg="modSp">
        <pc:chgData name="Alfred Smith" userId="3c60a3631c0db8ad" providerId="LiveId" clId="{CA587410-E931-4D2A-A0FB-2B9A6A05800B}" dt="2024-07-19T06:56:32.876" v="0"/>
        <pc:sldMkLst>
          <pc:docMk/>
          <pc:sldMk cId="1718612039" sldId="444"/>
        </pc:sldMkLst>
      </pc:sldChg>
      <pc:sldChg chg="modSp">
        <pc:chgData name="Alfred Smith" userId="3c60a3631c0db8ad" providerId="LiveId" clId="{CA587410-E931-4D2A-A0FB-2B9A6A05800B}" dt="2024-07-19T06:56:32.876" v="0"/>
        <pc:sldMkLst>
          <pc:docMk/>
          <pc:sldMk cId="665805102" sldId="446"/>
        </pc:sldMkLst>
      </pc:sldChg>
      <pc:sldChg chg="modSp">
        <pc:chgData name="Alfred Smith" userId="3c60a3631c0db8ad" providerId="LiveId" clId="{CA587410-E931-4D2A-A0FB-2B9A6A05800B}" dt="2024-07-19T06:56:32.876" v="0"/>
        <pc:sldMkLst>
          <pc:docMk/>
          <pc:sldMk cId="843663555" sldId="448"/>
        </pc:sldMkLst>
      </pc:sldChg>
      <pc:sldChg chg="modSp">
        <pc:chgData name="Alfred Smith" userId="3c60a3631c0db8ad" providerId="LiveId" clId="{CA587410-E931-4D2A-A0FB-2B9A6A05800B}" dt="2024-07-19T06:56:32.876" v="0"/>
        <pc:sldMkLst>
          <pc:docMk/>
          <pc:sldMk cId="538051216" sldId="450"/>
        </pc:sldMkLst>
      </pc:sldChg>
      <pc:sldChg chg="modSp">
        <pc:chgData name="Alfred Smith" userId="3c60a3631c0db8ad" providerId="LiveId" clId="{CA587410-E931-4D2A-A0FB-2B9A6A05800B}" dt="2024-07-19T06:56:32.876" v="0"/>
        <pc:sldMkLst>
          <pc:docMk/>
          <pc:sldMk cId="4002949039" sldId="452"/>
        </pc:sldMkLst>
      </pc:sldChg>
      <pc:sldChg chg="modSp">
        <pc:chgData name="Alfred Smith" userId="3c60a3631c0db8ad" providerId="LiveId" clId="{CA587410-E931-4D2A-A0FB-2B9A6A05800B}" dt="2024-07-19T06:56:32.876" v="0"/>
        <pc:sldMkLst>
          <pc:docMk/>
          <pc:sldMk cId="2511564658" sldId="454"/>
        </pc:sldMkLst>
      </pc:sldChg>
      <pc:sldChg chg="modSp">
        <pc:chgData name="Alfred Smith" userId="3c60a3631c0db8ad" providerId="LiveId" clId="{CA587410-E931-4D2A-A0FB-2B9A6A05800B}" dt="2024-07-19T06:56:32.876" v="0"/>
        <pc:sldMkLst>
          <pc:docMk/>
          <pc:sldMk cId="4049696417" sldId="456"/>
        </pc:sldMkLst>
      </pc:sldChg>
      <pc:sldChg chg="modSp">
        <pc:chgData name="Alfred Smith" userId="3c60a3631c0db8ad" providerId="LiveId" clId="{CA587410-E931-4D2A-A0FB-2B9A6A05800B}" dt="2024-07-19T06:56:32.876" v="0"/>
        <pc:sldMkLst>
          <pc:docMk/>
          <pc:sldMk cId="2789980734" sldId="458"/>
        </pc:sldMkLst>
      </pc:sldChg>
      <pc:sldChg chg="modSp">
        <pc:chgData name="Alfred Smith" userId="3c60a3631c0db8ad" providerId="LiveId" clId="{CA587410-E931-4D2A-A0FB-2B9A6A05800B}" dt="2024-07-19T06:56:32.876" v="0"/>
        <pc:sldMkLst>
          <pc:docMk/>
          <pc:sldMk cId="2691432836" sldId="460"/>
        </pc:sldMkLst>
      </pc:sldChg>
      <pc:sldChg chg="modSp">
        <pc:chgData name="Alfred Smith" userId="3c60a3631c0db8ad" providerId="LiveId" clId="{CA587410-E931-4D2A-A0FB-2B9A6A05800B}" dt="2024-07-19T06:56:32.876" v="0"/>
        <pc:sldMkLst>
          <pc:docMk/>
          <pc:sldMk cId="3941201962" sldId="462"/>
        </pc:sldMkLst>
      </pc:sldChg>
      <pc:sldChg chg="modSp">
        <pc:chgData name="Alfred Smith" userId="3c60a3631c0db8ad" providerId="LiveId" clId="{CA587410-E931-4D2A-A0FB-2B9A6A05800B}" dt="2024-07-19T06:56:32.876" v="0"/>
        <pc:sldMkLst>
          <pc:docMk/>
          <pc:sldMk cId="3471468068" sldId="464"/>
        </pc:sldMkLst>
      </pc:sldChg>
      <pc:sldChg chg="modSp">
        <pc:chgData name="Alfred Smith" userId="3c60a3631c0db8ad" providerId="LiveId" clId="{CA587410-E931-4D2A-A0FB-2B9A6A05800B}" dt="2024-07-19T06:56:32.876" v="0"/>
        <pc:sldMkLst>
          <pc:docMk/>
          <pc:sldMk cId="581074576" sldId="466"/>
        </pc:sldMkLst>
      </pc:sldChg>
      <pc:sldChg chg="modSp">
        <pc:chgData name="Alfred Smith" userId="3c60a3631c0db8ad" providerId="LiveId" clId="{CA587410-E931-4D2A-A0FB-2B9A6A05800B}" dt="2024-07-19T06:56:32.876" v="0"/>
        <pc:sldMkLst>
          <pc:docMk/>
          <pc:sldMk cId="988430586" sldId="469"/>
        </pc:sldMkLst>
      </pc:sldChg>
    </pc:docChg>
  </pc:docChgLst>
  <pc:docChgLst>
    <pc:chgData name="Alfred Smith" userId="3c60a3631c0db8ad" providerId="LiveId" clId="{3E4FC5F4-9D05-4223-B008-71821A16F126}"/>
    <pc:docChg chg="modSld">
      <pc:chgData name="Alfred Smith" userId="3c60a3631c0db8ad" providerId="LiveId" clId="{3E4FC5F4-9D05-4223-B008-71821A16F126}" dt="2025-05-14T13:04:45.715" v="0"/>
      <pc:docMkLst>
        <pc:docMk/>
      </pc:docMkLst>
      <pc:sldChg chg="modSp">
        <pc:chgData name="Alfred Smith" userId="3c60a3631c0db8ad" providerId="LiveId" clId="{3E4FC5F4-9D05-4223-B008-71821A16F126}" dt="2025-05-14T13:04:45.715" v="0"/>
        <pc:sldMkLst>
          <pc:docMk/>
          <pc:sldMk cId="3261377596" sldId="438"/>
        </pc:sldMkLst>
        <pc:spChg chg="mod">
          <ac:chgData name="Alfred Smith" userId="3c60a3631c0db8ad" providerId="LiveId" clId="{3E4FC5F4-9D05-4223-B008-71821A16F126}" dt="2025-05-14T13:04:45.715" v="0"/>
          <ac:spMkLst>
            <pc:docMk/>
            <pc:sldMk cId="3261377596" sldId="438"/>
            <ac:spMk id="2" creationId="{F8D8B576-45F4-D7B7-8AF9-AD10E9CC00ED}"/>
          </ac:spMkLst>
        </pc:spChg>
      </pc:sldChg>
      <pc:sldChg chg="modSp">
        <pc:chgData name="Alfred Smith" userId="3c60a3631c0db8ad" providerId="LiveId" clId="{3E4FC5F4-9D05-4223-B008-71821A16F126}" dt="2025-05-14T13:04:45.715" v="0"/>
        <pc:sldMkLst>
          <pc:docMk/>
          <pc:sldMk cId="3759221820" sldId="439"/>
        </pc:sldMkLst>
        <pc:spChg chg="mod">
          <ac:chgData name="Alfred Smith" userId="3c60a3631c0db8ad" providerId="LiveId" clId="{3E4FC5F4-9D05-4223-B008-71821A16F126}" dt="2025-05-14T13:04:45.715" v="0"/>
          <ac:spMkLst>
            <pc:docMk/>
            <pc:sldMk cId="3759221820" sldId="439"/>
            <ac:spMk id="6" creationId="{416C064E-628E-47C0-A712-DB178FE9901E}"/>
          </ac:spMkLst>
        </pc:spChg>
      </pc:sldChg>
      <pc:sldChg chg="modSp">
        <pc:chgData name="Alfred Smith" userId="3c60a3631c0db8ad" providerId="LiveId" clId="{3E4FC5F4-9D05-4223-B008-71821A16F126}" dt="2025-05-14T13:04:45.715" v="0"/>
        <pc:sldMkLst>
          <pc:docMk/>
          <pc:sldMk cId="2180228365" sldId="442"/>
        </pc:sldMkLst>
        <pc:spChg chg="mod">
          <ac:chgData name="Alfred Smith" userId="3c60a3631c0db8ad" providerId="LiveId" clId="{3E4FC5F4-9D05-4223-B008-71821A16F126}" dt="2025-05-14T13:04:45.715" v="0"/>
          <ac:spMkLst>
            <pc:docMk/>
            <pc:sldMk cId="2180228365" sldId="442"/>
            <ac:spMk id="2" creationId="{1347B62A-CC15-624F-26D3-6DBCB4A31441}"/>
          </ac:spMkLst>
        </pc:spChg>
      </pc:sldChg>
      <pc:sldChg chg="modSp">
        <pc:chgData name="Alfred Smith" userId="3c60a3631c0db8ad" providerId="LiveId" clId="{3E4FC5F4-9D05-4223-B008-71821A16F126}" dt="2025-05-14T13:04:45.715" v="0"/>
        <pc:sldMkLst>
          <pc:docMk/>
          <pc:sldMk cId="1718612039" sldId="444"/>
        </pc:sldMkLst>
        <pc:spChg chg="mod">
          <ac:chgData name="Alfred Smith" userId="3c60a3631c0db8ad" providerId="LiveId" clId="{3E4FC5F4-9D05-4223-B008-71821A16F126}" dt="2025-05-14T13:04:45.715" v="0"/>
          <ac:spMkLst>
            <pc:docMk/>
            <pc:sldMk cId="1718612039" sldId="444"/>
            <ac:spMk id="2" creationId="{4EA68EC4-A314-44D8-8C0D-96A480082C88}"/>
          </ac:spMkLst>
        </pc:spChg>
      </pc:sldChg>
      <pc:sldChg chg="modSp">
        <pc:chgData name="Alfred Smith" userId="3c60a3631c0db8ad" providerId="LiveId" clId="{3E4FC5F4-9D05-4223-B008-71821A16F126}" dt="2025-05-14T13:04:45.715" v="0"/>
        <pc:sldMkLst>
          <pc:docMk/>
          <pc:sldMk cId="665805102" sldId="446"/>
        </pc:sldMkLst>
        <pc:spChg chg="mod">
          <ac:chgData name="Alfred Smith" userId="3c60a3631c0db8ad" providerId="LiveId" clId="{3E4FC5F4-9D05-4223-B008-71821A16F126}" dt="2025-05-14T13:04:45.715" v="0"/>
          <ac:spMkLst>
            <pc:docMk/>
            <pc:sldMk cId="665805102" sldId="446"/>
            <ac:spMk id="2" creationId="{399C981D-3D2E-8E1D-9749-D1F75A57587D}"/>
          </ac:spMkLst>
        </pc:spChg>
      </pc:sldChg>
      <pc:sldChg chg="modSp">
        <pc:chgData name="Alfred Smith" userId="3c60a3631c0db8ad" providerId="LiveId" clId="{3E4FC5F4-9D05-4223-B008-71821A16F126}" dt="2025-05-14T13:04:45.715" v="0"/>
        <pc:sldMkLst>
          <pc:docMk/>
          <pc:sldMk cId="843663555" sldId="448"/>
        </pc:sldMkLst>
        <pc:spChg chg="mod">
          <ac:chgData name="Alfred Smith" userId="3c60a3631c0db8ad" providerId="LiveId" clId="{3E4FC5F4-9D05-4223-B008-71821A16F126}" dt="2025-05-14T13:04:45.715" v="0"/>
          <ac:spMkLst>
            <pc:docMk/>
            <pc:sldMk cId="843663555" sldId="448"/>
            <ac:spMk id="2" creationId="{63AC146D-4612-8FCE-21E1-CA6933BB596C}"/>
          </ac:spMkLst>
        </pc:spChg>
      </pc:sldChg>
      <pc:sldChg chg="modSp">
        <pc:chgData name="Alfred Smith" userId="3c60a3631c0db8ad" providerId="LiveId" clId="{3E4FC5F4-9D05-4223-B008-71821A16F126}" dt="2025-05-14T13:04:45.715" v="0"/>
        <pc:sldMkLst>
          <pc:docMk/>
          <pc:sldMk cId="538051216" sldId="450"/>
        </pc:sldMkLst>
        <pc:spChg chg="mod">
          <ac:chgData name="Alfred Smith" userId="3c60a3631c0db8ad" providerId="LiveId" clId="{3E4FC5F4-9D05-4223-B008-71821A16F126}" dt="2025-05-14T13:04:45.715" v="0"/>
          <ac:spMkLst>
            <pc:docMk/>
            <pc:sldMk cId="538051216" sldId="450"/>
            <ac:spMk id="2" creationId="{19B5DF26-139D-31F4-1967-F9505A196519}"/>
          </ac:spMkLst>
        </pc:spChg>
      </pc:sldChg>
      <pc:sldChg chg="modSp">
        <pc:chgData name="Alfred Smith" userId="3c60a3631c0db8ad" providerId="LiveId" clId="{3E4FC5F4-9D05-4223-B008-71821A16F126}" dt="2025-05-14T13:04:45.715" v="0"/>
        <pc:sldMkLst>
          <pc:docMk/>
          <pc:sldMk cId="4002949039" sldId="452"/>
        </pc:sldMkLst>
        <pc:spChg chg="mod">
          <ac:chgData name="Alfred Smith" userId="3c60a3631c0db8ad" providerId="LiveId" clId="{3E4FC5F4-9D05-4223-B008-71821A16F126}" dt="2025-05-14T13:04:45.715" v="0"/>
          <ac:spMkLst>
            <pc:docMk/>
            <pc:sldMk cId="4002949039" sldId="452"/>
            <ac:spMk id="2" creationId="{7DAB8E54-17DA-D3A2-5A28-352F148E25C4}"/>
          </ac:spMkLst>
        </pc:spChg>
      </pc:sldChg>
      <pc:sldChg chg="modSp">
        <pc:chgData name="Alfred Smith" userId="3c60a3631c0db8ad" providerId="LiveId" clId="{3E4FC5F4-9D05-4223-B008-71821A16F126}" dt="2025-05-14T13:04:45.715" v="0"/>
        <pc:sldMkLst>
          <pc:docMk/>
          <pc:sldMk cId="2511564658" sldId="454"/>
        </pc:sldMkLst>
        <pc:spChg chg="mod">
          <ac:chgData name="Alfred Smith" userId="3c60a3631c0db8ad" providerId="LiveId" clId="{3E4FC5F4-9D05-4223-B008-71821A16F126}" dt="2025-05-14T13:04:45.715" v="0"/>
          <ac:spMkLst>
            <pc:docMk/>
            <pc:sldMk cId="2511564658" sldId="454"/>
            <ac:spMk id="2" creationId="{5CA6EEF1-8717-7CEA-3F6C-0E89919FF2F3}"/>
          </ac:spMkLst>
        </pc:spChg>
      </pc:sldChg>
      <pc:sldChg chg="modSp">
        <pc:chgData name="Alfred Smith" userId="3c60a3631c0db8ad" providerId="LiveId" clId="{3E4FC5F4-9D05-4223-B008-71821A16F126}" dt="2025-05-14T13:04:45.715" v="0"/>
        <pc:sldMkLst>
          <pc:docMk/>
          <pc:sldMk cId="4049696417" sldId="456"/>
        </pc:sldMkLst>
        <pc:spChg chg="mod">
          <ac:chgData name="Alfred Smith" userId="3c60a3631c0db8ad" providerId="LiveId" clId="{3E4FC5F4-9D05-4223-B008-71821A16F126}" dt="2025-05-14T13:04:45.715" v="0"/>
          <ac:spMkLst>
            <pc:docMk/>
            <pc:sldMk cId="4049696417" sldId="456"/>
            <ac:spMk id="2" creationId="{3FB65EFB-AC83-AB8C-E056-82F46EA58541}"/>
          </ac:spMkLst>
        </pc:spChg>
      </pc:sldChg>
      <pc:sldChg chg="modSp">
        <pc:chgData name="Alfred Smith" userId="3c60a3631c0db8ad" providerId="LiveId" clId="{3E4FC5F4-9D05-4223-B008-71821A16F126}" dt="2025-05-14T13:04:45.715" v="0"/>
        <pc:sldMkLst>
          <pc:docMk/>
          <pc:sldMk cId="2789980734" sldId="458"/>
        </pc:sldMkLst>
        <pc:spChg chg="mod">
          <ac:chgData name="Alfred Smith" userId="3c60a3631c0db8ad" providerId="LiveId" clId="{3E4FC5F4-9D05-4223-B008-71821A16F126}" dt="2025-05-14T13:04:45.715" v="0"/>
          <ac:spMkLst>
            <pc:docMk/>
            <pc:sldMk cId="2789980734" sldId="458"/>
            <ac:spMk id="2" creationId="{AAFF48BD-1917-71FE-5B36-AD8C161B679D}"/>
          </ac:spMkLst>
        </pc:spChg>
      </pc:sldChg>
      <pc:sldChg chg="modSp">
        <pc:chgData name="Alfred Smith" userId="3c60a3631c0db8ad" providerId="LiveId" clId="{3E4FC5F4-9D05-4223-B008-71821A16F126}" dt="2025-05-14T13:04:45.715" v="0"/>
        <pc:sldMkLst>
          <pc:docMk/>
          <pc:sldMk cId="2691432836" sldId="460"/>
        </pc:sldMkLst>
        <pc:spChg chg="mod">
          <ac:chgData name="Alfred Smith" userId="3c60a3631c0db8ad" providerId="LiveId" clId="{3E4FC5F4-9D05-4223-B008-71821A16F126}" dt="2025-05-14T13:04:45.715" v="0"/>
          <ac:spMkLst>
            <pc:docMk/>
            <pc:sldMk cId="2691432836" sldId="460"/>
            <ac:spMk id="2" creationId="{157355E4-1BA5-0176-76F2-57FBD6B50EA8}"/>
          </ac:spMkLst>
        </pc:spChg>
      </pc:sldChg>
      <pc:sldChg chg="modSp">
        <pc:chgData name="Alfred Smith" userId="3c60a3631c0db8ad" providerId="LiveId" clId="{3E4FC5F4-9D05-4223-B008-71821A16F126}" dt="2025-05-14T13:04:45.715" v="0"/>
        <pc:sldMkLst>
          <pc:docMk/>
          <pc:sldMk cId="3941201962" sldId="462"/>
        </pc:sldMkLst>
        <pc:spChg chg="mod">
          <ac:chgData name="Alfred Smith" userId="3c60a3631c0db8ad" providerId="LiveId" clId="{3E4FC5F4-9D05-4223-B008-71821A16F126}" dt="2025-05-14T13:04:45.715" v="0"/>
          <ac:spMkLst>
            <pc:docMk/>
            <pc:sldMk cId="3941201962" sldId="462"/>
            <ac:spMk id="2" creationId="{401C1CCD-B9ED-93C5-6E65-0C97BB68D074}"/>
          </ac:spMkLst>
        </pc:spChg>
      </pc:sldChg>
      <pc:sldChg chg="modSp">
        <pc:chgData name="Alfred Smith" userId="3c60a3631c0db8ad" providerId="LiveId" clId="{3E4FC5F4-9D05-4223-B008-71821A16F126}" dt="2025-05-14T13:04:45.715" v="0"/>
        <pc:sldMkLst>
          <pc:docMk/>
          <pc:sldMk cId="3471468068" sldId="464"/>
        </pc:sldMkLst>
        <pc:spChg chg="mod">
          <ac:chgData name="Alfred Smith" userId="3c60a3631c0db8ad" providerId="LiveId" clId="{3E4FC5F4-9D05-4223-B008-71821A16F126}" dt="2025-05-14T13:04:45.715" v="0"/>
          <ac:spMkLst>
            <pc:docMk/>
            <pc:sldMk cId="3471468068" sldId="464"/>
            <ac:spMk id="2" creationId="{806837B4-8FAB-0246-5EB7-A5AAE907184D}"/>
          </ac:spMkLst>
        </pc:spChg>
      </pc:sldChg>
      <pc:sldChg chg="modSp">
        <pc:chgData name="Alfred Smith" userId="3c60a3631c0db8ad" providerId="LiveId" clId="{3E4FC5F4-9D05-4223-B008-71821A16F126}" dt="2025-05-14T13:04:45.715" v="0"/>
        <pc:sldMkLst>
          <pc:docMk/>
          <pc:sldMk cId="581074576" sldId="466"/>
        </pc:sldMkLst>
        <pc:spChg chg="mod">
          <ac:chgData name="Alfred Smith" userId="3c60a3631c0db8ad" providerId="LiveId" clId="{3E4FC5F4-9D05-4223-B008-71821A16F126}" dt="2025-05-14T13:04:45.715" v="0"/>
          <ac:spMkLst>
            <pc:docMk/>
            <pc:sldMk cId="581074576" sldId="466"/>
            <ac:spMk id="2" creationId="{96F0CAF4-875D-7215-B322-6BBDD0056C39}"/>
          </ac:spMkLst>
        </pc:spChg>
      </pc:sldChg>
      <pc:sldChg chg="modSp">
        <pc:chgData name="Alfred Smith" userId="3c60a3631c0db8ad" providerId="LiveId" clId="{3E4FC5F4-9D05-4223-B008-71821A16F126}" dt="2025-05-14T13:04:45.715" v="0"/>
        <pc:sldMkLst>
          <pc:docMk/>
          <pc:sldMk cId="988430586" sldId="469"/>
        </pc:sldMkLst>
        <pc:spChg chg="mod">
          <ac:chgData name="Alfred Smith" userId="3c60a3631c0db8ad" providerId="LiveId" clId="{3E4FC5F4-9D05-4223-B008-71821A16F126}" dt="2025-05-14T13:04:45.715" v="0"/>
          <ac:spMkLst>
            <pc:docMk/>
            <pc:sldMk cId="988430586" sldId="469"/>
            <ac:spMk id="2" creationId="{189F995C-6715-818E-921F-AE109CDFCBF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28 </a:t>
            </a:r>
            <a:r>
              <a:rPr lang="en-IN" sz="1200" b="1" i="0" u="none" strike="noStrike" baseline="0" dirty="0">
                <a:latin typeface="TimesNewRomanPS-BoldMT"/>
              </a:rPr>
              <a:t>Esther</a:t>
            </a:r>
          </a:p>
          <a:p>
            <a:pPr algn="l"/>
            <a:r>
              <a:rPr lang="en-US" sz="1200" b="0" i="0" u="none" strike="noStrike" baseline="0" dirty="0">
                <a:latin typeface="TimesNewRomanPSMT"/>
              </a:rPr>
              <a:t>1. Queen Vashti’s refuses King - 1:1-22 (Left Bottom Room in Palace)</a:t>
            </a:r>
          </a:p>
          <a:p>
            <a:pPr algn="l"/>
            <a:r>
              <a:rPr lang="en-US" sz="1200" b="0" i="0" u="none" strike="noStrike" baseline="0" dirty="0">
                <a:latin typeface="TimesNewRomanPSMT"/>
              </a:rPr>
              <a:t>2. Esther’s coronation banquet - 2:1-20 (Right Bottom Room in Palace)</a:t>
            </a:r>
          </a:p>
          <a:p>
            <a:pPr algn="l"/>
            <a:r>
              <a:rPr lang="en-US" sz="1200" b="0" i="0" u="none" strike="noStrike" baseline="0" dirty="0">
                <a:latin typeface="TimesNewRomanPSMT"/>
              </a:rPr>
              <a:t>3. Mordecai won’t bow to Haman - 2:21-23, 3:1-6 (Right side of Palace Gate)</a:t>
            </a:r>
          </a:p>
          <a:p>
            <a:pPr algn="l"/>
            <a:r>
              <a:rPr lang="en-US" sz="1200" b="0" i="0" u="none" strike="noStrike" baseline="0" dirty="0">
                <a:latin typeface="TimesNewRomanPSMT"/>
              </a:rPr>
              <a:t>4. Haman Plots to kill the Jews - 3:7 – 4:17 (On Palace Roof and Top Left)</a:t>
            </a:r>
          </a:p>
          <a:p>
            <a:pPr algn="l"/>
            <a:r>
              <a:rPr lang="en-US" sz="1200" b="0" i="0" u="none" strike="noStrike" baseline="0" dirty="0">
                <a:latin typeface="TimesNewRomanPSMT"/>
              </a:rPr>
              <a:t>5. Esther enters the Throne Room - 5:1-8 (Palace Center)</a:t>
            </a:r>
          </a:p>
          <a:p>
            <a:pPr algn="l"/>
            <a:r>
              <a:rPr lang="en-US" sz="1200" b="0" i="0" u="none" strike="noStrike" baseline="0" dirty="0">
                <a:latin typeface="TimesNewRomanPSMT"/>
              </a:rPr>
              <a:t>. Haman builds gallows - 5:9-14 (Right Top)</a:t>
            </a:r>
          </a:p>
          <a:p>
            <a:pPr algn="l"/>
            <a:r>
              <a:rPr lang="en-US" sz="1200" b="0" i="0" u="none" strike="noStrike" baseline="0" dirty="0">
                <a:latin typeface="TimesNewRomanPSMT"/>
              </a:rPr>
              <a:t>6The King asks Haman what should be done- 6:1-9 (Left Top Room in Palace)</a:t>
            </a:r>
          </a:p>
          <a:p>
            <a:pPr algn="l"/>
            <a:r>
              <a:rPr lang="en-US" sz="1200" b="0" i="0" u="none" strike="noStrike" baseline="0" dirty="0">
                <a:latin typeface="TimesNewRomanPSMT"/>
              </a:rPr>
              <a:t>. Haman leads Mordecai on King’s Horse - 6:10-14 (Right Bottom)</a:t>
            </a:r>
          </a:p>
          <a:p>
            <a:pPr algn="l"/>
            <a:r>
              <a:rPr lang="en-US" sz="1200" b="0" i="0" u="none" strike="noStrike" baseline="0" dirty="0">
                <a:latin typeface="TimesNewRomanPSMT"/>
              </a:rPr>
              <a:t>7.Esther exposes Haman - 7:1-10 (Right Top Room in Palace)</a:t>
            </a:r>
          </a:p>
          <a:p>
            <a:pPr algn="l"/>
            <a:r>
              <a:rPr lang="en-US" sz="1200" b="0" i="0" u="none" strike="noStrike" baseline="0" dirty="0">
                <a:latin typeface="TimesNewRomanPSMT"/>
              </a:rPr>
              <a:t>8  Mordecai raised up - 8:1 – 10:3 (Left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28-6</a:t>
            </a:r>
          </a:p>
        </p:txBody>
      </p:sp>
      <p:pic>
        <p:nvPicPr>
          <p:cNvPr id="5" name="Audio 4">
            <a:hlinkClick r:id="" action="ppaction://media"/>
            <a:extLst>
              <a:ext uri="{FF2B5EF4-FFF2-40B4-BE49-F238E27FC236}">
                <a16:creationId xmlns:a16="http://schemas.microsoft.com/office/drawing/2014/main" id="{80143EB1-7EDE-B9AF-D5BD-65EB06E31B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D52DAAD3-4B32-B8ED-40F5-6BC707BAB8AD}"/>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218"/>
    </mc:Choice>
    <mc:Fallback xmlns="">
      <p:transition spd="slow" advTm="3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5E592E2-8B02-27D0-7837-8C38EEA289CA}"/>
              </a:ext>
            </a:extLst>
          </p:cNvPr>
          <p:cNvPicPr>
            <a:picLocks noChangeAspect="1"/>
          </p:cNvPicPr>
          <p:nvPr/>
        </p:nvPicPr>
        <p:blipFill rotWithShape="1">
          <a:blip r:embed="rId2"/>
          <a:srcRect t="345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99C981D-3D2E-8E1D-9749-D1F75A57587D}"/>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0673F718-9B0C-202E-1531-006AFBFB1F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2EEA849-9FE2-37CF-14CB-E25EF3603CF5}"/>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4“Who is in the court?” the king asked.</a:t>
            </a:r>
          </a:p>
          <a:p>
            <a:r>
              <a:rPr lang="en-US" sz="4000" dirty="0">
                <a:solidFill>
                  <a:srgbClr val="121212"/>
                </a:solidFill>
                <a:latin typeface="ArialMT"/>
              </a:rPr>
              <a:t>Now Haman had just entered the outer court of the palace to ask the king to hang Mordecai on the gallows he had prepared for him. </a:t>
            </a:r>
            <a:endParaRPr lang="en-ZA" sz="4000" dirty="0"/>
          </a:p>
        </p:txBody>
      </p:sp>
      <p:sp>
        <p:nvSpPr>
          <p:cNvPr id="3" name="TextBox 2">
            <a:extLst>
              <a:ext uri="{FF2B5EF4-FFF2-40B4-BE49-F238E27FC236}">
                <a16:creationId xmlns:a16="http://schemas.microsoft.com/office/drawing/2014/main" id="{356EB584-BAA2-5531-2767-60729F439A55}"/>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 4ཡང་རྒྱལ་པོས། ཚོམས་ཆེན་ཕྱི་རུ་སུ་ཞིག་ཡོད་དམ་ཞེས་དྲིས་ཤིང་། ཏག་ཏག་སྐབས་དེར་ཧ་མཱན་ཚོམས་ཆེན་ཕྱི་རུ་སླེབས་ཏེ། རང་གིས་གྲ་སྒྲིག་བྱས་པའི་འཕྱར་ཤིང་གི་སྟེང་དུ་མོར་དོ་ཀཱ་ཨི་དཔྱང་བའི་ཕྱིར་རྒྱལ་པོར་ཞུ་བར་སྒུག་ཡོད་པ་ལ།</a:t>
            </a:r>
            <a:endParaRPr lang="en-ZA" dirty="0"/>
          </a:p>
        </p:txBody>
      </p:sp>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4731"/>
    </mc:Choice>
    <mc:Fallback xmlns="">
      <p:transition spd="slow" advTm="14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7B94435-D294-0085-B100-E4BA55E2C324}"/>
              </a:ext>
            </a:extLst>
          </p:cNvPr>
          <p:cNvPicPr>
            <a:picLocks noChangeAspect="1"/>
          </p:cNvPicPr>
          <p:nvPr/>
        </p:nvPicPr>
        <p:blipFill>
          <a:blip r:embed="rId2"/>
          <a:stretch>
            <a:fillRect/>
          </a:stretch>
        </p:blipFill>
        <p:spPr>
          <a:xfrm>
            <a:off x="-1" y="-227263"/>
            <a:ext cx="12191999" cy="7085263"/>
          </a:xfrm>
          <a:prstGeom prst="rect">
            <a:avLst/>
          </a:prstGeom>
        </p:spPr>
      </p:pic>
      <p:sp>
        <p:nvSpPr>
          <p:cNvPr id="2" name="TextBox 1">
            <a:extLst>
              <a:ext uri="{FF2B5EF4-FFF2-40B4-BE49-F238E27FC236}">
                <a16:creationId xmlns:a16="http://schemas.microsoft.com/office/drawing/2014/main" id="{63AC146D-4612-8FCE-21E1-CA6933BB596C}"/>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D7B7ED43-A5DA-B041-6D8F-D6130C6F52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E3B7991-9CB7-F86B-9C30-B0AF96CED1E1}"/>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5So the king’s attendants answered him, “Haman is there, standing in the court.”</a:t>
            </a:r>
          </a:p>
          <a:p>
            <a:r>
              <a:rPr lang="en-US" sz="4000" dirty="0">
                <a:solidFill>
                  <a:srgbClr val="121212"/>
                </a:solidFill>
                <a:latin typeface="ArialMT"/>
              </a:rPr>
              <a:t>“Bring him in,” ordered the king.</a:t>
            </a:r>
            <a:endParaRPr lang="en-ZA" dirty="0"/>
          </a:p>
        </p:txBody>
      </p:sp>
      <p:sp>
        <p:nvSpPr>
          <p:cNvPr id="3" name="TextBox 2">
            <a:extLst>
              <a:ext uri="{FF2B5EF4-FFF2-40B4-BE49-F238E27FC236}">
                <a16:creationId xmlns:a16="http://schemas.microsoft.com/office/drawing/2014/main" id="{2BE2F101-9F4D-07C5-9565-B651ABBEB483}"/>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5གཞོན་ནུ་རྣམས་ཀྱིས། གཟིགས་དང་། ཧ་མཱན་ར་བའི་ནང་དུ་ལངས་འདུག་ཅེས་ཞུས་པས། རྒྱལ་པོས་ཁོ་རང་ནང་དུ་བོས་ཤོག་ཅེས་བཀའ་བསྒོས་སོ། ། </a:t>
            </a:r>
            <a:endParaRPr lang="en-ZA" dirty="0"/>
          </a:p>
        </p:txBody>
      </p:sp>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7254"/>
    </mc:Choice>
    <mc:Fallback xmlns="">
      <p:transition spd="slow" advTm="7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D2A9E7E-8D59-5FEE-D51B-4AC2EC12E5E0}"/>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19B5DF26-139D-31F4-1967-F9505A196519}"/>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6F3EF305-694E-7FE1-7649-C2C2FB0914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DFB2814-5915-EA24-2133-DA0CEC60BA0C}"/>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6Haman entered, and the king asked him, “What should be done for the man whom the king is delighted to honor?”</a:t>
            </a:r>
          </a:p>
          <a:p>
            <a:r>
              <a:rPr lang="en-US" sz="4000" dirty="0">
                <a:solidFill>
                  <a:srgbClr val="121212"/>
                </a:solidFill>
                <a:latin typeface="ArialMT"/>
              </a:rPr>
              <a:t>Now Haman thought to himself, “Whom would the king be delighted to honor more than me?”</a:t>
            </a:r>
            <a:endParaRPr lang="en-ZA" dirty="0"/>
          </a:p>
        </p:txBody>
      </p:sp>
      <p:sp>
        <p:nvSpPr>
          <p:cNvPr id="3" name="TextBox 2">
            <a:extLst>
              <a:ext uri="{FF2B5EF4-FFF2-40B4-BE49-F238E27FC236}">
                <a16:creationId xmlns:a16="http://schemas.microsoft.com/office/drawing/2014/main" id="{BA7472AE-853F-71AA-E3E7-DB6877130788}"/>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6དེ་ནས་ཧ་མཱན་ནང་དུ་འོངས་པ་དང་། རྒྱལ་པོས་འདི་ལྟར། རྒྱལ་པོ་དགའ་ཞིང་གོང་བཀུར་བྱེད་པའི་མི་ལ་ཅི་བྱེད་པར་རིགས་སམ་ཞེས་དྲིས་པ་ན། ཧ་མཱན་གྱི་སེམས་སུ། རྒྱལ་པོ་མཉེས་ཤིང་གོང་བཀུར་བྱེད་པ་ནི་ང་རང་ལས་གཞན་སུ་ཡོད་དམ་སྙམ་སྟེ། </a:t>
            </a:r>
            <a:endParaRPr lang="en-ZA" dirty="0"/>
          </a:p>
        </p:txBody>
      </p:sp>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7030"/>
    </mc:Choice>
    <mc:Fallback xmlns="">
      <p:transition spd="slow" advTm="17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2D660E9-C526-AD85-E9DF-FE00D65507BD}"/>
              </a:ext>
            </a:extLst>
          </p:cNvPr>
          <p:cNvPicPr>
            <a:picLocks noChangeAspect="1"/>
          </p:cNvPicPr>
          <p:nvPr/>
        </p:nvPicPr>
        <p:blipFill>
          <a:blip r:embed="rId2"/>
          <a:stretch>
            <a:fillRect/>
          </a:stretch>
        </p:blipFill>
        <p:spPr>
          <a:xfrm>
            <a:off x="-690113" y="-26927"/>
            <a:ext cx="12882112" cy="6884927"/>
          </a:xfrm>
          <a:prstGeom prst="rect">
            <a:avLst/>
          </a:prstGeom>
        </p:spPr>
      </p:pic>
      <p:sp>
        <p:nvSpPr>
          <p:cNvPr id="2" name="TextBox 1">
            <a:extLst>
              <a:ext uri="{FF2B5EF4-FFF2-40B4-BE49-F238E27FC236}">
                <a16:creationId xmlns:a16="http://schemas.microsoft.com/office/drawing/2014/main" id="{7DAB8E54-17DA-D3A2-5A28-352F148E25C4}"/>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2EC497A8-BE97-39CA-3981-86CD1A9E9E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BEE15BE-231F-ED5F-C52C-45C79C72FCEB}"/>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7And Haman told the king, “For the man whom the king is delighted to honor, 8have them bring a royal robe that the king himself has worn and a horse on which the king himself has ridden—one with a royal crest placed on its head. </a:t>
            </a:r>
            <a:endParaRPr lang="en-ZA" dirty="0"/>
          </a:p>
        </p:txBody>
      </p:sp>
      <p:sp>
        <p:nvSpPr>
          <p:cNvPr id="3" name="TextBox 2">
            <a:extLst>
              <a:ext uri="{FF2B5EF4-FFF2-40B4-BE49-F238E27FC236}">
                <a16:creationId xmlns:a16="http://schemas.microsoft.com/office/drawing/2014/main" id="{6D97C4DD-B49A-99F0-DA4F-390202FC5E42}"/>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7ཧ་མཱན་གྱིས་རྒྱལ་པོ་ལ། རྒྱལ་པོ་མཉེས་ཤིང་གོང་བཀུར་བྱེད་པའི་མི་དེ་ལ་ནི། 8རྒྱལ་པོས་མནབས་པའི་ན་བཟའ་དང་། རྒྱལ་པོ་འཆིབས་པའི་ཆིབས་ཆེན་དང་དེའི་པྲོག་ཞུ་དང་བཅས་པ་བཏོན་ཏེ། </a:t>
            </a:r>
            <a:endParaRPr lang="en-ZA" dirty="0"/>
          </a:p>
        </p:txBody>
      </p:sp>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1619"/>
    </mc:Choice>
    <mc:Fallback xmlns="">
      <p:transition spd="slow" advTm="11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B1673AE-7C1E-6A80-9B09-87388459C3DC}"/>
              </a:ext>
            </a:extLst>
          </p:cNvPr>
          <p:cNvPicPr>
            <a:picLocks noChangeAspect="1"/>
          </p:cNvPicPr>
          <p:nvPr/>
        </p:nvPicPr>
        <p:blipFill>
          <a:blip r:embed="rId2"/>
          <a:stretch>
            <a:fillRect/>
          </a:stretch>
        </p:blipFill>
        <p:spPr>
          <a:xfrm>
            <a:off x="0" y="0"/>
            <a:ext cx="12191999" cy="7527636"/>
          </a:xfrm>
          <a:prstGeom prst="rect">
            <a:avLst/>
          </a:prstGeom>
        </p:spPr>
      </p:pic>
      <p:sp>
        <p:nvSpPr>
          <p:cNvPr id="2" name="TextBox 1">
            <a:extLst>
              <a:ext uri="{FF2B5EF4-FFF2-40B4-BE49-F238E27FC236}">
                <a16:creationId xmlns:a16="http://schemas.microsoft.com/office/drawing/2014/main" id="{5CA6EEF1-8717-7CEA-3F6C-0E89919FF2F3}"/>
              </a:ext>
            </a:extLst>
          </p:cNvPr>
          <p:cNvSpPr txBox="1"/>
          <p:nvPr/>
        </p:nvSpPr>
        <p:spPr>
          <a:xfrm>
            <a:off x="138941" y="2270479"/>
            <a:ext cx="2709453" cy="584775"/>
          </a:xfrm>
          <a:prstGeom prst="rect">
            <a:avLst/>
          </a:prstGeom>
          <a:noFill/>
        </p:spPr>
        <p:txBody>
          <a:bodyPr wrap="square" rtlCol="0">
            <a:spAutoFit/>
          </a:bodyPr>
          <a:lstStyle/>
          <a:p>
            <a:r>
              <a:rPr lang="bo-CN" sz="3200" b="1" cap="all" dirty="0">
                <a:solidFill>
                  <a:schemeClr val="bg1"/>
                </a:solidFill>
                <a:latin typeface="ArialMT"/>
              </a:rPr>
              <a:t>ཨེས་སི་ཐེར 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6E8D6A92-7A2D-74AB-4742-38E14F217B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F4BE67E-12C2-A98B-46D5-E1EA57BB350D}"/>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9Let the robe and the horse be entrusted to one of the king’s most noble princes. Let them array the man the king wants to honor and parade him on the horse through the city square, proclaiming before him, ‘This is what is done for the man whom the king is delighted to honor!’”</a:t>
            </a:r>
            <a:endParaRPr lang="en-ZA" sz="1600" dirty="0"/>
          </a:p>
        </p:txBody>
      </p:sp>
      <p:sp>
        <p:nvSpPr>
          <p:cNvPr id="3" name="TextBox 2">
            <a:extLst>
              <a:ext uri="{FF2B5EF4-FFF2-40B4-BE49-F238E27FC236}">
                <a16:creationId xmlns:a16="http://schemas.microsoft.com/office/drawing/2014/main" id="{B6A7B608-827B-F3DB-0F53-C998C2825351}"/>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9ན་བཟའ་དང་ཆིབས་ཆེན་ནི་དཔོན་རིགས་ཀུན་ལས་ཆེས་བཀུར་འོས་པ་དེ་ལ་གཏོད་པ་དང་། དེས་རྒྱལ་པོ་མཉེས་ཤིང་གོང་བཀུར་བྱེད་པའི་མི་ལ་ན་བཟའ་བསྐོན་ནས། ཆིབས་པར་བསྐྱོན་ཏེ། གྲོང་ཁྱེར་གྱི་ཁྲོམ་སྲང་ཡོངས་ལ་འཁྲིད་པ་དང་། སུ་ཞིག་ལ་རྒྱལ་པོ་མཉེས་ཤིང་གོང་བཀུར་བྱེད་ན། དེ་ལ་འདི་ལྟར་མཛད་དོ་ཞེས་མི་དེའི་མདུན་ནས་བསྒྲག་དགོས་ཞེས་ཞུས་སོ། །</a:t>
            </a:r>
            <a:endParaRPr lang="en-ZA" sz="1600" dirty="0"/>
          </a:p>
        </p:txBody>
      </p:sp>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25900"/>
    </mc:Choice>
    <mc:Fallback xmlns="">
      <p:transition spd="slow" advTm="25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39B3B7A-57F3-4B25-EEDF-DC27C43DE7B6}"/>
              </a:ext>
            </a:extLst>
          </p:cNvPr>
          <p:cNvPicPr>
            <a:picLocks noChangeAspect="1"/>
          </p:cNvPicPr>
          <p:nvPr/>
        </p:nvPicPr>
        <p:blipFill rotWithShape="1">
          <a:blip r:embed="rId2"/>
          <a:srcRect r="531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F8D8B576-45F4-D7B7-8AF9-AD10E9CC00ED}"/>
              </a:ext>
            </a:extLst>
          </p:cNvPr>
          <p:cNvSpPr txBox="1"/>
          <p:nvPr/>
        </p:nvSpPr>
        <p:spPr>
          <a:xfrm>
            <a:off x="467233" y="2951018"/>
            <a:ext cx="5975129" cy="3906982"/>
          </a:xfrm>
          <a:prstGeom prst="rect">
            <a:avLst/>
          </a:prstGeom>
          <a:noFill/>
        </p:spPr>
        <p:txBody>
          <a:bodyPr wrap="square" rtlCol="0">
            <a:noAutofit/>
          </a:bodyPr>
          <a:lstStyle/>
          <a:p>
            <a:pPr algn="ctr"/>
            <a:r>
              <a:rPr lang="bo-CN" sz="8000" b="1" cap="all" dirty="0">
                <a:solidFill>
                  <a:schemeClr val="bg1"/>
                </a:solidFill>
                <a:latin typeface="ArialMT"/>
              </a:rPr>
              <a:t>ཨེས་སི་ཐེར 6</a:t>
            </a:r>
          </a:p>
          <a:p>
            <a:r>
              <a:rPr lang="bo-CN" sz="8000" b="1" dirty="0">
                <a:solidFill>
                  <a:schemeClr val="bg1"/>
                </a:solidFill>
                <a:latin typeface="ArialMT"/>
              </a:rPr>
              <a:t>རྒྱལ་པོས་མོར་དོ་ཀཡེ་ལ་ཆེས་བསྟོད་གནང་བ།</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2A5AC9A-A4DD-615C-592D-2DD44CAD5F7A}"/>
              </a:ext>
            </a:extLst>
          </p:cNvPr>
          <p:cNvPicPr>
            <a:picLocks noChangeAspect="1"/>
          </p:cNvPicPr>
          <p:nvPr/>
        </p:nvPicPr>
        <p:blipFill>
          <a:blip r:embed="rId2"/>
          <a:stretch>
            <a:fillRect/>
          </a:stretch>
        </p:blipFill>
        <p:spPr>
          <a:xfrm>
            <a:off x="5850" y="-189411"/>
            <a:ext cx="12186149" cy="7047411"/>
          </a:xfrm>
          <a:prstGeom prst="rect">
            <a:avLst/>
          </a:prstGeom>
        </p:spPr>
      </p:pic>
      <p:sp>
        <p:nvSpPr>
          <p:cNvPr id="2" name="TextBox 1">
            <a:extLst>
              <a:ext uri="{FF2B5EF4-FFF2-40B4-BE49-F238E27FC236}">
                <a16:creationId xmlns:a16="http://schemas.microsoft.com/office/drawing/2014/main" id="{3FB65EFB-AC83-AB8C-E056-82F46EA58541}"/>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8B86D790-AAFC-C8B5-3D82-D82D527234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EDF7337-DB62-4911-8806-AE8699CE1363}"/>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10“Hurry,” said the king to Haman, “and do just as you proposed. Take the robe and the horse to Mordecai the Jew, who is sitting at the king’s gate. Do not neglect anything that you have suggested.”</a:t>
            </a:r>
            <a:endParaRPr lang="en-ZA" dirty="0"/>
          </a:p>
        </p:txBody>
      </p:sp>
      <p:sp>
        <p:nvSpPr>
          <p:cNvPr id="3" name="TextBox 2">
            <a:extLst>
              <a:ext uri="{FF2B5EF4-FFF2-40B4-BE49-F238E27FC236}">
                <a16:creationId xmlns:a16="http://schemas.microsoft.com/office/drawing/2014/main" id="{AD080B06-B783-F4F0-A063-59EE24B47769}"/>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10དེ་ནས་རྒྱལ་པོས་ཧ་མཱན་ལ། ཁྱོད་ཀྱིས་སྨྲས་པའི་གཏམ་བཞིན་དུ། ན་བཟའ་ཁྱེར་ནས་ཆིབས་ཆེན་ཁྲིད་དེ་རྒྱལ་པོའི་མཁར་སྒོར་སྡོད་པའི་ཡ་ཧུ་དཱ་པ་མོར་དོ་ཀཱ་ཨི་ལ་མྱུར་དུ་སྒྲུབས་ཤིག ཁྱོད་ཀྱིས་སྨྲས་པའི་ཚིག་ཀུན་ལས་ཆད་ལུས་གཅིག་ཀྱང་ཡོད་མི་ཆོག་ཅེས་གསུངས་པས། </a:t>
            </a:r>
            <a:endParaRPr lang="en-ZA" dirty="0"/>
          </a:p>
        </p:txBody>
      </p:sp>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3997"/>
    </mc:Choice>
    <mc:Fallback xmlns="">
      <p:transition spd="slow" advTm="13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A84581F-8984-1A11-B616-4F00A7C4720D}"/>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AFF48BD-1917-71FE-5B36-AD8C161B679D}"/>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08F4883C-BC1C-92EF-2BF4-541DEDADA9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7C9CA957-8C25-7686-9696-0921C5D85A3B}"/>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11So Haman took the robe and the horse, arrayed Mordecai, and paraded him through the city square, crying out before him, “This is what is done for the man whom the king is delighted to honor!”</a:t>
            </a:r>
            <a:endParaRPr lang="en-ZA" dirty="0"/>
          </a:p>
        </p:txBody>
      </p:sp>
      <p:sp>
        <p:nvSpPr>
          <p:cNvPr id="5" name="TextBox 4">
            <a:extLst>
              <a:ext uri="{FF2B5EF4-FFF2-40B4-BE49-F238E27FC236}">
                <a16:creationId xmlns:a16="http://schemas.microsoft.com/office/drawing/2014/main" id="{B1D64506-0DC2-7937-3241-D476ABDC559B}"/>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11ཧ་མཱན་གྱིས་ན་བཟའ་ཁྱེར་ནས་ཆིབས་ཆེན་ཁྲིད་འོངས་ཏེ། མོར་དོ་ཀཱ་ཨི་ལ་བསྐོན་ཞིང་ཆིབས་པར་བསྐྱོན་པ་དང་གྲོང་ཁྱེར་གྱི་ཐང་ཆེན་བརྒྱུད་ནས། རྒྱལ་པོ་མཉེས་ཤིང་གོང་བཀུར་བྱེད་པའི་མི་ལ་འདི་ལྟར་མཛད་དོ་ཞེས་མོར་དོ་ཀཱ་ཨི་ཡི་མདུན་དུ་བསྒྲགས་སོ། ། </a:t>
            </a:r>
            <a:endParaRPr lang="en-ZA" dirty="0"/>
          </a:p>
        </p:txBody>
      </p:sp>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20030"/>
    </mc:Choice>
    <mc:Fallback xmlns="">
      <p:transition spd="slow" advTm="20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CAECCAF-410B-36BD-A6A4-BDE617A4A401}"/>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157355E4-1BA5-0176-76F2-57FBD6B50EA8}"/>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CF256AF8-7DF9-1D2B-8C46-9B61486E1B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0D4DCD9-D344-BA7C-9C32-3F7F0288D3C8}"/>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12Then Mordecai returned to the king’s gate. But Haman rushed home, with his head covered in grief.</a:t>
            </a:r>
            <a:endParaRPr lang="en-ZA" dirty="0"/>
          </a:p>
        </p:txBody>
      </p:sp>
      <p:sp>
        <p:nvSpPr>
          <p:cNvPr id="5" name="TextBox 4">
            <a:extLst>
              <a:ext uri="{FF2B5EF4-FFF2-40B4-BE49-F238E27FC236}">
                <a16:creationId xmlns:a16="http://schemas.microsoft.com/office/drawing/2014/main" id="{F37F3778-C392-C86D-6814-E1D2B280B529}"/>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12ཡང་མོར་དོ་ཀཱ་ཨི་སྔར་བཞིན་རྒྱལ་པོའི་མཁར་སྒོར་ཕྱིར་འོངས་པ་དང་། ཧ་མཱན་ནི་མྱ་ངན་དང་བཅས་མགོ་བཏུམས་ཏེ་མགྱོགས་པོར་རང་ཁྱིམ་དུ་ལོག </a:t>
            </a:r>
            <a:endParaRPr lang="en-ZA" dirty="0"/>
          </a:p>
        </p:txBody>
      </p:sp>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9089"/>
    </mc:Choice>
    <mc:Fallback xmlns="">
      <p:transition spd="slow" advTm="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D96306E4-E6ED-8867-3986-733FA7C81149}"/>
              </a:ext>
            </a:extLst>
          </p:cNvPr>
          <p:cNvPicPr>
            <a:picLocks noChangeAspect="1"/>
          </p:cNvPicPr>
          <p:nvPr/>
        </p:nvPicPr>
        <p:blipFill rotWithShape="1">
          <a:blip r:embed="rId2"/>
          <a:srcRect b="929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01C1CCD-B9ED-93C5-6E65-0C97BB68D074}"/>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9242287F-59F3-D1B5-FA58-8A3FDA58B3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8B2137B-32D1-953C-C944-410E33AA3C78}"/>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13Haman told his wife </a:t>
            </a:r>
            <a:r>
              <a:rPr lang="en-US" sz="3600" dirty="0" err="1">
                <a:solidFill>
                  <a:srgbClr val="121212"/>
                </a:solidFill>
                <a:latin typeface="ArialMT"/>
              </a:rPr>
              <a:t>Zeresh</a:t>
            </a:r>
            <a:r>
              <a:rPr lang="en-US" sz="3600" dirty="0">
                <a:solidFill>
                  <a:srgbClr val="121212"/>
                </a:solidFill>
                <a:latin typeface="ArialMT"/>
              </a:rPr>
              <a:t> and all his friends everything that had happened. His advisers and his wife </a:t>
            </a:r>
            <a:r>
              <a:rPr lang="en-US" sz="3600" dirty="0" err="1">
                <a:solidFill>
                  <a:srgbClr val="121212"/>
                </a:solidFill>
                <a:latin typeface="ArialMT"/>
              </a:rPr>
              <a:t>Zeresh</a:t>
            </a:r>
            <a:r>
              <a:rPr lang="en-US" sz="3600" dirty="0">
                <a:solidFill>
                  <a:srgbClr val="121212"/>
                </a:solidFill>
                <a:latin typeface="ArialMT"/>
              </a:rPr>
              <a:t> said to him, “Since Mordecai, before whom your downfall has begun, is Jewish, you will not prevail against him—for surely you will fall before him.”</a:t>
            </a:r>
            <a:endParaRPr lang="en-ZA" dirty="0"/>
          </a:p>
        </p:txBody>
      </p:sp>
      <p:sp>
        <p:nvSpPr>
          <p:cNvPr id="5" name="TextBox 4">
            <a:extLst>
              <a:ext uri="{FF2B5EF4-FFF2-40B4-BE49-F238E27FC236}">
                <a16:creationId xmlns:a16="http://schemas.microsoft.com/office/drawing/2014/main" id="{CA9B6971-8038-94A5-139B-CEEEAF519F71}"/>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13དེར་ཧ་མཱན་གྱིས་རང་གི་ཆུང་མ་ཙེ་རེ་ཟི་དང་གྲོགས་པོ་ཐམས་ཅད་ལ། རང་གི་མགོར་ཅི་ཡོང་བ་ཐམས་ཅད་བཤད་པ་དང་། ཁོའི་གྲོགས་པོའི་ཁྲོད་ཀྱི་ཤེས་རབ་ཅན་དག་དང་ཆུང་མ་ཙེ་རེ་ཟི་ཡིས། ཁྱོད་རང་མོར་དོ་ཀཱ་ཨིའི་མདུན་ནས་ཉམས་བཞིན་འདུག ཁོ་རང་ཡ་ཧུ་དཱ་པའི་རྒྱུད་ནས་ཆད་པ་ཡིན་ན་ཁྱོད་རང་ཁོའི་འགྲན་ཡར་མི་འོང་། དེའི་མདུན་དུ་ཁྱོད་རང་ཉམས་ངེས་ཡིན་ཞེས་སྨྲས་སོ། །</a:t>
            </a:r>
            <a:endParaRPr lang="en-ZA" dirty="0"/>
          </a:p>
        </p:txBody>
      </p:sp>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4522"/>
    </mc:Choice>
    <mc:Fallback xmlns="">
      <p:transition spd="slow" advTm="14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CFCDFD0-86F9-5D3D-4ED5-58C7F8C56B7B}"/>
              </a:ext>
            </a:extLst>
          </p:cNvPr>
          <p:cNvPicPr>
            <a:picLocks noChangeAspect="1"/>
          </p:cNvPicPr>
          <p:nvPr/>
        </p:nvPicPr>
        <p:blipFill>
          <a:blip r:embed="rId2"/>
          <a:stretch>
            <a:fillRect/>
          </a:stretch>
        </p:blipFill>
        <p:spPr>
          <a:xfrm>
            <a:off x="0" y="-486578"/>
            <a:ext cx="12192000" cy="7344578"/>
          </a:xfrm>
          <a:prstGeom prst="rect">
            <a:avLst/>
          </a:prstGeom>
        </p:spPr>
      </p:pic>
      <p:sp>
        <p:nvSpPr>
          <p:cNvPr id="2" name="TextBox 1">
            <a:extLst>
              <a:ext uri="{FF2B5EF4-FFF2-40B4-BE49-F238E27FC236}">
                <a16:creationId xmlns:a16="http://schemas.microsoft.com/office/drawing/2014/main" id="{806837B4-8FAB-0246-5EB7-A5AAE907184D}"/>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A0639C90-C193-01AA-58BB-25344D9E72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4424450-255B-DE37-96CD-53EC76F04E77}"/>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14While they were still speaking with Haman, the king’s eunuchs arrived and rushed him to the banquet that Esther had prepared.</a:t>
            </a:r>
            <a:endParaRPr lang="en-ZA" dirty="0"/>
          </a:p>
        </p:txBody>
      </p:sp>
      <p:sp>
        <p:nvSpPr>
          <p:cNvPr id="5" name="TextBox 4">
            <a:extLst>
              <a:ext uri="{FF2B5EF4-FFF2-40B4-BE49-F238E27FC236}">
                <a16:creationId xmlns:a16="http://schemas.microsoft.com/office/drawing/2014/main" id="{8911FBA8-40FA-1BF4-BC4B-6C5BA7EE9966}"/>
              </a:ext>
            </a:extLst>
          </p:cNvPr>
          <p:cNvSpPr txBox="1"/>
          <p:nvPr/>
        </p:nvSpPr>
        <p:spPr>
          <a:xfrm>
            <a:off x="6216870" y="0"/>
            <a:ext cx="5975129" cy="6858000"/>
          </a:xfrm>
          <a:prstGeom prst="rect">
            <a:avLst/>
          </a:prstGeom>
          <a:noFill/>
        </p:spPr>
        <p:txBody>
          <a:bodyPr wrap="square" rtlCol="0">
            <a:noAutofit/>
          </a:bodyPr>
          <a:lstStyle/>
          <a:p>
            <a:r>
              <a:rPr lang="bo-CN" sz="6600" b="0" i="0">
                <a:solidFill>
                  <a:srgbClr val="121212"/>
                </a:solidFill>
                <a:effectLst/>
                <a:latin typeface="ArialMT"/>
              </a:rPr>
              <a:t>14དེ་དག་གི་གཏམ་མཇུག་མ་རྫོགས་པར་རྒྱལ་པོའི་ཉུག་རུམ་པ་རྣམས་སླེབས་ནས། ཧ་མཱན་མྱུར་དུ་ཨེས་སི་ཐེར་གྱིས་བཤམས་པའི་གསོལ་སྟོན་ལ་ཞུགས་པར་བསྐུལ་ཏོ། །</a:t>
            </a:r>
            <a:endParaRPr lang="en-ZA" sz="6600" dirty="0"/>
          </a:p>
        </p:txBody>
      </p:sp>
    </p:spTree>
    <p:extLst>
      <p:ext uri="{BB962C8B-B14F-4D97-AF65-F5344CB8AC3E}">
        <p14:creationId xmlns:p14="http://schemas.microsoft.com/office/powerpoint/2010/main" val="3894174290"/>
      </p:ext>
    </p:extLst>
  </p:cSld>
  <p:clrMapOvr>
    <a:masterClrMapping/>
  </p:clrMapOvr>
  <mc:AlternateContent xmlns:mc="http://schemas.openxmlformats.org/markup-compatibility/2006" xmlns:p14="http://schemas.microsoft.com/office/powerpoint/2010/main">
    <mc:Choice Requires="p14">
      <p:transition spd="slow" p14:dur="2000" advTm="11085"/>
    </mc:Choice>
    <mc:Fallback xmlns="">
      <p:transition spd="slow" advTm="11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6 The King asks Haman what should be done- 6:1-14 (Left Top Room in Palace)</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ཨེས་སི་ཐེར 6</a:t>
            </a:r>
          </a:p>
          <a:p>
            <a:r>
              <a:rPr lang="bo-CN" sz="8000" b="1" dirty="0">
                <a:solidFill>
                  <a:srgbClr val="121212"/>
                </a:solidFill>
                <a:latin typeface="ArialMT"/>
              </a:rPr>
              <a:t>རྒྱལ་པོས་མོར་དོ་ཀཡེ་ལ་ཆེས་བསྟོད་གནང་བ།</a:t>
            </a:r>
          </a:p>
          <a:p>
            <a:endParaRPr lang="en-ZA" dirty="0"/>
          </a:p>
        </p:txBody>
      </p:sp>
      <p:pic>
        <p:nvPicPr>
          <p:cNvPr id="3" name="Audio 2">
            <a:hlinkClick r:id="" action="ppaction://media"/>
            <a:extLst>
              <a:ext uri="{FF2B5EF4-FFF2-40B4-BE49-F238E27FC236}">
                <a16:creationId xmlns:a16="http://schemas.microsoft.com/office/drawing/2014/main" id="{C0BB8BDC-9CAA-18D6-25E9-FE2553831E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5586"/>
    </mc:Choice>
    <mc:Fallback xmlns="">
      <p:transition spd="slow" advTm="5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EAE1DDE-3310-C4C7-656D-F730164A932C}"/>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6F0CAF4-875D-7215-B322-6BBDD0056C39}"/>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9B3B7A-57F3-4B25-EEDF-DC27C43DE7B6}"/>
              </a:ext>
            </a:extLst>
          </p:cNvPr>
          <p:cNvPicPr>
            <a:picLocks noChangeAspect="1"/>
          </p:cNvPicPr>
          <p:nvPr/>
        </p:nvPicPr>
        <p:blipFill rotWithShape="1">
          <a:blip r:embed="rId2"/>
          <a:srcRect r="531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189F995C-6715-818E-921F-AE109CDFCBFA}"/>
              </a:ext>
            </a:extLst>
          </p:cNvPr>
          <p:cNvSpPr txBox="1"/>
          <p:nvPr/>
        </p:nvSpPr>
        <p:spPr>
          <a:xfrm>
            <a:off x="467233" y="2951018"/>
            <a:ext cx="5975129" cy="3906982"/>
          </a:xfrm>
          <a:prstGeom prst="rect">
            <a:avLst/>
          </a:prstGeom>
          <a:noFill/>
        </p:spPr>
        <p:txBody>
          <a:bodyPr wrap="square" rtlCol="0">
            <a:noAutofit/>
          </a:bodyPr>
          <a:lstStyle/>
          <a:p>
            <a:pPr algn="ctr"/>
            <a:r>
              <a:rPr lang="bo-CN" sz="8000" b="1" cap="all" dirty="0">
                <a:solidFill>
                  <a:schemeClr val="bg1"/>
                </a:solidFill>
                <a:latin typeface="ArialMT"/>
              </a:rPr>
              <a:t>ཨེས་སི་ཐེར 6</a:t>
            </a:r>
          </a:p>
          <a:p>
            <a:r>
              <a:rPr lang="bo-CN" sz="8000" b="1" dirty="0">
                <a:solidFill>
                  <a:schemeClr val="bg1"/>
                </a:solidFill>
                <a:latin typeface="ArialMT"/>
              </a:rPr>
              <a:t>རྒྱལ་པོས་མོར་དོ་ཀཡེ་ལ་ཆེས་བསྟོད་གནང་བ།</a:t>
            </a:r>
          </a:p>
          <a:p>
            <a:endParaRPr lang="en-ZA" dirty="0"/>
          </a:p>
        </p:txBody>
      </p:sp>
      <p:sp>
        <p:nvSpPr>
          <p:cNvPr id="5" name="TextBox 2">
            <a:extLst>
              <a:ext uri="{FF2B5EF4-FFF2-40B4-BE49-F238E27FC236}">
                <a16:creationId xmlns:a16="http://schemas.microsoft.com/office/drawing/2014/main" id="{D76BE836-9855-7426-E467-CBD2E5DD0A32}"/>
              </a:ext>
            </a:extLst>
          </p:cNvPr>
          <p:cNvSpPr txBox="1"/>
          <p:nvPr/>
        </p:nvSpPr>
        <p:spPr>
          <a:xfrm>
            <a:off x="706301" y="6257306"/>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88430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60A775E9-1D7A-5AEC-E50D-EC9BCD8360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F99E355-6C3A-3B4C-ABE7-0FC5CD0DC274}"/>
              </a:ext>
            </a:extLst>
          </p:cNvPr>
          <p:cNvSpPr txBox="1"/>
          <p:nvPr/>
        </p:nvSpPr>
        <p:spPr>
          <a:xfrm>
            <a:off x="0" y="-82296"/>
            <a:ext cx="5975131" cy="6858000"/>
          </a:xfrm>
          <a:prstGeom prst="rect">
            <a:avLst/>
          </a:prstGeom>
          <a:noFill/>
        </p:spPr>
        <p:txBody>
          <a:bodyPr wrap="square" rtlCol="0">
            <a:noAutofit/>
          </a:bodyPr>
          <a:lstStyle/>
          <a:p>
            <a:r>
              <a:rPr lang="en-US" sz="4400" dirty="0">
                <a:solidFill>
                  <a:srgbClr val="121212"/>
                </a:solidFill>
                <a:latin typeface="ArialMT"/>
              </a:rPr>
              <a:t>1That night sleep escaped the king; so he ordered the Book of Records, the Chronicles, to be brought in and read to him.</a:t>
            </a:r>
            <a:endParaRPr lang="en-ZA" dirty="0"/>
          </a:p>
        </p:txBody>
      </p:sp>
      <p:sp>
        <p:nvSpPr>
          <p:cNvPr id="5" name="TextBox 4">
            <a:extLst>
              <a:ext uri="{FF2B5EF4-FFF2-40B4-BE49-F238E27FC236}">
                <a16:creationId xmlns:a16="http://schemas.microsoft.com/office/drawing/2014/main" id="{BF51D6AE-6D9E-7683-B369-A3DF16EC4828}"/>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1མཚན་མོ་དེར་རྒྱལ་པོ་མནལ་མ་ཁུགས་པས་མི་གཞན་ལ་ལོ་རྒྱུས་ཀྱི་དེབ་ཐེར་འཁྱེར་འོང་བའི་བཀའ་གནང་བ་དང་། དེ་ལ་ཀློག་ཏུ་བཅུག་ནས་ཁོང་གིས་མཉན་ཏོ། ། </a:t>
            </a:r>
            <a:endParaRPr lang="en-ZA"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9274"/>
    </mc:Choice>
    <mc:Fallback xmlns="">
      <p:transition spd="slow" advTm="9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4C85CFE-14CF-FE25-BE19-9990F481BE85}"/>
              </a:ext>
            </a:extLst>
          </p:cNvPr>
          <p:cNvPicPr>
            <a:picLocks noChangeAspect="1"/>
          </p:cNvPicPr>
          <p:nvPr/>
        </p:nvPicPr>
        <p:blipFill>
          <a:blip r:embed="rId2"/>
          <a:stretch>
            <a:fillRect/>
          </a:stretch>
        </p:blipFill>
        <p:spPr>
          <a:xfrm>
            <a:off x="-1324898" y="0"/>
            <a:ext cx="13516897" cy="6858000"/>
          </a:xfrm>
          <a:prstGeom prst="rect">
            <a:avLst/>
          </a:prstGeom>
        </p:spPr>
      </p:pic>
      <p:sp>
        <p:nvSpPr>
          <p:cNvPr id="2" name="TextBox 1">
            <a:extLst>
              <a:ext uri="{FF2B5EF4-FFF2-40B4-BE49-F238E27FC236}">
                <a16:creationId xmlns:a16="http://schemas.microsoft.com/office/drawing/2014/main" id="{1347B62A-CC15-624F-26D3-6DBCB4A31441}"/>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751FC51D-917D-A010-68A3-7B6BEC8906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1BB0E38-5974-B528-CBE2-8C9A52D72A4E}"/>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2And there it was found recorded that Mordecai had exposed </a:t>
            </a:r>
            <a:r>
              <a:rPr lang="en-US" sz="4000" dirty="0" err="1">
                <a:solidFill>
                  <a:srgbClr val="121212"/>
                </a:solidFill>
                <a:latin typeface="ArialMT"/>
              </a:rPr>
              <a:t>Bigthana</a:t>
            </a:r>
            <a:r>
              <a:rPr lang="en-US" sz="4000" dirty="0">
                <a:solidFill>
                  <a:srgbClr val="121212"/>
                </a:solidFill>
                <a:latin typeface="ArialMT"/>
              </a:rPr>
              <a:t>  and </a:t>
            </a:r>
            <a:r>
              <a:rPr lang="en-US" sz="4000" dirty="0" err="1">
                <a:solidFill>
                  <a:srgbClr val="121212"/>
                </a:solidFill>
                <a:latin typeface="ArialMT"/>
              </a:rPr>
              <a:t>Teresh</a:t>
            </a:r>
            <a:r>
              <a:rPr lang="en-US" sz="4000" dirty="0">
                <a:solidFill>
                  <a:srgbClr val="121212"/>
                </a:solidFill>
                <a:latin typeface="ArialMT"/>
              </a:rPr>
              <a:t>, two of the eunuchs who guarded the king’s entrance, when they had conspired to assassinate King Xerxes.</a:t>
            </a:r>
            <a:endParaRPr lang="en-ZA" dirty="0"/>
          </a:p>
        </p:txBody>
      </p:sp>
      <p:sp>
        <p:nvSpPr>
          <p:cNvPr id="3" name="TextBox 2">
            <a:extLst>
              <a:ext uri="{FF2B5EF4-FFF2-40B4-BE49-F238E27FC236}">
                <a16:creationId xmlns:a16="http://schemas.microsoft.com/office/drawing/2014/main" id="{D98EAC88-7254-9AEF-4E14-7B104ACAE8F9}"/>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སྟེས་དབང་གིས་དཔེ་ཆ་དེའི་ནང་དུ་རྒྱལ་པོའི་ཉུག་རུམ་པའི་ཁྲོད་དུ་པིག་ཐན་དང་ཐེ་རེ་སི་ཞེས་པའི་སྒོ་སྲུང་པ་གཉིས་ཡོད་ཅིང་། དེ་གཉིས་ཀྱིས་རྒྱལ་པོ་ཨ་ཧཱ་ཝེ་རོ་ལ་གནོད་བསྐྱལ་བསམས་ཀྱང་། མོར་དོ་ཀཱ་ཨི་ཡིས་དོན་དེ་སྨྲས་བྱུང་ཞེས་བྲིས་པ་དང་ཕྲད་པས། </a:t>
            </a:r>
            <a:endParaRPr lang="en-ZA" sz="1600" dirty="0"/>
          </a:p>
        </p:txBody>
      </p:sp>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2269"/>
    </mc:Choice>
    <mc:Fallback xmlns="">
      <p:transition spd="slow" advTm="12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3292A19-561C-08E1-A852-1F31A5B00CDD}"/>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EA68EC4-A314-44D8-8C0D-96A480082C88}"/>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2C69A63B-DC79-FFCB-3C5E-EEB5B511AE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498C9CC-AB92-23BD-3321-31DAD0E0ADDE}"/>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3The king inquired, “What honor or dignity has been bestowed on Mordecai for this act?”</a:t>
            </a:r>
          </a:p>
          <a:p>
            <a:r>
              <a:rPr lang="en-US" sz="4400" dirty="0">
                <a:solidFill>
                  <a:srgbClr val="121212"/>
                </a:solidFill>
                <a:latin typeface="ArialMT"/>
              </a:rPr>
              <a:t>“Nothing has been done for him,” replied the king’s attendants.</a:t>
            </a:r>
            <a:endParaRPr lang="en-ZA" dirty="0"/>
          </a:p>
        </p:txBody>
      </p:sp>
      <p:sp>
        <p:nvSpPr>
          <p:cNvPr id="3" name="TextBox 2">
            <a:extLst>
              <a:ext uri="{FF2B5EF4-FFF2-40B4-BE49-F238E27FC236}">
                <a16:creationId xmlns:a16="http://schemas.microsoft.com/office/drawing/2014/main" id="{64EAB9DD-140D-2788-DE34-0BA8D5661DB8}"/>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3དེར་རྒྱལ་པོས་འདི་ལྟར། དོན་དེའི་ཕྱིར་མོར་དོ་ཀཱ་ཨི་ལ་མཚན་སྙན་གྲགས་དང་ཐོབ་གོ་ས་ཅི་ཞིག་གནང་བ་ཡིན་ཞེས་དྲིས་པ་ལ། ཞབས་ཕྱི་པ་རྣམས་ཀྱིས། དེ་ལ་ཅི་ཡང་མ་གནང་ངོ་ཞེས་ཞུས་སོ། ། </a:t>
            </a:r>
            <a:endParaRPr lang="en-ZA" dirty="0"/>
          </a:p>
        </p:txBody>
      </p:sp>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2548"/>
    </mc:Choice>
    <mc:Fallback xmlns="">
      <p:transition spd="slow" advTm="12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1826</TotalTime>
  <Words>1650</Words>
  <Application>Microsoft Office PowerPoint</Application>
  <PresentationFormat>Widescreen</PresentationFormat>
  <Paragraphs>74</Paragraphs>
  <Slides>30</Slides>
  <Notes>1</Notes>
  <HiddenSlides>0</HiddenSlides>
  <MMClips>15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28-6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2025-05-14T13:04:48Z</dcterms:modified>
</cp:coreProperties>
</file>