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468" r:id="rId2"/>
    <p:sldId id="438" r:id="rId3"/>
    <p:sldId id="439" r:id="rId4"/>
    <p:sldId id="469" r:id="rId5"/>
    <p:sldId id="440" r:id="rId6"/>
    <p:sldId id="441" r:id="rId7"/>
    <p:sldId id="442" r:id="rId8"/>
    <p:sldId id="443" r:id="rId9"/>
    <p:sldId id="444" r:id="rId10"/>
    <p:sldId id="445" r:id="rId11"/>
    <p:sldId id="446" r:id="rId12"/>
    <p:sldId id="447" r:id="rId13"/>
    <p:sldId id="448" r:id="rId14"/>
    <p:sldId id="449" r:id="rId15"/>
    <p:sldId id="450" r:id="rId16"/>
    <p:sldId id="451" r:id="rId17"/>
    <p:sldId id="452" r:id="rId18"/>
    <p:sldId id="453" r:id="rId19"/>
    <p:sldId id="454" r:id="rId20"/>
    <p:sldId id="455" r:id="rId21"/>
    <p:sldId id="456" r:id="rId22"/>
    <p:sldId id="472" r:id="rId23"/>
    <p:sldId id="460" r:id="rId24"/>
    <p:sldId id="461"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D353B27-BEBA-4297-BE14-AE9F3B1508E2}" v="1" dt="2025-05-14T12:47:33.14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63" autoAdjust="0"/>
    <p:restoredTop sz="94951" autoAdjust="0"/>
  </p:normalViewPr>
  <p:slideViewPr>
    <p:cSldViewPr snapToGrid="0">
      <p:cViewPr varScale="1">
        <p:scale>
          <a:sx n="79" d="100"/>
          <a:sy n="79" d="100"/>
        </p:scale>
        <p:origin x="62" y="28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8D353B27-BEBA-4297-BE14-AE9F3B1508E2}"/>
    <pc:docChg chg="modSld">
      <pc:chgData name="Alfred Smith" userId="3c60a3631c0db8ad" providerId="LiveId" clId="{8D353B27-BEBA-4297-BE14-AE9F3B1508E2}" dt="2025-05-14T12:47:33.144" v="0"/>
      <pc:docMkLst>
        <pc:docMk/>
      </pc:docMkLst>
      <pc:sldChg chg="modSp">
        <pc:chgData name="Alfred Smith" userId="3c60a3631c0db8ad" providerId="LiveId" clId="{8D353B27-BEBA-4297-BE14-AE9F3B1508E2}" dt="2025-05-14T12:47:33.144" v="0"/>
        <pc:sldMkLst>
          <pc:docMk/>
          <pc:sldMk cId="3261377596" sldId="438"/>
        </pc:sldMkLst>
        <pc:spChg chg="mod">
          <ac:chgData name="Alfred Smith" userId="3c60a3631c0db8ad" providerId="LiveId" clId="{8D353B27-BEBA-4297-BE14-AE9F3B1508E2}" dt="2025-05-14T12:47:33.144" v="0"/>
          <ac:spMkLst>
            <pc:docMk/>
            <pc:sldMk cId="3261377596" sldId="438"/>
            <ac:spMk id="2" creationId="{D05C4589-7E8F-7B95-E0A3-7660DDD035A3}"/>
          </ac:spMkLst>
        </pc:spChg>
      </pc:sldChg>
      <pc:sldChg chg="modSp">
        <pc:chgData name="Alfred Smith" userId="3c60a3631c0db8ad" providerId="LiveId" clId="{8D353B27-BEBA-4297-BE14-AE9F3B1508E2}" dt="2025-05-14T12:47:33.144" v="0"/>
        <pc:sldMkLst>
          <pc:docMk/>
          <pc:sldMk cId="3759221820" sldId="439"/>
        </pc:sldMkLst>
        <pc:spChg chg="mod">
          <ac:chgData name="Alfred Smith" userId="3c60a3631c0db8ad" providerId="LiveId" clId="{8D353B27-BEBA-4297-BE14-AE9F3B1508E2}" dt="2025-05-14T12:47:33.144" v="0"/>
          <ac:spMkLst>
            <pc:docMk/>
            <pc:sldMk cId="3759221820" sldId="439"/>
            <ac:spMk id="6" creationId="{416C064E-628E-47C0-A712-DB178FE9901E}"/>
          </ac:spMkLst>
        </pc:spChg>
      </pc:sldChg>
      <pc:sldChg chg="modSp">
        <pc:chgData name="Alfred Smith" userId="3c60a3631c0db8ad" providerId="LiveId" clId="{8D353B27-BEBA-4297-BE14-AE9F3B1508E2}" dt="2025-05-14T12:47:33.144" v="0"/>
        <pc:sldMkLst>
          <pc:docMk/>
          <pc:sldMk cId="3676245138" sldId="441"/>
        </pc:sldMkLst>
        <pc:spChg chg="mod">
          <ac:chgData name="Alfred Smith" userId="3c60a3631c0db8ad" providerId="LiveId" clId="{8D353B27-BEBA-4297-BE14-AE9F3B1508E2}" dt="2025-05-14T12:47:33.144" v="0"/>
          <ac:spMkLst>
            <pc:docMk/>
            <pc:sldMk cId="3676245138" sldId="441"/>
            <ac:spMk id="2" creationId="{A15C63E2-F236-51ED-CFAD-7762A2E95732}"/>
          </ac:spMkLst>
        </pc:spChg>
      </pc:sldChg>
      <pc:sldChg chg="modSp">
        <pc:chgData name="Alfred Smith" userId="3c60a3631c0db8ad" providerId="LiveId" clId="{8D353B27-BEBA-4297-BE14-AE9F3B1508E2}" dt="2025-05-14T12:47:33.144" v="0"/>
        <pc:sldMkLst>
          <pc:docMk/>
          <pc:sldMk cId="3095902142" sldId="443"/>
        </pc:sldMkLst>
        <pc:spChg chg="mod">
          <ac:chgData name="Alfred Smith" userId="3c60a3631c0db8ad" providerId="LiveId" clId="{8D353B27-BEBA-4297-BE14-AE9F3B1508E2}" dt="2025-05-14T12:47:33.144" v="0"/>
          <ac:spMkLst>
            <pc:docMk/>
            <pc:sldMk cId="3095902142" sldId="443"/>
            <ac:spMk id="2" creationId="{CEDE2BA4-4AC2-125D-22FC-30BA14F2E4C7}"/>
          </ac:spMkLst>
        </pc:spChg>
      </pc:sldChg>
      <pc:sldChg chg="modSp">
        <pc:chgData name="Alfred Smith" userId="3c60a3631c0db8ad" providerId="LiveId" clId="{8D353B27-BEBA-4297-BE14-AE9F3B1508E2}" dt="2025-05-14T12:47:33.144" v="0"/>
        <pc:sldMkLst>
          <pc:docMk/>
          <pc:sldMk cId="2166098122" sldId="445"/>
        </pc:sldMkLst>
        <pc:spChg chg="mod">
          <ac:chgData name="Alfred Smith" userId="3c60a3631c0db8ad" providerId="LiveId" clId="{8D353B27-BEBA-4297-BE14-AE9F3B1508E2}" dt="2025-05-14T12:47:33.144" v="0"/>
          <ac:spMkLst>
            <pc:docMk/>
            <pc:sldMk cId="2166098122" sldId="445"/>
            <ac:spMk id="2" creationId="{C9321D1D-1425-5C74-C9D1-C03076F97B1D}"/>
          </ac:spMkLst>
        </pc:spChg>
      </pc:sldChg>
      <pc:sldChg chg="modSp">
        <pc:chgData name="Alfred Smith" userId="3c60a3631c0db8ad" providerId="LiveId" clId="{8D353B27-BEBA-4297-BE14-AE9F3B1508E2}" dt="2025-05-14T12:47:33.144" v="0"/>
        <pc:sldMkLst>
          <pc:docMk/>
          <pc:sldMk cId="2422728137" sldId="447"/>
        </pc:sldMkLst>
        <pc:spChg chg="mod">
          <ac:chgData name="Alfred Smith" userId="3c60a3631c0db8ad" providerId="LiveId" clId="{8D353B27-BEBA-4297-BE14-AE9F3B1508E2}" dt="2025-05-14T12:47:33.144" v="0"/>
          <ac:spMkLst>
            <pc:docMk/>
            <pc:sldMk cId="2422728137" sldId="447"/>
            <ac:spMk id="2" creationId="{04A9E651-DC75-E146-D23E-CE94EDAF9843}"/>
          </ac:spMkLst>
        </pc:spChg>
      </pc:sldChg>
      <pc:sldChg chg="modSp">
        <pc:chgData name="Alfred Smith" userId="3c60a3631c0db8ad" providerId="LiveId" clId="{8D353B27-BEBA-4297-BE14-AE9F3B1508E2}" dt="2025-05-14T12:47:33.144" v="0"/>
        <pc:sldMkLst>
          <pc:docMk/>
          <pc:sldMk cId="4160448636" sldId="449"/>
        </pc:sldMkLst>
        <pc:spChg chg="mod">
          <ac:chgData name="Alfred Smith" userId="3c60a3631c0db8ad" providerId="LiveId" clId="{8D353B27-BEBA-4297-BE14-AE9F3B1508E2}" dt="2025-05-14T12:47:33.144" v="0"/>
          <ac:spMkLst>
            <pc:docMk/>
            <pc:sldMk cId="4160448636" sldId="449"/>
            <ac:spMk id="2" creationId="{90B37D06-40D3-1497-8959-B5E933D1C16A}"/>
          </ac:spMkLst>
        </pc:spChg>
      </pc:sldChg>
      <pc:sldChg chg="modSp">
        <pc:chgData name="Alfred Smith" userId="3c60a3631c0db8ad" providerId="LiveId" clId="{8D353B27-BEBA-4297-BE14-AE9F3B1508E2}" dt="2025-05-14T12:47:33.144" v="0"/>
        <pc:sldMkLst>
          <pc:docMk/>
          <pc:sldMk cId="3386340796" sldId="451"/>
        </pc:sldMkLst>
        <pc:spChg chg="mod">
          <ac:chgData name="Alfred Smith" userId="3c60a3631c0db8ad" providerId="LiveId" clId="{8D353B27-BEBA-4297-BE14-AE9F3B1508E2}" dt="2025-05-14T12:47:33.144" v="0"/>
          <ac:spMkLst>
            <pc:docMk/>
            <pc:sldMk cId="3386340796" sldId="451"/>
            <ac:spMk id="2" creationId="{34D9DDEB-3C80-8D3E-ED7D-808B286D3132}"/>
          </ac:spMkLst>
        </pc:spChg>
      </pc:sldChg>
      <pc:sldChg chg="modSp">
        <pc:chgData name="Alfred Smith" userId="3c60a3631c0db8ad" providerId="LiveId" clId="{8D353B27-BEBA-4297-BE14-AE9F3B1508E2}" dt="2025-05-14T12:47:33.144" v="0"/>
        <pc:sldMkLst>
          <pc:docMk/>
          <pc:sldMk cId="283334129" sldId="453"/>
        </pc:sldMkLst>
        <pc:spChg chg="mod">
          <ac:chgData name="Alfred Smith" userId="3c60a3631c0db8ad" providerId="LiveId" clId="{8D353B27-BEBA-4297-BE14-AE9F3B1508E2}" dt="2025-05-14T12:47:33.144" v="0"/>
          <ac:spMkLst>
            <pc:docMk/>
            <pc:sldMk cId="283334129" sldId="453"/>
            <ac:spMk id="2" creationId="{AFFFCCE0-E597-93DD-FD17-794D7157A323}"/>
          </ac:spMkLst>
        </pc:spChg>
      </pc:sldChg>
      <pc:sldChg chg="modSp">
        <pc:chgData name="Alfred Smith" userId="3c60a3631c0db8ad" providerId="LiveId" clId="{8D353B27-BEBA-4297-BE14-AE9F3B1508E2}" dt="2025-05-14T12:47:33.144" v="0"/>
        <pc:sldMkLst>
          <pc:docMk/>
          <pc:sldMk cId="1799939013" sldId="455"/>
        </pc:sldMkLst>
        <pc:spChg chg="mod">
          <ac:chgData name="Alfred Smith" userId="3c60a3631c0db8ad" providerId="LiveId" clId="{8D353B27-BEBA-4297-BE14-AE9F3B1508E2}" dt="2025-05-14T12:47:33.144" v="0"/>
          <ac:spMkLst>
            <pc:docMk/>
            <pc:sldMk cId="1799939013" sldId="455"/>
            <ac:spMk id="2" creationId="{1C0232DE-ECEB-64E3-9F5A-EB95B4F6BCD5}"/>
          </ac:spMkLst>
        </pc:spChg>
      </pc:sldChg>
      <pc:sldChg chg="modSp">
        <pc:chgData name="Alfred Smith" userId="3c60a3631c0db8ad" providerId="LiveId" clId="{8D353B27-BEBA-4297-BE14-AE9F3B1508E2}" dt="2025-05-14T12:47:33.144" v="0"/>
        <pc:sldMkLst>
          <pc:docMk/>
          <pc:sldMk cId="3868250199" sldId="461"/>
        </pc:sldMkLst>
        <pc:spChg chg="mod">
          <ac:chgData name="Alfred Smith" userId="3c60a3631c0db8ad" providerId="LiveId" clId="{8D353B27-BEBA-4297-BE14-AE9F3B1508E2}" dt="2025-05-14T12:47:33.144" v="0"/>
          <ac:spMkLst>
            <pc:docMk/>
            <pc:sldMk cId="3868250199" sldId="461"/>
            <ac:spMk id="2" creationId="{D9588F22-4A08-CAB9-096C-32B30B519FF4}"/>
          </ac:spMkLst>
        </pc:spChg>
      </pc:sldChg>
      <pc:sldChg chg="modSp">
        <pc:chgData name="Alfred Smith" userId="3c60a3631c0db8ad" providerId="LiveId" clId="{8D353B27-BEBA-4297-BE14-AE9F3B1508E2}" dt="2025-05-14T12:47:33.144" v="0"/>
        <pc:sldMkLst>
          <pc:docMk/>
          <pc:sldMk cId="2699504392" sldId="469"/>
        </pc:sldMkLst>
        <pc:spChg chg="mod">
          <ac:chgData name="Alfred Smith" userId="3c60a3631c0db8ad" providerId="LiveId" clId="{8D353B27-BEBA-4297-BE14-AE9F3B1508E2}" dt="2025-05-14T12:47:33.144" v="0"/>
          <ac:spMkLst>
            <pc:docMk/>
            <pc:sldMk cId="2699504392" sldId="469"/>
            <ac:spMk id="2" creationId="{5B5DC14B-3552-1DB7-F596-F93543AE20C4}"/>
          </ac:spMkLst>
        </pc:spChg>
      </pc:sldChg>
      <pc:sldChg chg="modSp">
        <pc:chgData name="Alfred Smith" userId="3c60a3631c0db8ad" providerId="LiveId" clId="{8D353B27-BEBA-4297-BE14-AE9F3B1508E2}" dt="2025-05-14T12:47:33.144" v="0"/>
        <pc:sldMkLst>
          <pc:docMk/>
          <pc:sldMk cId="710009761" sldId="472"/>
        </pc:sldMkLst>
        <pc:spChg chg="mod">
          <ac:chgData name="Alfred Smith" userId="3c60a3631c0db8ad" providerId="LiveId" clId="{8D353B27-BEBA-4297-BE14-AE9F3B1508E2}" dt="2025-05-14T12:47:33.144" v="0"/>
          <ac:spMkLst>
            <pc:docMk/>
            <pc:sldMk cId="710009761" sldId="472"/>
            <ac:spMk id="4" creationId="{D86F840C-BDC5-8F54-D9C5-5CEB23064D51}"/>
          </ac:spMkLst>
        </pc:spChg>
      </pc:sldChg>
    </pc:docChg>
  </pc:docChgLst>
  <pc:docChgLst>
    <pc:chgData name="Leonie Smith" userId="fed1330f33f5650e" providerId="LiveId" clId="{E1FD5557-223E-4077-9ADC-8551C8E48883}"/>
    <pc:docChg chg="undo custSel addSld delSld modSld sldOrd">
      <pc:chgData name="Leonie Smith" userId="fed1330f33f5650e" providerId="LiveId" clId="{E1FD5557-223E-4077-9ADC-8551C8E48883}" dt="2022-08-15T05:49:23.422" v="137" actId="1076"/>
      <pc:docMkLst>
        <pc:docMk/>
      </pc:docMkLst>
      <pc:sldChg chg="addSp modSp mod">
        <pc:chgData name="Leonie Smith" userId="fed1330f33f5650e" providerId="LiveId" clId="{E1FD5557-223E-4077-9ADC-8551C8E48883}" dt="2022-08-15T05:40:59.359" v="95" actId="14100"/>
        <pc:sldMkLst>
          <pc:docMk/>
          <pc:sldMk cId="3261377596" sldId="438"/>
        </pc:sldMkLst>
      </pc:sldChg>
      <pc:sldChg chg="addSp modSp">
        <pc:chgData name="Leonie Smith" userId="fed1330f33f5650e" providerId="LiveId" clId="{E1FD5557-223E-4077-9ADC-8551C8E48883}" dt="2022-08-04T05:37:43.825" v="2"/>
        <pc:sldMkLst>
          <pc:docMk/>
          <pc:sldMk cId="3759221820" sldId="439"/>
        </pc:sldMkLst>
      </pc:sldChg>
      <pc:sldChg chg="addSp delSp modSp mod modTransition modAnim">
        <pc:chgData name="Leonie Smith" userId="fed1330f33f5650e" providerId="LiveId" clId="{E1FD5557-223E-4077-9ADC-8551C8E48883}" dt="2022-08-04T05:40:37.518" v="9"/>
        <pc:sldMkLst>
          <pc:docMk/>
          <pc:sldMk cId="923867738" sldId="440"/>
        </pc:sldMkLst>
      </pc:sldChg>
      <pc:sldChg chg="addSp modSp mod">
        <pc:chgData name="Leonie Smith" userId="fed1330f33f5650e" providerId="LiveId" clId="{E1FD5557-223E-4077-9ADC-8551C8E48883}" dt="2022-08-15T05:48:03.897" v="124" actId="20577"/>
        <pc:sldMkLst>
          <pc:docMk/>
          <pc:sldMk cId="3676245138" sldId="441"/>
        </pc:sldMkLst>
      </pc:sldChg>
      <pc:sldChg chg="addSp delSp modSp modTransition modAnim">
        <pc:chgData name="Leonie Smith" userId="fed1330f33f5650e" providerId="LiveId" clId="{E1FD5557-223E-4077-9ADC-8551C8E48883}" dt="2022-08-04T05:42:30.131" v="20"/>
        <pc:sldMkLst>
          <pc:docMk/>
          <pc:sldMk cId="2180228365" sldId="442"/>
        </pc:sldMkLst>
      </pc:sldChg>
      <pc:sldChg chg="addSp modSp mod">
        <pc:chgData name="Leonie Smith" userId="fed1330f33f5650e" providerId="LiveId" clId="{E1FD5557-223E-4077-9ADC-8551C8E48883}" dt="2022-08-15T05:48:09.013" v="125" actId="20577"/>
        <pc:sldMkLst>
          <pc:docMk/>
          <pc:sldMk cId="3095902142" sldId="443"/>
        </pc:sldMkLst>
      </pc:sldChg>
      <pc:sldChg chg="addSp delSp modSp modTransition modAnim">
        <pc:chgData name="Leonie Smith" userId="fed1330f33f5650e" providerId="LiveId" clId="{E1FD5557-223E-4077-9ADC-8551C8E48883}" dt="2022-08-04T05:46:40.850" v="27"/>
        <pc:sldMkLst>
          <pc:docMk/>
          <pc:sldMk cId="1718612039" sldId="444"/>
        </pc:sldMkLst>
      </pc:sldChg>
      <pc:sldChg chg="addSp modSp mod">
        <pc:chgData name="Leonie Smith" userId="fed1330f33f5650e" providerId="LiveId" clId="{E1FD5557-223E-4077-9ADC-8551C8E48883}" dt="2022-08-15T05:48:14.419" v="126" actId="20577"/>
        <pc:sldMkLst>
          <pc:docMk/>
          <pc:sldMk cId="2166098122" sldId="445"/>
        </pc:sldMkLst>
      </pc:sldChg>
      <pc:sldChg chg="addSp delSp modSp modTransition modAnim">
        <pc:chgData name="Leonie Smith" userId="fed1330f33f5650e" providerId="LiveId" clId="{E1FD5557-223E-4077-9ADC-8551C8E48883}" dt="2022-08-04T05:51:31.097" v="40"/>
        <pc:sldMkLst>
          <pc:docMk/>
          <pc:sldMk cId="665805102" sldId="446"/>
        </pc:sldMkLst>
      </pc:sldChg>
      <pc:sldChg chg="addSp modSp mod">
        <pc:chgData name="Leonie Smith" userId="fed1330f33f5650e" providerId="LiveId" clId="{E1FD5557-223E-4077-9ADC-8551C8E48883}" dt="2022-08-15T05:48:22.540" v="127" actId="20577"/>
        <pc:sldMkLst>
          <pc:docMk/>
          <pc:sldMk cId="2422728137" sldId="447"/>
        </pc:sldMkLst>
      </pc:sldChg>
      <pc:sldChg chg="addSp delSp modSp modTransition modAnim">
        <pc:chgData name="Leonie Smith" userId="fed1330f33f5650e" providerId="LiveId" clId="{E1FD5557-223E-4077-9ADC-8551C8E48883}" dt="2022-08-04T05:52:48.843" v="45"/>
        <pc:sldMkLst>
          <pc:docMk/>
          <pc:sldMk cId="843663555" sldId="448"/>
        </pc:sldMkLst>
      </pc:sldChg>
      <pc:sldChg chg="addSp modSp mod">
        <pc:chgData name="Leonie Smith" userId="fed1330f33f5650e" providerId="LiveId" clId="{E1FD5557-223E-4077-9ADC-8551C8E48883}" dt="2022-08-15T05:48:28.017" v="128" actId="20577"/>
        <pc:sldMkLst>
          <pc:docMk/>
          <pc:sldMk cId="4160448636" sldId="449"/>
        </pc:sldMkLst>
      </pc:sldChg>
      <pc:sldChg chg="addSp delSp modSp modTransition modAnim">
        <pc:chgData name="Leonie Smith" userId="fed1330f33f5650e" providerId="LiveId" clId="{E1FD5557-223E-4077-9ADC-8551C8E48883}" dt="2022-08-04T05:57:27.152" v="60"/>
        <pc:sldMkLst>
          <pc:docMk/>
          <pc:sldMk cId="538051216" sldId="450"/>
        </pc:sldMkLst>
      </pc:sldChg>
      <pc:sldChg chg="addSp modSp mod">
        <pc:chgData name="Leonie Smith" userId="fed1330f33f5650e" providerId="LiveId" clId="{E1FD5557-223E-4077-9ADC-8551C8E48883}" dt="2022-08-15T05:48:33.839" v="129" actId="20577"/>
        <pc:sldMkLst>
          <pc:docMk/>
          <pc:sldMk cId="3386340796" sldId="451"/>
        </pc:sldMkLst>
      </pc:sldChg>
      <pc:sldChg chg="addSp delSp modSp modTransition modAnim">
        <pc:chgData name="Leonie Smith" userId="fed1330f33f5650e" providerId="LiveId" clId="{E1FD5557-223E-4077-9ADC-8551C8E48883}" dt="2022-08-04T06:00:07.216" v="65"/>
        <pc:sldMkLst>
          <pc:docMk/>
          <pc:sldMk cId="4002949039" sldId="452"/>
        </pc:sldMkLst>
      </pc:sldChg>
      <pc:sldChg chg="addSp modSp mod">
        <pc:chgData name="Leonie Smith" userId="fed1330f33f5650e" providerId="LiveId" clId="{E1FD5557-223E-4077-9ADC-8551C8E48883}" dt="2022-08-15T05:48:44.837" v="131" actId="1076"/>
        <pc:sldMkLst>
          <pc:docMk/>
          <pc:sldMk cId="283334129" sldId="453"/>
        </pc:sldMkLst>
      </pc:sldChg>
      <pc:sldChg chg="addSp delSp modSp modTransition modAnim">
        <pc:chgData name="Leonie Smith" userId="fed1330f33f5650e" providerId="LiveId" clId="{E1FD5557-223E-4077-9ADC-8551C8E48883}" dt="2022-08-04T06:09:05.738" v="72"/>
        <pc:sldMkLst>
          <pc:docMk/>
          <pc:sldMk cId="2511564658" sldId="454"/>
        </pc:sldMkLst>
      </pc:sldChg>
      <pc:sldChg chg="addSp modSp mod">
        <pc:chgData name="Leonie Smith" userId="fed1330f33f5650e" providerId="LiveId" clId="{E1FD5557-223E-4077-9ADC-8551C8E48883}" dt="2022-08-15T05:48:53.099" v="132" actId="20577"/>
        <pc:sldMkLst>
          <pc:docMk/>
          <pc:sldMk cId="1799939013" sldId="455"/>
        </pc:sldMkLst>
      </pc:sldChg>
      <pc:sldChg chg="addSp delSp modSp modTransition modAnim">
        <pc:chgData name="Leonie Smith" userId="fed1330f33f5650e" providerId="LiveId" clId="{E1FD5557-223E-4077-9ADC-8551C8E48883}" dt="2022-08-04T06:13:04.644" v="81"/>
        <pc:sldMkLst>
          <pc:docMk/>
          <pc:sldMk cId="4049696417" sldId="456"/>
        </pc:sldMkLst>
      </pc:sldChg>
      <pc:sldChg chg="del">
        <pc:chgData name="Leonie Smith" userId="fed1330f33f5650e" providerId="LiveId" clId="{E1FD5557-223E-4077-9ADC-8551C8E48883}" dt="2022-08-15T05:46:49.629" v="120" actId="2696"/>
        <pc:sldMkLst>
          <pc:docMk/>
          <pc:sldMk cId="2618424304" sldId="457"/>
        </pc:sldMkLst>
      </pc:sldChg>
      <pc:sldChg chg="addSp delSp modSp modTransition modAnim">
        <pc:chgData name="Leonie Smith" userId="fed1330f33f5650e" providerId="LiveId" clId="{E1FD5557-223E-4077-9ADC-8551C8E48883}" dt="2022-08-04T06:15:49.930" v="86"/>
        <pc:sldMkLst>
          <pc:docMk/>
          <pc:sldMk cId="2691432836" sldId="460"/>
        </pc:sldMkLst>
      </pc:sldChg>
      <pc:sldChg chg="addSp modSp mod">
        <pc:chgData name="Leonie Smith" userId="fed1330f33f5650e" providerId="LiveId" clId="{E1FD5557-223E-4077-9ADC-8551C8E48883}" dt="2022-08-15T05:49:23.422" v="137" actId="1076"/>
        <pc:sldMkLst>
          <pc:docMk/>
          <pc:sldMk cId="3868250199" sldId="461"/>
        </pc:sldMkLst>
      </pc:sldChg>
      <pc:sldChg chg="addSp modSp modNotesTx">
        <pc:chgData name="Leonie Smith" userId="fed1330f33f5650e" providerId="LiveId" clId="{E1FD5557-223E-4077-9ADC-8551C8E48883}" dt="2022-08-05T06:11:23.980" v="90" actId="5793"/>
        <pc:sldMkLst>
          <pc:docMk/>
          <pc:sldMk cId="3596600315" sldId="468"/>
        </pc:sldMkLst>
      </pc:sldChg>
      <pc:sldChg chg="addSp modSp">
        <pc:chgData name="Leonie Smith" userId="fed1330f33f5650e" providerId="LiveId" clId="{E1FD5557-223E-4077-9ADC-8551C8E48883}" dt="2022-08-15T05:41:04.591" v="96"/>
        <pc:sldMkLst>
          <pc:docMk/>
          <pc:sldMk cId="2699504392" sldId="469"/>
        </pc:sldMkLst>
      </pc:sldChg>
      <pc:sldChg chg="add del">
        <pc:chgData name="Leonie Smith" userId="fed1330f33f5650e" providerId="LiveId" clId="{E1FD5557-223E-4077-9ADC-8551C8E48883}" dt="2022-08-15T05:46:40.236" v="119" actId="2696"/>
        <pc:sldMkLst>
          <pc:docMk/>
          <pc:sldMk cId="1099336688" sldId="470"/>
        </pc:sldMkLst>
      </pc:sldChg>
      <pc:sldChg chg="add del ord">
        <pc:chgData name="Leonie Smith" userId="fed1330f33f5650e" providerId="LiveId" clId="{E1FD5557-223E-4077-9ADC-8551C8E48883}" dt="2022-08-15T05:45:17.585" v="117" actId="2696"/>
        <pc:sldMkLst>
          <pc:docMk/>
          <pc:sldMk cId="2285278580" sldId="471"/>
        </pc:sldMkLst>
      </pc:sldChg>
      <pc:sldChg chg="addSp delSp modSp new mod">
        <pc:chgData name="Leonie Smith" userId="fed1330f33f5650e" providerId="LiveId" clId="{E1FD5557-223E-4077-9ADC-8551C8E48883}" dt="2022-08-15T05:49:06.126" v="134" actId="1076"/>
        <pc:sldMkLst>
          <pc:docMk/>
          <pc:sldMk cId="710009761" sldId="472"/>
        </pc:sldMkLst>
      </pc:sldChg>
    </pc:docChg>
  </pc:docChgLst>
  <pc:docChgLst>
    <pc:chgData name="Alfred Smith" userId="3c60a3631c0db8ad" providerId="LiveId" clId="{60B4CAA5-96F3-436B-9C9D-441461E7D9EB}"/>
    <pc:docChg chg="custSel modSld">
      <pc:chgData name="Alfred Smith" userId="3c60a3631c0db8ad" providerId="LiveId" clId="{60B4CAA5-96F3-436B-9C9D-441461E7D9EB}" dt="2025-04-09T10:21:04.111" v="22"/>
      <pc:docMkLst>
        <pc:docMk/>
      </pc:docMkLst>
      <pc:sldChg chg="addSp delSp modSp mod">
        <pc:chgData name="Alfred Smith" userId="3c60a3631c0db8ad" providerId="LiveId" clId="{60B4CAA5-96F3-436B-9C9D-441461E7D9EB}" dt="2025-04-09T10:19:18.150" v="4"/>
        <pc:sldMkLst>
          <pc:docMk/>
          <pc:sldMk cId="923867738" sldId="440"/>
        </pc:sldMkLst>
        <pc:spChg chg="add mod">
          <ac:chgData name="Alfred Smith" userId="3c60a3631c0db8ad" providerId="LiveId" clId="{60B4CAA5-96F3-436B-9C9D-441461E7D9EB}" dt="2025-04-09T10:19:18.150" v="4"/>
          <ac:spMkLst>
            <pc:docMk/>
            <pc:sldMk cId="923867738" sldId="440"/>
            <ac:spMk id="2" creationId="{E5CC0D43-3FFA-8F4B-BDD3-5835B91C46DC}"/>
          </ac:spMkLst>
        </pc:spChg>
        <pc:spChg chg="add mod">
          <ac:chgData name="Alfred Smith" userId="3c60a3631c0db8ad" providerId="LiveId" clId="{60B4CAA5-96F3-436B-9C9D-441461E7D9EB}" dt="2025-04-09T10:19:18.150" v="4"/>
          <ac:spMkLst>
            <pc:docMk/>
            <pc:sldMk cId="923867738" sldId="440"/>
            <ac:spMk id="3" creationId="{561EC8E1-5AD4-5294-FFFF-855C11033F19}"/>
          </ac:spMkLst>
        </pc:spChg>
      </pc:sldChg>
      <pc:sldChg chg="addSp delSp modSp mod">
        <pc:chgData name="Alfred Smith" userId="3c60a3631c0db8ad" providerId="LiveId" clId="{60B4CAA5-96F3-436B-9C9D-441461E7D9EB}" dt="2025-04-09T10:19:26.942" v="6"/>
        <pc:sldMkLst>
          <pc:docMk/>
          <pc:sldMk cId="2180228365" sldId="442"/>
        </pc:sldMkLst>
        <pc:spChg chg="add mod">
          <ac:chgData name="Alfred Smith" userId="3c60a3631c0db8ad" providerId="LiveId" clId="{60B4CAA5-96F3-436B-9C9D-441461E7D9EB}" dt="2025-04-09T10:19:26.942" v="6"/>
          <ac:spMkLst>
            <pc:docMk/>
            <pc:sldMk cId="2180228365" sldId="442"/>
            <ac:spMk id="2" creationId="{DF17CAA3-C334-944C-D50B-E3FEE5559AD1}"/>
          </ac:spMkLst>
        </pc:spChg>
        <pc:spChg chg="add mod">
          <ac:chgData name="Alfred Smith" userId="3c60a3631c0db8ad" providerId="LiveId" clId="{60B4CAA5-96F3-436B-9C9D-441461E7D9EB}" dt="2025-04-09T10:19:26.942" v="6"/>
          <ac:spMkLst>
            <pc:docMk/>
            <pc:sldMk cId="2180228365" sldId="442"/>
            <ac:spMk id="3" creationId="{544ACA44-9AF3-FDFB-BE7A-1B37081F1DC7}"/>
          </ac:spMkLst>
        </pc:spChg>
      </pc:sldChg>
      <pc:sldChg chg="addSp delSp modSp mod">
        <pc:chgData name="Alfred Smith" userId="3c60a3631c0db8ad" providerId="LiveId" clId="{60B4CAA5-96F3-436B-9C9D-441461E7D9EB}" dt="2025-04-09T10:19:34.803" v="8"/>
        <pc:sldMkLst>
          <pc:docMk/>
          <pc:sldMk cId="1718612039" sldId="444"/>
        </pc:sldMkLst>
        <pc:spChg chg="add mod">
          <ac:chgData name="Alfred Smith" userId="3c60a3631c0db8ad" providerId="LiveId" clId="{60B4CAA5-96F3-436B-9C9D-441461E7D9EB}" dt="2025-04-09T10:19:34.803" v="8"/>
          <ac:spMkLst>
            <pc:docMk/>
            <pc:sldMk cId="1718612039" sldId="444"/>
            <ac:spMk id="2" creationId="{D8E1076A-0E15-F9F2-9DFF-D855281C2B0B}"/>
          </ac:spMkLst>
        </pc:spChg>
        <pc:spChg chg="add mod">
          <ac:chgData name="Alfred Smith" userId="3c60a3631c0db8ad" providerId="LiveId" clId="{60B4CAA5-96F3-436B-9C9D-441461E7D9EB}" dt="2025-04-09T10:19:34.803" v="8"/>
          <ac:spMkLst>
            <pc:docMk/>
            <pc:sldMk cId="1718612039" sldId="444"/>
            <ac:spMk id="3" creationId="{C145A783-2EB2-71C2-9090-28154DA99B35}"/>
          </ac:spMkLst>
        </pc:spChg>
      </pc:sldChg>
      <pc:sldChg chg="addSp delSp modSp mod">
        <pc:chgData name="Alfred Smith" userId="3c60a3631c0db8ad" providerId="LiveId" clId="{60B4CAA5-96F3-436B-9C9D-441461E7D9EB}" dt="2025-04-09T10:19:46.579" v="10"/>
        <pc:sldMkLst>
          <pc:docMk/>
          <pc:sldMk cId="665805102" sldId="446"/>
        </pc:sldMkLst>
        <pc:spChg chg="add mod">
          <ac:chgData name="Alfred Smith" userId="3c60a3631c0db8ad" providerId="LiveId" clId="{60B4CAA5-96F3-436B-9C9D-441461E7D9EB}" dt="2025-04-09T10:19:46.579" v="10"/>
          <ac:spMkLst>
            <pc:docMk/>
            <pc:sldMk cId="665805102" sldId="446"/>
            <ac:spMk id="2" creationId="{C73BDF97-3217-3981-14BC-5E1AD5166BCB}"/>
          </ac:spMkLst>
        </pc:spChg>
        <pc:spChg chg="add mod">
          <ac:chgData name="Alfred Smith" userId="3c60a3631c0db8ad" providerId="LiveId" clId="{60B4CAA5-96F3-436B-9C9D-441461E7D9EB}" dt="2025-04-09T10:19:46.579" v="10"/>
          <ac:spMkLst>
            <pc:docMk/>
            <pc:sldMk cId="665805102" sldId="446"/>
            <ac:spMk id="3" creationId="{17096F9B-7A29-F6CC-017A-9B8563DA3584}"/>
          </ac:spMkLst>
        </pc:spChg>
      </pc:sldChg>
      <pc:sldChg chg="addSp delSp modSp mod">
        <pc:chgData name="Alfred Smith" userId="3c60a3631c0db8ad" providerId="LiveId" clId="{60B4CAA5-96F3-436B-9C9D-441461E7D9EB}" dt="2025-04-09T10:19:58.858" v="12"/>
        <pc:sldMkLst>
          <pc:docMk/>
          <pc:sldMk cId="843663555" sldId="448"/>
        </pc:sldMkLst>
        <pc:spChg chg="add mod">
          <ac:chgData name="Alfred Smith" userId="3c60a3631c0db8ad" providerId="LiveId" clId="{60B4CAA5-96F3-436B-9C9D-441461E7D9EB}" dt="2025-04-09T10:19:58.858" v="12"/>
          <ac:spMkLst>
            <pc:docMk/>
            <pc:sldMk cId="843663555" sldId="448"/>
            <ac:spMk id="2" creationId="{3C6B5062-E024-C0E0-B7B2-9348A3A5A025}"/>
          </ac:spMkLst>
        </pc:spChg>
        <pc:spChg chg="add mod">
          <ac:chgData name="Alfred Smith" userId="3c60a3631c0db8ad" providerId="LiveId" clId="{60B4CAA5-96F3-436B-9C9D-441461E7D9EB}" dt="2025-04-09T10:19:58.858" v="12"/>
          <ac:spMkLst>
            <pc:docMk/>
            <pc:sldMk cId="843663555" sldId="448"/>
            <ac:spMk id="3" creationId="{72212FF7-C0A1-E967-337E-DB6C70A84E86}"/>
          </ac:spMkLst>
        </pc:spChg>
      </pc:sldChg>
      <pc:sldChg chg="addSp delSp modSp mod">
        <pc:chgData name="Alfred Smith" userId="3c60a3631c0db8ad" providerId="LiveId" clId="{60B4CAA5-96F3-436B-9C9D-441461E7D9EB}" dt="2025-04-09T10:20:09.214" v="14"/>
        <pc:sldMkLst>
          <pc:docMk/>
          <pc:sldMk cId="538051216" sldId="450"/>
        </pc:sldMkLst>
        <pc:spChg chg="add mod">
          <ac:chgData name="Alfred Smith" userId="3c60a3631c0db8ad" providerId="LiveId" clId="{60B4CAA5-96F3-436B-9C9D-441461E7D9EB}" dt="2025-04-09T10:20:09.214" v="14"/>
          <ac:spMkLst>
            <pc:docMk/>
            <pc:sldMk cId="538051216" sldId="450"/>
            <ac:spMk id="2" creationId="{469CDEC9-5A72-9954-115B-3FACBA66CBE0}"/>
          </ac:spMkLst>
        </pc:spChg>
        <pc:spChg chg="add mod">
          <ac:chgData name="Alfred Smith" userId="3c60a3631c0db8ad" providerId="LiveId" clId="{60B4CAA5-96F3-436B-9C9D-441461E7D9EB}" dt="2025-04-09T10:20:09.214" v="14"/>
          <ac:spMkLst>
            <pc:docMk/>
            <pc:sldMk cId="538051216" sldId="450"/>
            <ac:spMk id="3" creationId="{B01C631A-DBAB-118D-8CD9-D58C0B948567}"/>
          </ac:spMkLst>
        </pc:spChg>
      </pc:sldChg>
      <pc:sldChg chg="addSp delSp modSp mod">
        <pc:chgData name="Alfred Smith" userId="3c60a3631c0db8ad" providerId="LiveId" clId="{60B4CAA5-96F3-436B-9C9D-441461E7D9EB}" dt="2025-04-09T10:20:20.531" v="16"/>
        <pc:sldMkLst>
          <pc:docMk/>
          <pc:sldMk cId="4002949039" sldId="452"/>
        </pc:sldMkLst>
        <pc:spChg chg="add mod">
          <ac:chgData name="Alfred Smith" userId="3c60a3631c0db8ad" providerId="LiveId" clId="{60B4CAA5-96F3-436B-9C9D-441461E7D9EB}" dt="2025-04-09T10:20:20.531" v="16"/>
          <ac:spMkLst>
            <pc:docMk/>
            <pc:sldMk cId="4002949039" sldId="452"/>
            <ac:spMk id="2" creationId="{24B9635C-B213-0126-AFA9-926A076097E0}"/>
          </ac:spMkLst>
        </pc:spChg>
        <pc:spChg chg="add mod">
          <ac:chgData name="Alfred Smith" userId="3c60a3631c0db8ad" providerId="LiveId" clId="{60B4CAA5-96F3-436B-9C9D-441461E7D9EB}" dt="2025-04-09T10:20:20.531" v="16"/>
          <ac:spMkLst>
            <pc:docMk/>
            <pc:sldMk cId="4002949039" sldId="452"/>
            <ac:spMk id="3" creationId="{5885DFCE-90CD-98B1-86D6-D6D7D6DD63D7}"/>
          </ac:spMkLst>
        </pc:spChg>
      </pc:sldChg>
      <pc:sldChg chg="addSp delSp modSp mod">
        <pc:chgData name="Alfred Smith" userId="3c60a3631c0db8ad" providerId="LiveId" clId="{60B4CAA5-96F3-436B-9C9D-441461E7D9EB}" dt="2025-04-09T10:20:32.949" v="18"/>
        <pc:sldMkLst>
          <pc:docMk/>
          <pc:sldMk cId="2511564658" sldId="454"/>
        </pc:sldMkLst>
        <pc:spChg chg="add mod">
          <ac:chgData name="Alfred Smith" userId="3c60a3631c0db8ad" providerId="LiveId" clId="{60B4CAA5-96F3-436B-9C9D-441461E7D9EB}" dt="2025-04-09T10:20:32.949" v="18"/>
          <ac:spMkLst>
            <pc:docMk/>
            <pc:sldMk cId="2511564658" sldId="454"/>
            <ac:spMk id="2" creationId="{DFEDCC7E-9EAE-5565-FA43-2E40F403B1C0}"/>
          </ac:spMkLst>
        </pc:spChg>
        <pc:spChg chg="add mod">
          <ac:chgData name="Alfred Smith" userId="3c60a3631c0db8ad" providerId="LiveId" clId="{60B4CAA5-96F3-436B-9C9D-441461E7D9EB}" dt="2025-04-09T10:20:32.949" v="18"/>
          <ac:spMkLst>
            <pc:docMk/>
            <pc:sldMk cId="2511564658" sldId="454"/>
            <ac:spMk id="3" creationId="{2F57A616-163A-8EC1-4360-A5E40871C6BA}"/>
          </ac:spMkLst>
        </pc:spChg>
      </pc:sldChg>
      <pc:sldChg chg="addSp delSp modSp mod">
        <pc:chgData name="Alfred Smith" userId="3c60a3631c0db8ad" providerId="LiveId" clId="{60B4CAA5-96F3-436B-9C9D-441461E7D9EB}" dt="2025-04-09T10:20:52.781" v="20"/>
        <pc:sldMkLst>
          <pc:docMk/>
          <pc:sldMk cId="4049696417" sldId="456"/>
        </pc:sldMkLst>
        <pc:spChg chg="add mod">
          <ac:chgData name="Alfred Smith" userId="3c60a3631c0db8ad" providerId="LiveId" clId="{60B4CAA5-96F3-436B-9C9D-441461E7D9EB}" dt="2025-04-09T10:20:52.781" v="20"/>
          <ac:spMkLst>
            <pc:docMk/>
            <pc:sldMk cId="4049696417" sldId="456"/>
            <ac:spMk id="2" creationId="{E7FDBE79-C705-807A-D157-67527AB454F8}"/>
          </ac:spMkLst>
        </pc:spChg>
        <pc:spChg chg="add mod">
          <ac:chgData name="Alfred Smith" userId="3c60a3631c0db8ad" providerId="LiveId" clId="{60B4CAA5-96F3-436B-9C9D-441461E7D9EB}" dt="2025-04-09T10:20:52.781" v="20"/>
          <ac:spMkLst>
            <pc:docMk/>
            <pc:sldMk cId="4049696417" sldId="456"/>
            <ac:spMk id="3" creationId="{1DD16A97-9598-E436-7EF4-158B8D629047}"/>
          </ac:spMkLst>
        </pc:spChg>
      </pc:sldChg>
      <pc:sldChg chg="addSp delSp modSp mod">
        <pc:chgData name="Alfred Smith" userId="3c60a3631c0db8ad" providerId="LiveId" clId="{60B4CAA5-96F3-436B-9C9D-441461E7D9EB}" dt="2025-04-09T10:21:04.111" v="22"/>
        <pc:sldMkLst>
          <pc:docMk/>
          <pc:sldMk cId="2691432836" sldId="460"/>
        </pc:sldMkLst>
        <pc:spChg chg="add mod">
          <ac:chgData name="Alfred Smith" userId="3c60a3631c0db8ad" providerId="LiveId" clId="{60B4CAA5-96F3-436B-9C9D-441461E7D9EB}" dt="2025-04-09T10:21:04.111" v="22"/>
          <ac:spMkLst>
            <pc:docMk/>
            <pc:sldMk cId="2691432836" sldId="460"/>
            <ac:spMk id="2" creationId="{B8540B3E-F04C-2FCB-6EC8-5260051DF0B8}"/>
          </ac:spMkLst>
        </pc:spChg>
        <pc:spChg chg="add mod">
          <ac:chgData name="Alfred Smith" userId="3c60a3631c0db8ad" providerId="LiveId" clId="{60B4CAA5-96F3-436B-9C9D-441461E7D9EB}" dt="2025-04-09T10:21:04.111" v="22"/>
          <ac:spMkLst>
            <pc:docMk/>
            <pc:sldMk cId="2691432836" sldId="460"/>
            <ac:spMk id="3" creationId="{81695E22-9C30-BDA3-4197-B8E14954335C}"/>
          </ac:spMkLst>
        </pc:spChg>
      </pc:sldChg>
      <pc:sldChg chg="addSp delSp modSp mod">
        <pc:chgData name="Alfred Smith" userId="3c60a3631c0db8ad" providerId="LiveId" clId="{60B4CAA5-96F3-436B-9C9D-441461E7D9EB}" dt="2025-04-09T10:18:54.624" v="1"/>
        <pc:sldMkLst>
          <pc:docMk/>
          <pc:sldMk cId="3596600315" sldId="468"/>
        </pc:sldMkLst>
        <pc:spChg chg="add mod">
          <ac:chgData name="Alfred Smith" userId="3c60a3631c0db8ad" providerId="LiveId" clId="{60B4CAA5-96F3-436B-9C9D-441461E7D9EB}" dt="2025-04-09T10:18:54.624" v="1"/>
          <ac:spMkLst>
            <pc:docMk/>
            <pc:sldMk cId="3596600315" sldId="468"/>
            <ac:spMk id="5" creationId="{DDF51878-9B28-EA48-1191-7972FFBB5E48}"/>
          </ac:spMkLst>
        </pc:spChg>
      </pc:sldChg>
      <pc:sldChg chg="addSp modSp">
        <pc:chgData name="Alfred Smith" userId="3c60a3631c0db8ad" providerId="LiveId" clId="{60B4CAA5-96F3-436B-9C9D-441461E7D9EB}" dt="2025-04-09T10:19:05.484" v="2"/>
        <pc:sldMkLst>
          <pc:docMk/>
          <pc:sldMk cId="2699504392" sldId="469"/>
        </pc:sldMkLst>
        <pc:spChg chg="add mod">
          <ac:chgData name="Alfred Smith" userId="3c60a3631c0db8ad" providerId="LiveId" clId="{60B4CAA5-96F3-436B-9C9D-441461E7D9EB}" dt="2025-04-09T10:19:05.484" v="2"/>
          <ac:spMkLst>
            <pc:docMk/>
            <pc:sldMk cId="2699504392" sldId="469"/>
            <ac:spMk id="5" creationId="{430B816E-E64F-6ACD-C0C3-97ECA59BC070}"/>
          </ac:spMkLst>
        </pc:spChg>
      </pc:sldChg>
    </pc:docChg>
  </pc:docChgLst>
  <pc:docChgLst>
    <pc:chgData name="Alfred Smith" userId="3c60a3631c0db8ad" providerId="LiveId" clId="{340924D0-A9DD-4CE4-B9A4-B0A53F5BC581}"/>
    <pc:docChg chg="modSld">
      <pc:chgData name="Alfred Smith" userId="3c60a3631c0db8ad" providerId="LiveId" clId="{340924D0-A9DD-4CE4-B9A4-B0A53F5BC581}" dt="2024-07-19T06:56:43.069" v="0"/>
      <pc:docMkLst>
        <pc:docMk/>
      </pc:docMkLst>
      <pc:sldChg chg="modSp">
        <pc:chgData name="Alfred Smith" userId="3c60a3631c0db8ad" providerId="LiveId" clId="{340924D0-A9DD-4CE4-B9A4-B0A53F5BC581}" dt="2024-07-19T06:56:43.069" v="0"/>
        <pc:sldMkLst>
          <pc:docMk/>
          <pc:sldMk cId="3261377596" sldId="438"/>
        </pc:sldMkLst>
      </pc:sldChg>
      <pc:sldChg chg="modSp">
        <pc:chgData name="Alfred Smith" userId="3c60a3631c0db8ad" providerId="LiveId" clId="{340924D0-A9DD-4CE4-B9A4-B0A53F5BC581}" dt="2024-07-19T06:56:43.069" v="0"/>
        <pc:sldMkLst>
          <pc:docMk/>
          <pc:sldMk cId="3759221820" sldId="439"/>
        </pc:sldMkLst>
      </pc:sldChg>
      <pc:sldChg chg="modSp">
        <pc:chgData name="Alfred Smith" userId="3c60a3631c0db8ad" providerId="LiveId" clId="{340924D0-A9DD-4CE4-B9A4-B0A53F5BC581}" dt="2024-07-19T06:56:43.069" v="0"/>
        <pc:sldMkLst>
          <pc:docMk/>
          <pc:sldMk cId="3676245138" sldId="441"/>
        </pc:sldMkLst>
      </pc:sldChg>
      <pc:sldChg chg="modSp">
        <pc:chgData name="Alfred Smith" userId="3c60a3631c0db8ad" providerId="LiveId" clId="{340924D0-A9DD-4CE4-B9A4-B0A53F5BC581}" dt="2024-07-19T06:56:43.069" v="0"/>
        <pc:sldMkLst>
          <pc:docMk/>
          <pc:sldMk cId="3095902142" sldId="443"/>
        </pc:sldMkLst>
      </pc:sldChg>
      <pc:sldChg chg="modSp">
        <pc:chgData name="Alfred Smith" userId="3c60a3631c0db8ad" providerId="LiveId" clId="{340924D0-A9DD-4CE4-B9A4-B0A53F5BC581}" dt="2024-07-19T06:56:43.069" v="0"/>
        <pc:sldMkLst>
          <pc:docMk/>
          <pc:sldMk cId="2166098122" sldId="445"/>
        </pc:sldMkLst>
      </pc:sldChg>
      <pc:sldChg chg="modSp">
        <pc:chgData name="Alfred Smith" userId="3c60a3631c0db8ad" providerId="LiveId" clId="{340924D0-A9DD-4CE4-B9A4-B0A53F5BC581}" dt="2024-07-19T06:56:43.069" v="0"/>
        <pc:sldMkLst>
          <pc:docMk/>
          <pc:sldMk cId="2422728137" sldId="447"/>
        </pc:sldMkLst>
      </pc:sldChg>
      <pc:sldChg chg="modSp">
        <pc:chgData name="Alfred Smith" userId="3c60a3631c0db8ad" providerId="LiveId" clId="{340924D0-A9DD-4CE4-B9A4-B0A53F5BC581}" dt="2024-07-19T06:56:43.069" v="0"/>
        <pc:sldMkLst>
          <pc:docMk/>
          <pc:sldMk cId="4160448636" sldId="449"/>
        </pc:sldMkLst>
      </pc:sldChg>
      <pc:sldChg chg="modSp">
        <pc:chgData name="Alfred Smith" userId="3c60a3631c0db8ad" providerId="LiveId" clId="{340924D0-A9DD-4CE4-B9A4-B0A53F5BC581}" dt="2024-07-19T06:56:43.069" v="0"/>
        <pc:sldMkLst>
          <pc:docMk/>
          <pc:sldMk cId="3386340796" sldId="451"/>
        </pc:sldMkLst>
      </pc:sldChg>
      <pc:sldChg chg="modSp">
        <pc:chgData name="Alfred Smith" userId="3c60a3631c0db8ad" providerId="LiveId" clId="{340924D0-A9DD-4CE4-B9A4-B0A53F5BC581}" dt="2024-07-19T06:56:43.069" v="0"/>
        <pc:sldMkLst>
          <pc:docMk/>
          <pc:sldMk cId="283334129" sldId="453"/>
        </pc:sldMkLst>
      </pc:sldChg>
      <pc:sldChg chg="modSp">
        <pc:chgData name="Alfred Smith" userId="3c60a3631c0db8ad" providerId="LiveId" clId="{340924D0-A9DD-4CE4-B9A4-B0A53F5BC581}" dt="2024-07-19T06:56:43.069" v="0"/>
        <pc:sldMkLst>
          <pc:docMk/>
          <pc:sldMk cId="1799939013" sldId="455"/>
        </pc:sldMkLst>
      </pc:sldChg>
      <pc:sldChg chg="modSp">
        <pc:chgData name="Alfred Smith" userId="3c60a3631c0db8ad" providerId="LiveId" clId="{340924D0-A9DD-4CE4-B9A4-B0A53F5BC581}" dt="2024-07-19T06:56:43.069" v="0"/>
        <pc:sldMkLst>
          <pc:docMk/>
          <pc:sldMk cId="3868250199" sldId="461"/>
        </pc:sldMkLst>
      </pc:sldChg>
      <pc:sldChg chg="modSp">
        <pc:chgData name="Alfred Smith" userId="3c60a3631c0db8ad" providerId="LiveId" clId="{340924D0-A9DD-4CE4-B9A4-B0A53F5BC581}" dt="2024-07-19T06:56:43.069" v="0"/>
        <pc:sldMkLst>
          <pc:docMk/>
          <pc:sldMk cId="2699504392" sldId="469"/>
        </pc:sldMkLst>
      </pc:sldChg>
      <pc:sldChg chg="modSp">
        <pc:chgData name="Alfred Smith" userId="3c60a3631c0db8ad" providerId="LiveId" clId="{340924D0-A9DD-4CE4-B9A4-B0A53F5BC581}" dt="2024-07-19T06:56:43.069" v="0"/>
        <pc:sldMkLst>
          <pc:docMk/>
          <pc:sldMk cId="710009761" sldId="472"/>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2025/05/14</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a:t>
            </a:r>
          </a:p>
          <a:p>
            <a:pPr algn="l"/>
            <a:r>
              <a:rPr lang="en-IN" sz="1200" b="1" i="0" u="none" strike="noStrike" baseline="0">
                <a:latin typeface="TimesNewRomanPS-BoldMT"/>
              </a:rPr>
              <a:t>28 </a:t>
            </a:r>
            <a:r>
              <a:rPr lang="en-IN" sz="1200" b="1" i="0" u="none" strike="noStrike" baseline="0" dirty="0">
                <a:latin typeface="TimesNewRomanPS-BoldMT"/>
              </a:rPr>
              <a:t>Esther</a:t>
            </a:r>
          </a:p>
          <a:p>
            <a:pPr algn="l"/>
            <a:r>
              <a:rPr lang="en-US" sz="1200" b="0" i="0" u="none" strike="noStrike" baseline="0" dirty="0">
                <a:latin typeface="TimesNewRomanPSMT"/>
              </a:rPr>
              <a:t>1. Queen Vashti’s refuses King - 1:1-22 (Left Bottom Room in Palace)</a:t>
            </a:r>
          </a:p>
          <a:p>
            <a:pPr algn="l"/>
            <a:r>
              <a:rPr lang="en-US" sz="1200" b="0" i="0" u="none" strike="noStrike" baseline="0" dirty="0">
                <a:latin typeface="TimesNewRomanPSMT"/>
              </a:rPr>
              <a:t>2. Esther’s coronation banquet - 2:1-20 (Right Bottom Room in Palace)</a:t>
            </a:r>
          </a:p>
          <a:p>
            <a:pPr algn="l"/>
            <a:r>
              <a:rPr lang="en-US" sz="1200" b="0" i="0" u="none" strike="noStrike" baseline="0" dirty="0">
                <a:latin typeface="TimesNewRomanPSMT"/>
              </a:rPr>
              <a:t>3. Mordecai won’t bow to Haman - 2:21-23, 3:1-6 (Right side of Palace Gate)</a:t>
            </a:r>
          </a:p>
          <a:p>
            <a:pPr algn="l"/>
            <a:r>
              <a:rPr lang="en-US" sz="1200" b="0" i="0" u="none" strike="noStrike" baseline="0" dirty="0">
                <a:latin typeface="TimesNewRomanPSMT"/>
              </a:rPr>
              <a:t>4. Haman Plots to kill the Jews - 3:7 – 4:17 (On Palace Roof and Top Left)</a:t>
            </a:r>
          </a:p>
          <a:p>
            <a:pPr algn="l"/>
            <a:r>
              <a:rPr lang="en-US" sz="1200" b="0" i="0" u="none" strike="noStrike" baseline="0" dirty="0">
                <a:latin typeface="TimesNewRomanPSMT"/>
              </a:rPr>
              <a:t>5. Esther enters the Throne Room - 5:1-8 (Palace Center)</a:t>
            </a:r>
          </a:p>
          <a:p>
            <a:pPr algn="l"/>
            <a:r>
              <a:rPr lang="en-US" sz="1200" b="0" i="0" u="none" strike="noStrike" baseline="0" dirty="0">
                <a:latin typeface="TimesNewRomanPSMT"/>
              </a:rPr>
              <a:t>. Haman builds gallows - 5:9-14 (Right Top)</a:t>
            </a:r>
          </a:p>
          <a:p>
            <a:pPr algn="l"/>
            <a:r>
              <a:rPr lang="en-US" sz="1200" b="0" i="0" u="none" strike="noStrike" baseline="0" dirty="0">
                <a:latin typeface="TimesNewRomanPSMT"/>
              </a:rPr>
              <a:t>6The King asks Haman what should be done- 6:1-9 (Left Top Room in Palace)</a:t>
            </a:r>
          </a:p>
          <a:p>
            <a:pPr algn="l"/>
            <a:r>
              <a:rPr lang="en-US" sz="1200" b="0" i="0" u="none" strike="noStrike" baseline="0" dirty="0">
                <a:latin typeface="TimesNewRomanPSMT"/>
              </a:rPr>
              <a:t>. Haman leads Mordecai on King’s Horse - 6:10-14 (Right Bottom)</a:t>
            </a:r>
          </a:p>
          <a:p>
            <a:pPr algn="l"/>
            <a:r>
              <a:rPr lang="en-US" sz="1200" b="0" i="0" u="none" strike="noStrike" baseline="0" dirty="0">
                <a:latin typeface="TimesNewRomanPSMT"/>
              </a:rPr>
              <a:t>7.Esther exposes Haman - 7:1-10 (Right Top Room in Palace)</a:t>
            </a:r>
          </a:p>
          <a:p>
            <a:pPr algn="l"/>
            <a:r>
              <a:rPr lang="en-US" sz="1200" b="0" i="0" u="none" strike="noStrike" baseline="0" dirty="0">
                <a:latin typeface="TimesNewRomanPSMT"/>
              </a:rPr>
              <a:t>8  Mordecai raised up - 8:1 – 10:3 (Left Bottom)</a:t>
            </a:r>
            <a:endParaRPr lang="en-IN" dirty="0"/>
          </a:p>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10831100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2025/05/14</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2025/05/14</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2025/05/14</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2025/05/14</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2025/05/14</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2025/05/14</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2025/05/14</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2025/05/14</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2025/05/14</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2025/05/14</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2025/05/14</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2025/05/14</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5A97B-337D-5025-BDE7-F98E4188ACF7}"/>
              </a:ext>
            </a:extLst>
          </p:cNvPr>
          <p:cNvSpPr>
            <a:spLocks noGrp="1"/>
          </p:cNvSpPr>
          <p:nvPr>
            <p:ph type="title"/>
          </p:nvPr>
        </p:nvSpPr>
        <p:spPr/>
        <p:txBody>
          <a:bodyPr/>
          <a:lstStyle/>
          <a:p>
            <a:r>
              <a:rPr lang="en-IN" dirty="0"/>
              <a:t>28-7</a:t>
            </a:r>
          </a:p>
        </p:txBody>
      </p:sp>
      <p:pic>
        <p:nvPicPr>
          <p:cNvPr id="4" name="Audio 3">
            <a:hlinkClick r:id="" action="ppaction://media"/>
            <a:extLst>
              <a:ext uri="{FF2B5EF4-FFF2-40B4-BE49-F238E27FC236}">
                <a16:creationId xmlns:a16="http://schemas.microsoft.com/office/drawing/2014/main" id="{21F1C4BB-F1E8-5353-BC7A-C4CA5B37E9C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5" name="Content Placeholder 2">
            <a:extLst>
              <a:ext uri="{FF2B5EF4-FFF2-40B4-BE49-F238E27FC236}">
                <a16:creationId xmlns:a16="http://schemas.microsoft.com/office/drawing/2014/main" id="{DDF51878-9B28-EA48-1191-7972FFBB5E48}"/>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endParaRPr lang="en-US" sz="1800" dirty="0">
              <a:effectLst/>
              <a:highlight>
                <a:srgbClr val="FFFFFF"/>
              </a:highlight>
              <a:latin typeface="Times New Roman" panose="02020603050405020304" pitchFamily="18" charset="0"/>
              <a:ea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US" sz="1800" dirty="0">
              <a:effectLst/>
              <a:highlight>
                <a:srgbClr val="FFFFFF"/>
              </a:highlight>
              <a:latin typeface="Times New Roman" panose="02020603050405020304" pitchFamily="18" charset="0"/>
              <a:ea typeface="Times New Roman" panose="02020603050405020304" pitchFamily="18" charset="0"/>
            </a:endParaRPr>
          </a:p>
          <a:p>
            <a:endParaRPr lang="en-IN" dirty="0"/>
          </a:p>
        </p:txBody>
      </p:sp>
    </p:spTree>
    <p:extLst>
      <p:ext uri="{BB962C8B-B14F-4D97-AF65-F5344CB8AC3E}">
        <p14:creationId xmlns:p14="http://schemas.microsoft.com/office/powerpoint/2010/main" val="3596600315"/>
      </p:ext>
    </p:extLst>
  </p:cSld>
  <p:clrMapOvr>
    <a:masterClrMapping/>
  </p:clrMapOvr>
  <mc:AlternateContent xmlns:mc="http://schemas.openxmlformats.org/markup-compatibility/2006" xmlns:p14="http://schemas.microsoft.com/office/powerpoint/2010/main">
    <mc:Choice Requires="p14">
      <p:transition spd="slow" p14:dur="2000" advTm="3353"/>
    </mc:Choice>
    <mc:Fallback xmlns="">
      <p:transition spd="slow" advTm="33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49E80E8C-751B-CA6B-4274-B931B2848AAE}"/>
              </a:ext>
            </a:extLst>
          </p:cNvPr>
          <p:cNvPicPr>
            <a:picLocks noChangeAspect="1"/>
          </p:cNvPicPr>
          <p:nvPr/>
        </p:nvPicPr>
        <p:blipFill rotWithShape="1">
          <a:blip r:embed="rId2"/>
          <a:srcRect b="3035"/>
          <a:stretch/>
        </p:blipFill>
        <p:spPr>
          <a:xfrm flipH="1">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C9321D1D-1425-5C74-C9D1-C03076F97B1D}"/>
              </a:ext>
            </a:extLst>
          </p:cNvPr>
          <p:cNvSpPr txBox="1"/>
          <p:nvPr/>
        </p:nvSpPr>
        <p:spPr>
          <a:xfrm>
            <a:off x="394973" y="417295"/>
            <a:ext cx="2709453" cy="584775"/>
          </a:xfrm>
          <a:prstGeom prst="rect">
            <a:avLst/>
          </a:prstGeom>
          <a:noFill/>
        </p:spPr>
        <p:txBody>
          <a:bodyPr wrap="square" rtlCol="0">
            <a:spAutoFit/>
          </a:bodyPr>
          <a:lstStyle/>
          <a:p>
            <a:r>
              <a:rPr lang="bo-CN" sz="3200" b="1" cap="all" dirty="0">
                <a:solidFill>
                  <a:schemeClr val="bg1"/>
                </a:solidFill>
                <a:latin typeface="ArialMT"/>
              </a:rPr>
              <a:t>ཨེས་སི་ཐེར 7</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60981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udio 9">
            <a:hlinkClick r:id="" action="ppaction://media"/>
            <a:extLst>
              <a:ext uri="{FF2B5EF4-FFF2-40B4-BE49-F238E27FC236}">
                <a16:creationId xmlns:a16="http://schemas.microsoft.com/office/drawing/2014/main" id="{A755C289-0D63-E48A-C3A4-2167B6660EA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C73BDF97-3217-3981-14BC-5E1AD5166BCB}"/>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4For my people and I have been sold out to destruction, death, and annihilation. If we had merely been sold as menservants and maidservants, I would have remained silent, because no such distress would justify burdening the king.”</a:t>
            </a:r>
            <a:endParaRPr lang="en-ZA" dirty="0"/>
          </a:p>
        </p:txBody>
      </p:sp>
      <p:sp>
        <p:nvSpPr>
          <p:cNvPr id="3" name="TextBox 2">
            <a:extLst>
              <a:ext uri="{FF2B5EF4-FFF2-40B4-BE49-F238E27FC236}">
                <a16:creationId xmlns:a16="http://schemas.microsoft.com/office/drawing/2014/main" id="{17096F9B-7A29-F6CC-017A-9B8563DA3584}"/>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4མི་ཞིག་གིས་བདག་དང་བདག་གི་མི་རྣམས་ཚར་གཅོད་པ་དང་། འགུམ་པ་དང་། མེད་པར་བྱ་བའི་ཕྱིར་གཡོ་འཚོང་བྱས་ཚར་འདུག གལ་ཏེ་ངེད་རྣམས་གཞན་ལ་གཡོག་པོ་དང་གཡོག་མོར་བཙོངས་ན། བདག་ཀྱང་ཁ་རོག་འདུག་མོད། འོན་ཀྱང་བདག་ཅག་གི་སྡུག་བསྔལ་ནི་རྒྱལ་པོའི་གྱོང་གུད་དང་བསྡུར་ན་ཅི་ཡང་མ་ཡིན་ཞེས་ཞུས་པར།</a:t>
            </a:r>
            <a:endParaRPr lang="en-ZA" dirty="0"/>
          </a:p>
        </p:txBody>
      </p:sp>
    </p:spTree>
    <p:extLst>
      <p:ext uri="{BB962C8B-B14F-4D97-AF65-F5344CB8AC3E}">
        <p14:creationId xmlns:p14="http://schemas.microsoft.com/office/powerpoint/2010/main" val="665805102"/>
      </p:ext>
    </p:extLst>
  </p:cSld>
  <p:clrMapOvr>
    <a:masterClrMapping/>
  </p:clrMapOvr>
  <mc:AlternateContent xmlns:mc="http://schemas.openxmlformats.org/markup-compatibility/2006" xmlns:p14="http://schemas.microsoft.com/office/powerpoint/2010/main">
    <mc:Choice Requires="p14">
      <p:transition spd="slow" p14:dur="2000" advTm="14592"/>
    </mc:Choice>
    <mc:Fallback xmlns="">
      <p:transition spd="slow" advTm="145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6172FABC-1424-F8A4-D24D-7EEADE3BCC64}"/>
              </a:ext>
            </a:extLst>
          </p:cNvPr>
          <p:cNvPicPr>
            <a:picLocks noChangeAspect="1"/>
          </p:cNvPicPr>
          <p:nvPr/>
        </p:nvPicPr>
        <p:blipFill rotWithShape="1">
          <a:blip r:embed="rId2"/>
          <a:srcRect b="3035"/>
          <a:stretch/>
        </p:blipFill>
        <p:spPr>
          <a:xfrm flipH="1">
            <a:off x="-7379070" y="1281"/>
            <a:ext cx="19571070" cy="11006687"/>
          </a:xfrm>
          <a:prstGeom prst="rect">
            <a:avLst/>
          </a:prstGeom>
        </p:spPr>
      </p:pic>
      <p:sp>
        <p:nvSpPr>
          <p:cNvPr id="2" name="TextBox 1">
            <a:extLst>
              <a:ext uri="{FF2B5EF4-FFF2-40B4-BE49-F238E27FC236}">
                <a16:creationId xmlns:a16="http://schemas.microsoft.com/office/drawing/2014/main" id="{04A9E651-DC75-E146-D23E-CE94EDAF9843}"/>
              </a:ext>
            </a:extLst>
          </p:cNvPr>
          <p:cNvSpPr txBox="1"/>
          <p:nvPr/>
        </p:nvSpPr>
        <p:spPr>
          <a:xfrm>
            <a:off x="394973" y="417295"/>
            <a:ext cx="2709453" cy="584775"/>
          </a:xfrm>
          <a:prstGeom prst="rect">
            <a:avLst/>
          </a:prstGeom>
          <a:noFill/>
        </p:spPr>
        <p:txBody>
          <a:bodyPr wrap="square" rtlCol="0">
            <a:spAutoFit/>
          </a:bodyPr>
          <a:lstStyle/>
          <a:p>
            <a:r>
              <a:rPr lang="bo-CN" sz="3200" b="1" cap="all" dirty="0">
                <a:solidFill>
                  <a:schemeClr val="bg1"/>
                </a:solidFill>
                <a:latin typeface="ArialMT"/>
              </a:rPr>
              <a:t>ཨེས་སི་ཐེར 7</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4227281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9C14BE27-A36E-3602-1E10-CB478256C08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3C6B5062-E024-C0E0-B7B2-9348A3A5A025}"/>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5Then King Xerxes spoke up and asked Queen Esther, “Who is this, and where is the one who would devise  such a scheme?”</a:t>
            </a:r>
            <a:endParaRPr lang="en-ZA" dirty="0"/>
          </a:p>
        </p:txBody>
      </p:sp>
      <p:sp>
        <p:nvSpPr>
          <p:cNvPr id="3" name="TextBox 2">
            <a:extLst>
              <a:ext uri="{FF2B5EF4-FFF2-40B4-BE49-F238E27FC236}">
                <a16:creationId xmlns:a16="http://schemas.microsoft.com/office/drawing/2014/main" id="{72212FF7-C0A1-E967-337E-DB6C70A84E86}"/>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5རྒྱལ་པོ་ན་རེ། འདི་ལྟར་སྒྲུབ་ཕོད་པའི་སྙིང་སྟོབས་ཅན་དེ་ནི་སུ་ཡིན། གང་དུ་ཡོད་ཅེས་དྲིས་པ་ན། </a:t>
            </a:r>
            <a:endParaRPr lang="en-ZA" dirty="0"/>
          </a:p>
        </p:txBody>
      </p:sp>
    </p:spTree>
    <p:extLst>
      <p:ext uri="{BB962C8B-B14F-4D97-AF65-F5344CB8AC3E}">
        <p14:creationId xmlns:p14="http://schemas.microsoft.com/office/powerpoint/2010/main" val="843663555"/>
      </p:ext>
    </p:extLst>
  </p:cSld>
  <p:clrMapOvr>
    <a:masterClrMapping/>
  </p:clrMapOvr>
  <mc:AlternateContent xmlns:mc="http://schemas.openxmlformats.org/markup-compatibility/2006" xmlns:p14="http://schemas.microsoft.com/office/powerpoint/2010/main">
    <mc:Choice Requires="p14">
      <p:transition spd="slow" p14:dur="2000" advTm="9065"/>
    </mc:Choice>
    <mc:Fallback xmlns="">
      <p:transition spd="slow" advTm="90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A6BBE2E5-D3C1-EE5F-7BA0-3FDBDD9D3E85}"/>
              </a:ext>
            </a:extLst>
          </p:cNvPr>
          <p:cNvPicPr>
            <a:picLocks noChangeAspect="1"/>
          </p:cNvPicPr>
          <p:nvPr/>
        </p:nvPicPr>
        <p:blipFill rotWithShape="1">
          <a:blip r:embed="rId2"/>
          <a:srcRect t="245" b="2370"/>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90B37D06-40D3-1497-8959-B5E933D1C16A}"/>
              </a:ext>
            </a:extLst>
          </p:cNvPr>
          <p:cNvSpPr txBox="1"/>
          <p:nvPr/>
        </p:nvSpPr>
        <p:spPr>
          <a:xfrm>
            <a:off x="394973" y="417295"/>
            <a:ext cx="2709453" cy="584775"/>
          </a:xfrm>
          <a:prstGeom prst="rect">
            <a:avLst/>
          </a:prstGeom>
          <a:noFill/>
        </p:spPr>
        <p:txBody>
          <a:bodyPr wrap="square" rtlCol="0">
            <a:spAutoFit/>
          </a:bodyPr>
          <a:lstStyle/>
          <a:p>
            <a:r>
              <a:rPr lang="bo-CN" sz="3200" b="1" cap="all" dirty="0">
                <a:solidFill>
                  <a:schemeClr val="bg1"/>
                </a:solidFill>
                <a:latin typeface="ArialMT"/>
              </a:rPr>
              <a:t>ཨེས་སི་ཐེར 7</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1604486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udio 10">
            <a:hlinkClick r:id="" action="ppaction://media"/>
            <a:extLst>
              <a:ext uri="{FF2B5EF4-FFF2-40B4-BE49-F238E27FC236}">
                <a16:creationId xmlns:a16="http://schemas.microsoft.com/office/drawing/2014/main" id="{0DCDA288-7572-96D0-EAB1-E4681238E6C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469CDEC9-5A72-9954-115B-3FACBA66CBE0}"/>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6Esther replied, “The adversary and enemy is this wicked man—Haman!”</a:t>
            </a:r>
          </a:p>
          <a:p>
            <a:r>
              <a:rPr lang="en-US" sz="4400" dirty="0">
                <a:solidFill>
                  <a:srgbClr val="121212"/>
                </a:solidFill>
                <a:latin typeface="ArialMT"/>
              </a:rPr>
              <a:t>And Haman stood in terror before the king and queen.</a:t>
            </a:r>
            <a:endParaRPr lang="en-ZA" dirty="0"/>
          </a:p>
        </p:txBody>
      </p:sp>
      <p:sp>
        <p:nvSpPr>
          <p:cNvPr id="3" name="TextBox 2">
            <a:extLst>
              <a:ext uri="{FF2B5EF4-FFF2-40B4-BE49-F238E27FC236}">
                <a16:creationId xmlns:a16="http://schemas.microsoft.com/office/drawing/2014/main" id="{B01C631A-DBAB-118D-8CD9-D58C0B948567}"/>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6ཨེས་སི་ཐེར་གྱིས། བཙན་གནོན་གཏོང་མཁན་དང་དགྲ་ནག་མི་ངན་དེ་ནི་ཧ་མཱན་འདི་ཡིན་ཞུས་པས། ཧ་མཱན་ནི་རྒྱལ་པོ་དང་རྒྱལ་མོའི་དྲུང་དུ་རྦད་དེ་སྐྲག་པར་གྱུར་ཏོ། །</a:t>
            </a:r>
            <a:endParaRPr lang="en-ZA" dirty="0"/>
          </a:p>
        </p:txBody>
      </p:sp>
    </p:spTree>
    <p:extLst>
      <p:ext uri="{BB962C8B-B14F-4D97-AF65-F5344CB8AC3E}">
        <p14:creationId xmlns:p14="http://schemas.microsoft.com/office/powerpoint/2010/main" val="538051216"/>
      </p:ext>
    </p:extLst>
  </p:cSld>
  <p:clrMapOvr>
    <a:masterClrMapping/>
  </p:clrMapOvr>
  <mc:AlternateContent xmlns:mc="http://schemas.openxmlformats.org/markup-compatibility/2006" xmlns:p14="http://schemas.microsoft.com/office/powerpoint/2010/main">
    <mc:Choice Requires="p14">
      <p:transition spd="slow" p14:dur="2000" advTm="13059"/>
    </mc:Choice>
    <mc:Fallback xmlns="">
      <p:transition spd="slow" advTm="130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4978DB4B-C746-B254-A289-63E718180AD5}"/>
              </a:ext>
            </a:extLst>
          </p:cNvPr>
          <p:cNvPicPr>
            <a:picLocks noChangeAspect="1"/>
          </p:cNvPicPr>
          <p:nvPr/>
        </p:nvPicPr>
        <p:blipFill rotWithShape="1">
          <a:blip r:embed="rId2"/>
          <a:srcRect t="46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34D9DDEB-3C80-8D3E-ED7D-808B286D3132}"/>
              </a:ext>
            </a:extLst>
          </p:cNvPr>
          <p:cNvSpPr txBox="1"/>
          <p:nvPr/>
        </p:nvSpPr>
        <p:spPr>
          <a:xfrm>
            <a:off x="394973" y="417295"/>
            <a:ext cx="2709453" cy="584775"/>
          </a:xfrm>
          <a:prstGeom prst="rect">
            <a:avLst/>
          </a:prstGeom>
          <a:noFill/>
        </p:spPr>
        <p:txBody>
          <a:bodyPr wrap="square" rtlCol="0">
            <a:spAutoFit/>
          </a:bodyPr>
          <a:lstStyle/>
          <a:p>
            <a:r>
              <a:rPr lang="bo-CN" sz="3200" b="1" cap="all" dirty="0">
                <a:solidFill>
                  <a:schemeClr val="bg1"/>
                </a:solidFill>
                <a:latin typeface="ArialMT"/>
              </a:rPr>
              <a:t>ཨེས་སི་ཐེར 7</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3863407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B8E18675-BDF2-18A6-2DA0-A35DF8E3966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24B9635C-B213-0126-AFA9-926A076097E0}"/>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7In his fury, the king arose from drinking his wine and went to the palace garden, while Haman stayed behind to beg Queen Esther for his life, for he realized that the king was planning a terrible fate for him.</a:t>
            </a:r>
            <a:endParaRPr lang="en-ZA" dirty="0"/>
          </a:p>
        </p:txBody>
      </p:sp>
      <p:sp>
        <p:nvSpPr>
          <p:cNvPr id="3" name="TextBox 2">
            <a:extLst>
              <a:ext uri="{FF2B5EF4-FFF2-40B4-BE49-F238E27FC236}">
                <a16:creationId xmlns:a16="http://schemas.microsoft.com/office/drawing/2014/main" id="{5885DFCE-90CD-98B1-86D6-D6D7D6DD63D7}"/>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7དེ་ནས་རྒྱལ་པོ་ཐུགས་ཤིན་ཏུ་ཁྲོས་ཤིང་། གསོལ་སྟོན་དང་ཁ་བྲལ་ནས་ཕོ་བྲང་གི་སྐྱེད་ཚལ་དུ་ཕྱིན། ཧ་མཱན་གྱིས་རྒྱལ་པོས་རང་ཉིད་ལ་ནག་ཉེས་འགེལ་རྒྱུའི་ཐུགས་ཐག་བཅད་པ་ཤེས་པ་དང་། དེར་བསྡད་ནས་རང་སྲོག་སྐྱོབ་ཕྱིར་རྒྱལ་མོ་ཨེས་སི་ཐེར་ལ་ཞུ་བ་ཕུལ་ཏོ། ། </a:t>
            </a:r>
            <a:endParaRPr lang="en-ZA" dirty="0"/>
          </a:p>
        </p:txBody>
      </p:sp>
    </p:spTree>
    <p:extLst>
      <p:ext uri="{BB962C8B-B14F-4D97-AF65-F5344CB8AC3E}">
        <p14:creationId xmlns:p14="http://schemas.microsoft.com/office/powerpoint/2010/main" val="4002949039"/>
      </p:ext>
    </p:extLst>
  </p:cSld>
  <p:clrMapOvr>
    <a:masterClrMapping/>
  </p:clrMapOvr>
  <mc:AlternateContent xmlns:mc="http://schemas.openxmlformats.org/markup-compatibility/2006" xmlns:p14="http://schemas.microsoft.com/office/powerpoint/2010/main">
    <mc:Choice Requires="p14">
      <p:transition spd="slow" p14:dur="2000" advTm="11643"/>
    </mc:Choice>
    <mc:Fallback xmlns="">
      <p:transition spd="slow" advTm="116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5D2BCE05-9678-38E4-4180-EE2ABC314E37}"/>
              </a:ext>
            </a:extLst>
          </p:cNvPr>
          <p:cNvPicPr>
            <a:picLocks noChangeAspect="1"/>
          </p:cNvPicPr>
          <p:nvPr/>
        </p:nvPicPr>
        <p:blipFill rotWithShape="1">
          <a:blip r:embed="rId2"/>
          <a:srcRect r="4428"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AFFFCCE0-E597-93DD-FD17-794D7157A323}"/>
              </a:ext>
            </a:extLst>
          </p:cNvPr>
          <p:cNvSpPr txBox="1"/>
          <p:nvPr/>
        </p:nvSpPr>
        <p:spPr>
          <a:xfrm>
            <a:off x="3149896" y="382126"/>
            <a:ext cx="2709453" cy="584775"/>
          </a:xfrm>
          <a:prstGeom prst="rect">
            <a:avLst/>
          </a:prstGeom>
          <a:noFill/>
        </p:spPr>
        <p:txBody>
          <a:bodyPr wrap="square" rtlCol="0">
            <a:spAutoFit/>
          </a:bodyPr>
          <a:lstStyle/>
          <a:p>
            <a:r>
              <a:rPr lang="bo-CN" sz="3200" b="1" cap="all" dirty="0">
                <a:solidFill>
                  <a:schemeClr val="bg1"/>
                </a:solidFill>
                <a:latin typeface="ArialMT"/>
              </a:rPr>
              <a:t>ཨེས་སི་ཐེར 7</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833341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41128604-46C1-A8CD-19C1-2F66184F115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DFEDCC7E-9EAE-5565-FA43-2E40F403B1C0}"/>
              </a:ext>
            </a:extLst>
          </p:cNvPr>
          <p:cNvSpPr txBox="1"/>
          <p:nvPr/>
        </p:nvSpPr>
        <p:spPr>
          <a:xfrm>
            <a:off x="0" y="0"/>
            <a:ext cx="5975131" cy="6858000"/>
          </a:xfrm>
          <a:prstGeom prst="rect">
            <a:avLst/>
          </a:prstGeom>
          <a:noFill/>
        </p:spPr>
        <p:txBody>
          <a:bodyPr wrap="square" rtlCol="0">
            <a:noAutofit/>
          </a:bodyPr>
          <a:lstStyle/>
          <a:p>
            <a:r>
              <a:rPr lang="en-US" sz="3200" dirty="0">
                <a:solidFill>
                  <a:srgbClr val="121212"/>
                </a:solidFill>
                <a:latin typeface="ArialMT"/>
              </a:rPr>
              <a:t>8Just as the king returned from the palace garden to the banquet hall, Haman was falling on the couch where Esther was reclining. The king exclaimed, “Would he actually assault the queen while I am in the palace?”</a:t>
            </a:r>
          </a:p>
          <a:p>
            <a:r>
              <a:rPr lang="en-US" sz="3200" dirty="0">
                <a:solidFill>
                  <a:srgbClr val="121212"/>
                </a:solidFill>
                <a:latin typeface="ArialMT"/>
              </a:rPr>
              <a:t>As soon as the words had left the king’s mouth, they covered Haman’s face.</a:t>
            </a:r>
            <a:endParaRPr lang="en-ZA" dirty="0"/>
          </a:p>
        </p:txBody>
      </p:sp>
      <p:sp>
        <p:nvSpPr>
          <p:cNvPr id="3" name="TextBox 2">
            <a:extLst>
              <a:ext uri="{FF2B5EF4-FFF2-40B4-BE49-F238E27FC236}">
                <a16:creationId xmlns:a16="http://schemas.microsoft.com/office/drawing/2014/main" id="{2F57A616-163A-8EC1-4360-A5E40871C6BA}"/>
              </a:ext>
            </a:extLst>
          </p:cNvPr>
          <p:cNvSpPr txBox="1"/>
          <p:nvPr/>
        </p:nvSpPr>
        <p:spPr>
          <a:xfrm>
            <a:off x="6216870" y="0"/>
            <a:ext cx="5975129" cy="6858000"/>
          </a:xfrm>
          <a:prstGeom prst="rect">
            <a:avLst/>
          </a:prstGeom>
          <a:noFill/>
        </p:spPr>
        <p:txBody>
          <a:bodyPr wrap="square" rtlCol="0">
            <a:noAutofit/>
          </a:bodyPr>
          <a:lstStyle/>
          <a:p>
            <a:r>
              <a:rPr lang="bo-CN" sz="4000" dirty="0">
                <a:solidFill>
                  <a:srgbClr val="121212"/>
                </a:solidFill>
                <a:latin typeface="ArialMT"/>
              </a:rPr>
              <a:t>8དེ་ནས་རྒྱལ་པོ་ཕོ་བྲང་གི་སྐྱེད་ཚལ་ནས་གསོལ་སྟོན་གྱི་གནས་སུ་ཕྱིར་ཕེབས་པ་དང་། ཨེས་སི་ཐེར་ཡོད་པའི་འབོལ་ཁྲིའི་ཁར་ཧ་མཱན་ཁ་སྦུབ་ཏུ་ལོག་ཡོད་པ་ལ། རྒྱལ་པོས་འདི་ལྟར། ཁོས་ཕོ་བྲང་ནང་ངའི་མདུན་དུ་རྒྱལ་མོར་བརྙས་བཅོས་བྱེད་ཕོད་དམ་ཞེས་གསུངས་མ་ཐག་ཏུ། མི་འགའ་ཞིག་གིས་ཧ་མཱན་གྱི་གདོང་བཀབ་བོ། །</a:t>
            </a:r>
            <a:endParaRPr lang="en-ZA" dirty="0"/>
          </a:p>
        </p:txBody>
      </p:sp>
    </p:spTree>
    <p:extLst>
      <p:ext uri="{BB962C8B-B14F-4D97-AF65-F5344CB8AC3E}">
        <p14:creationId xmlns:p14="http://schemas.microsoft.com/office/powerpoint/2010/main" val="2511564658"/>
      </p:ext>
    </p:extLst>
  </p:cSld>
  <p:clrMapOvr>
    <a:masterClrMapping/>
  </p:clrMapOvr>
  <mc:AlternateContent xmlns:mc="http://schemas.openxmlformats.org/markup-compatibility/2006" xmlns:p14="http://schemas.microsoft.com/office/powerpoint/2010/main">
    <mc:Choice Requires="p14">
      <p:transition spd="slow" p14:dur="2000" advTm="23537"/>
    </mc:Choice>
    <mc:Fallback xmlns="">
      <p:transition spd="slow" advTm="235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4B4E870C-C5B6-E8DD-2FDB-0287688A76DB}"/>
              </a:ext>
            </a:extLst>
          </p:cNvPr>
          <p:cNvPicPr>
            <a:picLocks noChangeAspect="1"/>
          </p:cNvPicPr>
          <p:nvPr/>
        </p:nvPicPr>
        <p:blipFill rotWithShape="1">
          <a:blip r:embed="rId2"/>
          <a:srcRect t="6656"/>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D05C4589-7E8F-7B95-E0A3-7660DDD035A3}"/>
              </a:ext>
            </a:extLst>
          </p:cNvPr>
          <p:cNvSpPr txBox="1"/>
          <p:nvPr/>
        </p:nvSpPr>
        <p:spPr>
          <a:xfrm>
            <a:off x="6885709" y="0"/>
            <a:ext cx="5056908" cy="4079631"/>
          </a:xfrm>
          <a:prstGeom prst="rect">
            <a:avLst/>
          </a:prstGeom>
          <a:noFill/>
        </p:spPr>
        <p:txBody>
          <a:bodyPr wrap="square" rtlCol="0">
            <a:noAutofit/>
          </a:bodyPr>
          <a:lstStyle/>
          <a:p>
            <a:pPr algn="ctr"/>
            <a:r>
              <a:rPr lang="bo-CN" sz="8000" b="1" i="0" cap="all" dirty="0">
                <a:solidFill>
                  <a:schemeClr val="bg1"/>
                </a:solidFill>
                <a:effectLst/>
                <a:latin typeface="ArialMT"/>
              </a:rPr>
              <a:t>ཨེས་སི་ཐེར 7</a:t>
            </a:r>
          </a:p>
          <a:p>
            <a:r>
              <a:rPr lang="bo-CN" sz="8000" b="1" dirty="0">
                <a:solidFill>
                  <a:schemeClr val="bg1"/>
                </a:solidFill>
                <a:latin typeface="ArialMT"/>
              </a:rPr>
              <a:t>ཧ་མན་ལ་ཉེས་པ་སྲོག་ཐོག་ཏུ་བཏང་བ།</a:t>
            </a:r>
            <a:endParaRPr lang="en-ZA" sz="8000" dirty="0">
              <a:solidFill>
                <a:schemeClr val="bg1"/>
              </a:solidFill>
            </a:endParaRPr>
          </a:p>
        </p:txBody>
      </p:sp>
    </p:spTree>
    <p:extLst>
      <p:ext uri="{BB962C8B-B14F-4D97-AF65-F5344CB8AC3E}">
        <p14:creationId xmlns:p14="http://schemas.microsoft.com/office/powerpoint/2010/main" val="32613775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63873F1C-DD5D-D459-EE43-E356E29ABD2E}"/>
              </a:ext>
            </a:extLst>
          </p:cNvPr>
          <p:cNvPicPr>
            <a:picLocks noChangeAspect="1"/>
          </p:cNvPicPr>
          <p:nvPr/>
        </p:nvPicPr>
        <p:blipFill rotWithShape="1">
          <a:blip r:embed="rId2"/>
          <a:srcRect b="1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1C0232DE-ECEB-64E3-9F5A-EB95B4F6BCD5}"/>
              </a:ext>
            </a:extLst>
          </p:cNvPr>
          <p:cNvSpPr txBox="1"/>
          <p:nvPr/>
        </p:nvSpPr>
        <p:spPr>
          <a:xfrm>
            <a:off x="394973" y="417295"/>
            <a:ext cx="2709453" cy="584775"/>
          </a:xfrm>
          <a:prstGeom prst="rect">
            <a:avLst/>
          </a:prstGeom>
          <a:noFill/>
        </p:spPr>
        <p:txBody>
          <a:bodyPr wrap="square" rtlCol="0">
            <a:spAutoFit/>
          </a:bodyPr>
          <a:lstStyle/>
          <a:p>
            <a:r>
              <a:rPr lang="bo-CN" sz="3200" b="1" cap="all" dirty="0">
                <a:solidFill>
                  <a:schemeClr val="bg1"/>
                </a:solidFill>
                <a:latin typeface="ArialMT"/>
              </a:rPr>
              <a:t>ཨེས་སི་ཐེར 7</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999390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udio 7">
            <a:hlinkClick r:id="" action="ppaction://media"/>
            <a:extLst>
              <a:ext uri="{FF2B5EF4-FFF2-40B4-BE49-F238E27FC236}">
                <a16:creationId xmlns:a16="http://schemas.microsoft.com/office/drawing/2014/main" id="{4FC3FB94-8208-2F25-863E-2E324527C66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E7FDBE79-C705-807A-D157-67527AB454F8}"/>
              </a:ext>
            </a:extLst>
          </p:cNvPr>
          <p:cNvSpPr txBox="1"/>
          <p:nvPr/>
        </p:nvSpPr>
        <p:spPr>
          <a:xfrm>
            <a:off x="0" y="0"/>
            <a:ext cx="5975131" cy="6858000"/>
          </a:xfrm>
          <a:prstGeom prst="rect">
            <a:avLst/>
          </a:prstGeom>
          <a:noFill/>
        </p:spPr>
        <p:txBody>
          <a:bodyPr wrap="square" rtlCol="0">
            <a:noAutofit/>
          </a:bodyPr>
          <a:lstStyle/>
          <a:p>
            <a:r>
              <a:rPr lang="en-US" sz="2800" dirty="0">
                <a:solidFill>
                  <a:srgbClr val="121212"/>
                </a:solidFill>
                <a:latin typeface="ArialMT"/>
              </a:rPr>
              <a:t>9Then </a:t>
            </a:r>
            <a:r>
              <a:rPr lang="en-US" sz="2800" dirty="0" err="1">
                <a:solidFill>
                  <a:srgbClr val="121212"/>
                </a:solidFill>
                <a:latin typeface="ArialMT"/>
              </a:rPr>
              <a:t>Harbonah</a:t>
            </a:r>
            <a:r>
              <a:rPr lang="en-US" sz="2800" dirty="0">
                <a:solidFill>
                  <a:srgbClr val="121212"/>
                </a:solidFill>
                <a:latin typeface="ArialMT"/>
              </a:rPr>
              <a:t>, one of the eunuchs attending the king, said: “There is a gallows fifty cubits (75 feet) high  at Haman’s house. He had it built for Mordecai, who gave the report that saved the king.”</a:t>
            </a:r>
          </a:p>
          <a:p>
            <a:r>
              <a:rPr lang="en-US" sz="2800" dirty="0">
                <a:solidFill>
                  <a:srgbClr val="121212"/>
                </a:solidFill>
                <a:latin typeface="ArialMT"/>
              </a:rPr>
              <a:t>“Hang him on it!” declared the king.</a:t>
            </a:r>
            <a:endParaRPr lang="en-ZA" dirty="0"/>
          </a:p>
        </p:txBody>
      </p:sp>
      <p:sp>
        <p:nvSpPr>
          <p:cNvPr id="3" name="TextBox 2">
            <a:extLst>
              <a:ext uri="{FF2B5EF4-FFF2-40B4-BE49-F238E27FC236}">
                <a16:creationId xmlns:a16="http://schemas.microsoft.com/office/drawing/2014/main" id="{1DD16A97-9598-E436-7EF4-158B8D629047}"/>
              </a:ext>
            </a:extLst>
          </p:cNvPr>
          <p:cNvSpPr txBox="1"/>
          <p:nvPr/>
        </p:nvSpPr>
        <p:spPr>
          <a:xfrm>
            <a:off x="6216870" y="0"/>
            <a:ext cx="5975129" cy="6858000"/>
          </a:xfrm>
          <a:prstGeom prst="rect">
            <a:avLst/>
          </a:prstGeom>
          <a:noFill/>
        </p:spPr>
        <p:txBody>
          <a:bodyPr wrap="square" rtlCol="0">
            <a:noAutofit/>
          </a:bodyPr>
          <a:lstStyle/>
          <a:p>
            <a:pPr algn="l"/>
            <a:r>
              <a:rPr lang="bo-CN" sz="4800" b="0" i="0" dirty="0">
                <a:solidFill>
                  <a:srgbClr val="121212"/>
                </a:solidFill>
                <a:effectLst/>
                <a:latin typeface="ArialMT"/>
              </a:rPr>
              <a:t> 9དེ་ནས་ཉུག་རུམ་པའི་ཁྲོད་ཀྱི་རྒྱལ་པོར་ཞབས་ཕྱི་སྒྲུབ་མཁན་ཧར་པོ་ནཱ་ཟེར་བ་ན་རེ། གཟིགས་དང་། རྒྱལ་པོར་སྙན་ཞུ་ཕུལ་ཞིང་རྒྱལ་པོའི་སྲོག་སྐྱོབ་མཁན་མོར་དོ་ཀཱ་ཨིའི་ཕྱིར་དུ། མཐོ་ཚད་ཁྲུ་ལྔ་བཅུ་ཅན་གྱི་འཕྱར་ཤིང་ཞིག་ཧ་མཱན་གྱིས་རང་ཁྱིམ་དུ་བསླངས་འདུག་ཅེས་ཞུས་པ་ལ། རྒྱལ་པོས། ཧ་མཱན་དེའི་སྟེང་དུ་དཔྱང་བར་གྱིས་ཤིག་ཅེས་བཀའ་བསྒོས་པ་དང་། </a:t>
            </a:r>
          </a:p>
        </p:txBody>
      </p:sp>
    </p:spTree>
    <p:extLst>
      <p:ext uri="{BB962C8B-B14F-4D97-AF65-F5344CB8AC3E}">
        <p14:creationId xmlns:p14="http://schemas.microsoft.com/office/powerpoint/2010/main" val="4049696417"/>
      </p:ext>
    </p:extLst>
  </p:cSld>
  <p:clrMapOvr>
    <a:masterClrMapping/>
  </p:clrMapOvr>
  <mc:AlternateContent xmlns:mc="http://schemas.openxmlformats.org/markup-compatibility/2006" xmlns:p14="http://schemas.microsoft.com/office/powerpoint/2010/main">
    <mc:Choice Requires="p14">
      <p:transition spd="slow" p14:dur="2000" advTm="18841"/>
    </mc:Choice>
    <mc:Fallback xmlns="">
      <p:transition spd="slow" advTm="188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AD707E1-2447-AF71-A333-1F18E16B9072}"/>
              </a:ext>
            </a:extLst>
          </p:cNvPr>
          <p:cNvPicPr>
            <a:picLocks noChangeAspect="1"/>
          </p:cNvPicPr>
          <p:nvPr/>
        </p:nvPicPr>
        <p:blipFill>
          <a:blip r:embed="rId2"/>
          <a:stretch>
            <a:fillRect/>
          </a:stretch>
        </p:blipFill>
        <p:spPr>
          <a:xfrm>
            <a:off x="0" y="-333963"/>
            <a:ext cx="12192000" cy="7525926"/>
          </a:xfrm>
          <a:prstGeom prst="rect">
            <a:avLst/>
          </a:prstGeom>
        </p:spPr>
      </p:pic>
      <p:sp>
        <p:nvSpPr>
          <p:cNvPr id="4" name="TextBox 3">
            <a:extLst>
              <a:ext uri="{FF2B5EF4-FFF2-40B4-BE49-F238E27FC236}">
                <a16:creationId xmlns:a16="http://schemas.microsoft.com/office/drawing/2014/main" id="{D86F840C-BDC5-8F54-D9C5-5CEB23064D51}"/>
              </a:ext>
            </a:extLst>
          </p:cNvPr>
          <p:cNvSpPr txBox="1"/>
          <p:nvPr/>
        </p:nvSpPr>
        <p:spPr>
          <a:xfrm>
            <a:off x="431068" y="1331695"/>
            <a:ext cx="2709453" cy="584775"/>
          </a:xfrm>
          <a:prstGeom prst="rect">
            <a:avLst/>
          </a:prstGeom>
          <a:noFill/>
        </p:spPr>
        <p:txBody>
          <a:bodyPr wrap="square" rtlCol="0">
            <a:spAutoFit/>
          </a:bodyPr>
          <a:lstStyle/>
          <a:p>
            <a:r>
              <a:rPr lang="bo-CN" sz="3200" b="1" cap="all" dirty="0">
                <a:solidFill>
                  <a:schemeClr val="bg1"/>
                </a:solidFill>
                <a:latin typeface="ArialMT"/>
              </a:rPr>
              <a:t>ཨེས་སི་ཐེར 7</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100097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236ED53D-58CC-A836-C9C7-F75B628AFED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B8540B3E-F04C-2FCB-6EC8-5260051DF0B8}"/>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10So they hanged Haman on the gallows he had prepared for Mordecai. Then the fury of the king subsided.</a:t>
            </a:r>
            <a:endParaRPr lang="en-ZA" dirty="0"/>
          </a:p>
        </p:txBody>
      </p:sp>
      <p:sp>
        <p:nvSpPr>
          <p:cNvPr id="3" name="TextBox 2">
            <a:extLst>
              <a:ext uri="{FF2B5EF4-FFF2-40B4-BE49-F238E27FC236}">
                <a16:creationId xmlns:a16="http://schemas.microsoft.com/office/drawing/2014/main" id="{81695E22-9C30-BDA3-4197-B8E14954335C}"/>
              </a:ext>
            </a:extLst>
          </p:cNvPr>
          <p:cNvSpPr txBox="1"/>
          <p:nvPr/>
        </p:nvSpPr>
        <p:spPr>
          <a:xfrm>
            <a:off x="6216870" y="0"/>
            <a:ext cx="5975129" cy="6858000"/>
          </a:xfrm>
          <a:prstGeom prst="rect">
            <a:avLst/>
          </a:prstGeom>
          <a:noFill/>
        </p:spPr>
        <p:txBody>
          <a:bodyPr wrap="square" rtlCol="0">
            <a:noAutofit/>
          </a:bodyPr>
          <a:lstStyle/>
          <a:p>
            <a:r>
              <a:rPr lang="bo-CN" sz="5400">
                <a:solidFill>
                  <a:srgbClr val="121212"/>
                </a:solidFill>
                <a:latin typeface="ArialMT"/>
              </a:rPr>
              <a:t>10དེ་ནས་མི་འགའ་ཞིག་གིས་མོར་དོ་ཀཱ་ཨིའི་ཆེད་དུ་གྲ་སྒྲིག་བྱས་པའི་འཕྱར་ཤིང་སྟེང་དུ་ཧ་མཱན་དཔྱངས་པ་ན། རྒྱལ་པོའི་ཐུགས་ཁྲོ་ད་གཟོད་ཞི་བར་གྱུར་ཏོ། །</a:t>
            </a:r>
            <a:endParaRPr lang="en-ZA" dirty="0"/>
          </a:p>
        </p:txBody>
      </p:sp>
    </p:spTree>
    <p:extLst>
      <p:ext uri="{BB962C8B-B14F-4D97-AF65-F5344CB8AC3E}">
        <p14:creationId xmlns:p14="http://schemas.microsoft.com/office/powerpoint/2010/main" val="2691432836"/>
      </p:ext>
    </p:extLst>
  </p:cSld>
  <p:clrMapOvr>
    <a:masterClrMapping/>
  </p:clrMapOvr>
  <mc:AlternateContent xmlns:mc="http://schemas.openxmlformats.org/markup-compatibility/2006" xmlns:p14="http://schemas.microsoft.com/office/powerpoint/2010/main">
    <mc:Choice Requires="p14">
      <p:transition spd="slow" p14:dur="2000" advTm="9885"/>
    </mc:Choice>
    <mc:Fallback xmlns="">
      <p:transition spd="slow" advTm="98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89276FE2-237F-2993-7EC7-AAA025F7ABF1}"/>
              </a:ext>
            </a:extLst>
          </p:cNvPr>
          <p:cNvPicPr>
            <a:picLocks noChangeAspect="1"/>
          </p:cNvPicPr>
          <p:nvPr/>
        </p:nvPicPr>
        <p:blipFill rotWithShape="1">
          <a:blip r:embed="rId2"/>
          <a:srcRect t="1739" b="6442"/>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D9588F22-4A08-CAB9-096C-32B30B519FF4}"/>
              </a:ext>
            </a:extLst>
          </p:cNvPr>
          <p:cNvSpPr txBox="1"/>
          <p:nvPr/>
        </p:nvSpPr>
        <p:spPr>
          <a:xfrm>
            <a:off x="515289" y="1957337"/>
            <a:ext cx="2709453" cy="584775"/>
          </a:xfrm>
          <a:prstGeom prst="rect">
            <a:avLst/>
          </a:prstGeom>
          <a:noFill/>
        </p:spPr>
        <p:txBody>
          <a:bodyPr wrap="square" rtlCol="0">
            <a:spAutoFit/>
          </a:bodyPr>
          <a:lstStyle/>
          <a:p>
            <a:r>
              <a:rPr lang="bo-CN" sz="3200" b="1" cap="all" dirty="0">
                <a:solidFill>
                  <a:schemeClr val="bg1"/>
                </a:solidFill>
                <a:latin typeface="ArialMT"/>
              </a:rPr>
              <a:t>ཨེས་སི་ཐེར 7</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8682501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000" b="0" i="0" u="none" strike="noStrike" baseline="0" dirty="0">
                <a:latin typeface="Times New Roman" panose="02020603050405020304" pitchFamily="18" charset="0"/>
                <a:cs typeface="Times New Roman" panose="02020603050405020304" pitchFamily="18" charset="0"/>
              </a:rPr>
              <a:t>7.</a:t>
            </a:r>
            <a:r>
              <a:rPr lang="en-US" sz="4000" b="1" i="0" dirty="0">
                <a:solidFill>
                  <a:srgbClr val="121212"/>
                </a:solidFill>
                <a:effectLst/>
                <a:latin typeface="Times New Roman" panose="02020603050405020304" pitchFamily="18" charset="0"/>
                <a:cs typeface="Times New Roman" panose="02020603050405020304" pitchFamily="18" charset="0"/>
              </a:rPr>
              <a:t> </a:t>
            </a:r>
            <a:r>
              <a:rPr lang="en-US" sz="4000" i="0" dirty="0">
                <a:solidFill>
                  <a:srgbClr val="121212"/>
                </a:solidFill>
                <a:effectLst/>
                <a:latin typeface="Times New Roman" panose="02020603050405020304" pitchFamily="18" charset="0"/>
                <a:cs typeface="Times New Roman" panose="02020603050405020304" pitchFamily="18" charset="0"/>
              </a:rPr>
              <a:t>Haman Is Put to Death</a:t>
            </a:r>
            <a:r>
              <a:rPr lang="en-US" sz="4000" i="0" u="none" strike="noStrike" baseline="0" dirty="0">
                <a:latin typeface="Times New Roman" panose="02020603050405020304" pitchFamily="18" charset="0"/>
                <a:cs typeface="Times New Roman" panose="02020603050405020304" pitchFamily="18" charset="0"/>
              </a:rPr>
              <a:t>- </a:t>
            </a:r>
            <a:r>
              <a:rPr lang="en-US" sz="4000" b="0" i="0" u="none" strike="noStrike" baseline="0" dirty="0">
                <a:latin typeface="Times New Roman" panose="02020603050405020304" pitchFamily="18" charset="0"/>
                <a:cs typeface="Times New Roman" panose="02020603050405020304" pitchFamily="18" charset="0"/>
              </a:rPr>
              <a:t>7:1-10 (Right Top Room in Palace)</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pPr algn="ctr"/>
            <a:r>
              <a:rPr lang="bo-CN" sz="8000" b="1" i="0" cap="all" dirty="0">
                <a:solidFill>
                  <a:srgbClr val="121212"/>
                </a:solidFill>
                <a:effectLst/>
                <a:latin typeface="ArialMT"/>
              </a:rPr>
              <a:t>ཨེས་སི་ཐེར 7</a:t>
            </a:r>
          </a:p>
          <a:p>
            <a:r>
              <a:rPr lang="bo-CN" sz="8000" b="1" dirty="0">
                <a:solidFill>
                  <a:srgbClr val="121212"/>
                </a:solidFill>
                <a:latin typeface="ArialMT"/>
              </a:rPr>
              <a:t>ཧ་མན་ལ་ཉེས་པ་སྲོག་ཐོག་ཏུ་བཏང་བ།</a:t>
            </a:r>
            <a:endParaRPr lang="en-ZA" sz="8000" dirty="0"/>
          </a:p>
        </p:txBody>
      </p:sp>
      <p:pic>
        <p:nvPicPr>
          <p:cNvPr id="2" name="Audio 1">
            <a:hlinkClick r:id="" action="ppaction://media"/>
            <a:extLst>
              <a:ext uri="{FF2B5EF4-FFF2-40B4-BE49-F238E27FC236}">
                <a16:creationId xmlns:a16="http://schemas.microsoft.com/office/drawing/2014/main" id="{18C4CFB2-5626-AED0-3777-5D976087B5B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759221820"/>
      </p:ext>
    </p:extLst>
  </p:cSld>
  <p:clrMapOvr>
    <a:masterClrMapping/>
  </p:clrMapOvr>
  <mc:AlternateContent xmlns:mc="http://schemas.openxmlformats.org/markup-compatibility/2006" xmlns:p14="http://schemas.microsoft.com/office/powerpoint/2010/main">
    <mc:Choice Requires="p14">
      <p:transition spd="slow" p14:dur="2000" advTm="6050"/>
    </mc:Choice>
    <mc:Fallback xmlns="">
      <p:transition spd="slow" advTm="60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B4E870C-C5B6-E8DD-2FDB-0287688A76DB}"/>
              </a:ext>
            </a:extLst>
          </p:cNvPr>
          <p:cNvPicPr>
            <a:picLocks noChangeAspect="1"/>
          </p:cNvPicPr>
          <p:nvPr/>
        </p:nvPicPr>
        <p:blipFill rotWithShape="1">
          <a:blip r:embed="rId2"/>
          <a:srcRect t="6656"/>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5B5DC14B-3552-1DB7-F596-F93543AE20C4}"/>
              </a:ext>
            </a:extLst>
          </p:cNvPr>
          <p:cNvSpPr txBox="1"/>
          <p:nvPr/>
        </p:nvSpPr>
        <p:spPr>
          <a:xfrm>
            <a:off x="6885709" y="0"/>
            <a:ext cx="5056908" cy="4079631"/>
          </a:xfrm>
          <a:prstGeom prst="rect">
            <a:avLst/>
          </a:prstGeom>
          <a:noFill/>
        </p:spPr>
        <p:txBody>
          <a:bodyPr wrap="square" rtlCol="0">
            <a:noAutofit/>
          </a:bodyPr>
          <a:lstStyle/>
          <a:p>
            <a:pPr algn="ctr"/>
            <a:r>
              <a:rPr lang="bo-CN" sz="8000" b="1" i="0" cap="all" dirty="0">
                <a:solidFill>
                  <a:schemeClr val="bg1"/>
                </a:solidFill>
                <a:effectLst/>
                <a:latin typeface="ArialMT"/>
              </a:rPr>
              <a:t>ཨེས་སི་ཐེར 7</a:t>
            </a:r>
          </a:p>
          <a:p>
            <a:r>
              <a:rPr lang="bo-CN" sz="8000" b="1" dirty="0">
                <a:solidFill>
                  <a:schemeClr val="bg1"/>
                </a:solidFill>
                <a:latin typeface="ArialMT"/>
              </a:rPr>
              <a:t>ཧ་མན་ལ་ཉེས་པ་སྲོག་ཐོག་ཏུ་བཏང་བ།</a:t>
            </a:r>
            <a:endParaRPr lang="en-ZA" sz="8000" dirty="0">
              <a:solidFill>
                <a:schemeClr val="bg1"/>
              </a:solidFill>
            </a:endParaRPr>
          </a:p>
        </p:txBody>
      </p:sp>
      <p:sp>
        <p:nvSpPr>
          <p:cNvPr id="5" name="TextBox 2">
            <a:extLst>
              <a:ext uri="{FF2B5EF4-FFF2-40B4-BE49-F238E27FC236}">
                <a16:creationId xmlns:a16="http://schemas.microsoft.com/office/drawing/2014/main" id="{430B816E-E64F-6ACD-C0C3-97ECA59BC070}"/>
              </a:ext>
            </a:extLst>
          </p:cNvPr>
          <p:cNvSpPr txBox="1"/>
          <p:nvPr/>
        </p:nvSpPr>
        <p:spPr>
          <a:xfrm>
            <a:off x="706301" y="6257306"/>
            <a:ext cx="5946140" cy="360045"/>
          </a:xfrm>
          <a:prstGeom prst="rect">
            <a:avLst/>
          </a:prstGeom>
          <a:noFill/>
        </p:spPr>
        <p:txBody>
          <a:bodyPr wrap="square" rtlCol="0">
            <a:spAutoFit/>
          </a:bodyPr>
          <a:lstStyle/>
          <a:p>
            <a:pPr>
              <a:lnSpc>
                <a:spcPct val="107000"/>
              </a:lnSpc>
              <a:spcAft>
                <a:spcPts val="800"/>
              </a:spcAft>
            </a:pP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a:t>
            </a:r>
            <a:r>
              <a:rPr lang="en-US" sz="1000" kern="1200" dirty="0" err="1">
                <a:solidFill>
                  <a:srgbClr val="FFFFFF"/>
                </a:solidFill>
                <a:effectLst/>
                <a:latin typeface="Aptos" panose="020B0004020202020204" pitchFamily="34" charset="0"/>
                <a:ea typeface="Aptos" panose="020B0004020202020204" pitchFamily="34" charset="0"/>
                <a:cs typeface="Times New Roman" panose="02020603050405020304" pitchFamily="18" charset="0"/>
              </a:rPr>
              <a:t>ShareAlike</a:t>
            </a: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 4.0 International License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6995043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D4C1506F-0A70-7886-B5DC-FBD33212C1B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E5CC0D43-3FFA-8F4B-BDD3-5835B91C46DC}"/>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1So the king and Haman went to dine with Esther the queen,</a:t>
            </a:r>
            <a:endParaRPr lang="en-ZA" sz="1200" dirty="0"/>
          </a:p>
        </p:txBody>
      </p:sp>
      <p:sp>
        <p:nvSpPr>
          <p:cNvPr id="3" name="TextBox 2">
            <a:extLst>
              <a:ext uri="{FF2B5EF4-FFF2-40B4-BE49-F238E27FC236}">
                <a16:creationId xmlns:a16="http://schemas.microsoft.com/office/drawing/2014/main" id="{561EC8E1-5AD4-5294-FFFF-855C11033F19}"/>
              </a:ext>
            </a:extLst>
          </p:cNvPr>
          <p:cNvSpPr txBox="1"/>
          <p:nvPr/>
        </p:nvSpPr>
        <p:spPr>
          <a:xfrm>
            <a:off x="6216870" y="0"/>
            <a:ext cx="5975129" cy="6858000"/>
          </a:xfrm>
          <a:prstGeom prst="rect">
            <a:avLst/>
          </a:prstGeom>
          <a:noFill/>
        </p:spPr>
        <p:txBody>
          <a:bodyPr wrap="square" rtlCol="0">
            <a:noAutofit/>
          </a:bodyPr>
          <a:lstStyle/>
          <a:p>
            <a:pPr algn="l"/>
            <a:r>
              <a:rPr lang="bo-CN" sz="5400" b="0" i="0" dirty="0">
                <a:solidFill>
                  <a:srgbClr val="121212"/>
                </a:solidFill>
                <a:effectLst/>
                <a:latin typeface="ArialMT"/>
              </a:rPr>
              <a:t>1རྒྱལ་པོས་ཧ་མཱན་ཁྲིད་ནས་རྒྱལ་མོ་ཨེས་སི་ཐེར་གྱི་གསོལ་སྟོན་ལ་ཕེབས་ཤིང་། </a:t>
            </a:r>
            <a:endParaRPr lang="en-ZA" sz="5400" dirty="0"/>
          </a:p>
        </p:txBody>
      </p:sp>
    </p:spTree>
    <p:extLst>
      <p:ext uri="{BB962C8B-B14F-4D97-AF65-F5344CB8AC3E}">
        <p14:creationId xmlns:p14="http://schemas.microsoft.com/office/powerpoint/2010/main" val="923867738"/>
      </p:ext>
    </p:extLst>
  </p:cSld>
  <p:clrMapOvr>
    <a:masterClrMapping/>
  </p:clrMapOvr>
  <mc:AlternateContent xmlns:mc="http://schemas.openxmlformats.org/markup-compatibility/2006" xmlns:p14="http://schemas.microsoft.com/office/powerpoint/2010/main">
    <mc:Choice Requires="p14">
      <p:transition spd="slow" p14:dur="2000" advTm="6488"/>
    </mc:Choice>
    <mc:Fallback xmlns="">
      <p:transition spd="slow" advTm="64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6C82EDF0-C42B-8C1A-F71F-C32E16ACDD8D}"/>
              </a:ext>
            </a:extLst>
          </p:cNvPr>
          <p:cNvPicPr>
            <a:picLocks noChangeAspect="1"/>
          </p:cNvPicPr>
          <p:nvPr/>
        </p:nvPicPr>
        <p:blipFill rotWithShape="1">
          <a:blip r:embed="rId2"/>
          <a:srcRect b="133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A15C63E2-F236-51ED-CFAD-7762A2E95732}"/>
              </a:ext>
            </a:extLst>
          </p:cNvPr>
          <p:cNvSpPr txBox="1"/>
          <p:nvPr/>
        </p:nvSpPr>
        <p:spPr>
          <a:xfrm>
            <a:off x="394973" y="417295"/>
            <a:ext cx="2709453" cy="584775"/>
          </a:xfrm>
          <a:prstGeom prst="rect">
            <a:avLst/>
          </a:prstGeom>
          <a:noFill/>
        </p:spPr>
        <p:txBody>
          <a:bodyPr wrap="square" rtlCol="0">
            <a:spAutoFit/>
          </a:bodyPr>
          <a:lstStyle/>
          <a:p>
            <a:r>
              <a:rPr lang="bo-CN" sz="3200" b="1" cap="all" dirty="0">
                <a:solidFill>
                  <a:schemeClr val="bg1"/>
                </a:solidFill>
                <a:latin typeface="ArialMT"/>
              </a:rPr>
              <a:t>ཨེས་སི་ཐེར 7</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6762451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udio 8">
            <a:hlinkClick r:id="" action="ppaction://media"/>
            <a:extLst>
              <a:ext uri="{FF2B5EF4-FFF2-40B4-BE49-F238E27FC236}">
                <a16:creationId xmlns:a16="http://schemas.microsoft.com/office/drawing/2014/main" id="{5BC303F0-D2C2-5D5E-0F55-B7D8002F745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DF17CAA3-C334-944C-D50B-E3FEE5559AD1}"/>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121212"/>
                </a:solidFill>
                <a:effectLst/>
                <a:latin typeface="ArialMT"/>
              </a:rPr>
              <a:t>2and as they drank their wine on that second day, the king asked once more, “Queen Esther, what is your petition? It will be given to you. What is your request? Even up to half the kingdom, it will be fulfilled.”</a:t>
            </a:r>
            <a:endParaRPr lang="en-ZA" dirty="0"/>
          </a:p>
        </p:txBody>
      </p:sp>
      <p:sp>
        <p:nvSpPr>
          <p:cNvPr id="3" name="TextBox 2">
            <a:extLst>
              <a:ext uri="{FF2B5EF4-FFF2-40B4-BE49-F238E27FC236}">
                <a16:creationId xmlns:a16="http://schemas.microsoft.com/office/drawing/2014/main" id="{544ACA44-9AF3-FDFB-BE7A-1B37081F1DC7}"/>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2ཉིན་གཉིས་པའི་སྐྱེམས་མགྲོན་གྱི་སྟེང་དུ་རྒྱལ་པོས་ཡང་བསྐྱར་རྒྱལ་མོ་ཨེས་སི་ཐེར་ལ། ལྕམ་ཨེས་སི་ཐེར་ལགས། ཁྱོད་ལ་ཅི་དགོས་ན་གནང་བར་བྱ། ཁྱོད་ཀྱིས་གང་ཞིག་ཞུས་ཀྱང་རྒྱལ་སྲིད་ཀྱི་ཕྱེད་ཀ་ཡིན་ཡང་ཁྱོད་ལ་གནང་བར་བྱའོ་ཞེས་གསུངས་པ་ལ། </a:t>
            </a:r>
            <a:endParaRPr lang="en-ZA" dirty="0"/>
          </a:p>
        </p:txBody>
      </p:sp>
    </p:spTree>
    <p:extLst>
      <p:ext uri="{BB962C8B-B14F-4D97-AF65-F5344CB8AC3E}">
        <p14:creationId xmlns:p14="http://schemas.microsoft.com/office/powerpoint/2010/main" val="2180228365"/>
      </p:ext>
    </p:extLst>
  </p:cSld>
  <p:clrMapOvr>
    <a:masterClrMapping/>
  </p:clrMapOvr>
  <mc:AlternateContent xmlns:mc="http://schemas.openxmlformats.org/markup-compatibility/2006" xmlns:p14="http://schemas.microsoft.com/office/powerpoint/2010/main">
    <mc:Choice Requires="p14">
      <p:transition spd="slow" p14:dur="2000" advTm="14383"/>
    </mc:Choice>
    <mc:Fallback xmlns="">
      <p:transition spd="slow" advTm="143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A3400F6D-6381-C63C-85F4-5208D4432981}"/>
              </a:ext>
            </a:extLst>
          </p:cNvPr>
          <p:cNvPicPr>
            <a:picLocks noChangeAspect="1"/>
          </p:cNvPicPr>
          <p:nvPr/>
        </p:nvPicPr>
        <p:blipFill>
          <a:blip r:embed="rId2"/>
          <a:stretch>
            <a:fillRect/>
          </a:stretch>
        </p:blipFill>
        <p:spPr>
          <a:xfrm>
            <a:off x="-1" y="-259491"/>
            <a:ext cx="12191999" cy="7117491"/>
          </a:xfrm>
          <a:prstGeom prst="rect">
            <a:avLst/>
          </a:prstGeom>
        </p:spPr>
      </p:pic>
      <p:sp>
        <p:nvSpPr>
          <p:cNvPr id="2" name="TextBox 1">
            <a:extLst>
              <a:ext uri="{FF2B5EF4-FFF2-40B4-BE49-F238E27FC236}">
                <a16:creationId xmlns:a16="http://schemas.microsoft.com/office/drawing/2014/main" id="{CEDE2BA4-4AC2-125D-22FC-30BA14F2E4C7}"/>
              </a:ext>
            </a:extLst>
          </p:cNvPr>
          <p:cNvSpPr txBox="1"/>
          <p:nvPr/>
        </p:nvSpPr>
        <p:spPr>
          <a:xfrm>
            <a:off x="394973" y="417295"/>
            <a:ext cx="2709453" cy="584775"/>
          </a:xfrm>
          <a:prstGeom prst="rect">
            <a:avLst/>
          </a:prstGeom>
          <a:noFill/>
        </p:spPr>
        <p:txBody>
          <a:bodyPr wrap="square" rtlCol="0">
            <a:spAutoFit/>
          </a:bodyPr>
          <a:lstStyle/>
          <a:p>
            <a:r>
              <a:rPr lang="bo-CN" sz="3200" b="1" cap="all" dirty="0">
                <a:solidFill>
                  <a:schemeClr val="bg1"/>
                </a:solidFill>
                <a:latin typeface="ArialMT"/>
              </a:rPr>
              <a:t>ཨེས་སི་ཐེར 7</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0959021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B04C2541-457C-1BBE-E6CF-43E3175317A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D8E1076A-0E15-F9F2-9DFF-D855281C2B0B}"/>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3Queen Esther replied, “If I have found favor in your sight, O king, and if it pleases the king, grant me my life as my petition, and the lives of my people as my request. </a:t>
            </a:r>
            <a:endParaRPr lang="en-ZA" dirty="0"/>
          </a:p>
        </p:txBody>
      </p:sp>
      <p:sp>
        <p:nvSpPr>
          <p:cNvPr id="3" name="TextBox 2">
            <a:extLst>
              <a:ext uri="{FF2B5EF4-FFF2-40B4-BE49-F238E27FC236}">
                <a16:creationId xmlns:a16="http://schemas.microsoft.com/office/drawing/2014/main" id="{C145A783-2EB2-71C2-9090-28154DA99B35}"/>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3ཨེས་སི་ཐེར་གྱིས་ལན་དུ། རྒྱལ་པོ་ལགས། བདག་ལ་ཁྱེད་ཀྱིས་སྙིང་རྗེས་གཟིགས་ཤིང་ཁྱེད་རང་ཐུགས་དགྱེས་ན། བདག་གི་སྲོག་སྐྱོབ་པ་ནི་ངའི་རེ་བ་ཡིན། བདག་གི་མི་མང་གི་དོན་དུ་ངས་ཞུ་བ་འབུལ། </a:t>
            </a:r>
            <a:endParaRPr lang="en-ZA" dirty="0"/>
          </a:p>
        </p:txBody>
      </p:sp>
    </p:spTree>
    <p:extLst>
      <p:ext uri="{BB962C8B-B14F-4D97-AF65-F5344CB8AC3E}">
        <p14:creationId xmlns:p14="http://schemas.microsoft.com/office/powerpoint/2010/main" val="1718612039"/>
      </p:ext>
    </p:extLst>
  </p:cSld>
  <p:clrMapOvr>
    <a:masterClrMapping/>
  </p:clrMapOvr>
  <mc:AlternateContent xmlns:mc="http://schemas.openxmlformats.org/markup-compatibility/2006" xmlns:p14="http://schemas.microsoft.com/office/powerpoint/2010/main">
    <mc:Choice Requires="p14">
      <p:transition spd="slow" p14:dur="2000" advTm="11412"/>
    </mc:Choice>
    <mc:Fallback xmlns="">
      <p:transition spd="slow" advTm="114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1758</TotalTime>
  <Words>1339</Words>
  <Application>Microsoft Office PowerPoint</Application>
  <PresentationFormat>Widescreen</PresentationFormat>
  <Paragraphs>64</Paragraphs>
  <Slides>24</Slides>
  <Notes>1</Notes>
  <HiddenSlides>0</HiddenSlides>
  <MMClips>12</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24</vt:i4>
      </vt:variant>
    </vt:vector>
  </HeadingPairs>
  <TitlesOfParts>
    <vt:vector size="36" baseType="lpstr">
      <vt:lpstr>Aptos</vt:lpstr>
      <vt:lpstr>Arial</vt:lpstr>
      <vt:lpstr>ArialMT</vt:lpstr>
      <vt:lpstr>Calibri</vt:lpstr>
      <vt:lpstr>Calibri Light</vt:lpstr>
      <vt:lpstr>Microsoft Himalaya</vt:lpstr>
      <vt:lpstr>PT Serif</vt:lpstr>
      <vt:lpstr>Symbol</vt:lpstr>
      <vt:lpstr>Times New Roman</vt:lpstr>
      <vt:lpstr>TimesNewRomanPS-BoldMT</vt:lpstr>
      <vt:lpstr>TimesNewRomanPSMT</vt:lpstr>
      <vt:lpstr>Office Theme</vt:lpstr>
      <vt:lpstr>28-7</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12</cp:revision>
  <dcterms:created xsi:type="dcterms:W3CDTF">2021-07-20T09:23:46Z</dcterms:created>
  <dcterms:modified xsi:type="dcterms:W3CDTF">2025-05-14T12:47:36Z</dcterms:modified>
</cp:coreProperties>
</file>