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38" r:id="rId3"/>
    <p:sldId id="439" r:id="rId4"/>
    <p:sldId id="471" r:id="rId5"/>
    <p:sldId id="442" r:id="rId6"/>
    <p:sldId id="469" r:id="rId7"/>
    <p:sldId id="443" r:id="rId8"/>
    <p:sldId id="470" r:id="rId9"/>
    <p:sldId id="444" r:id="rId10"/>
    <p:sldId id="445" r:id="rId11"/>
    <p:sldId id="446" r:id="rId12"/>
    <p:sldId id="447" r:id="rId13"/>
    <p:sldId id="448" r:id="rId14"/>
    <p:sldId id="451" r:id="rId15"/>
    <p:sldId id="452" r:id="rId16"/>
    <p:sldId id="453" r:id="rId17"/>
    <p:sldId id="454" r:id="rId18"/>
    <p:sldId id="455" r:id="rId19"/>
    <p:sldId id="456" r:id="rId20"/>
    <p:sldId id="4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E6010D-E300-4971-9582-1D26EC0D2005}" v="10" dt="2025-04-10T11:25:36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3852" autoAdjust="0"/>
  </p:normalViewPr>
  <p:slideViewPr>
    <p:cSldViewPr snapToGrid="0">
      <p:cViewPr varScale="1">
        <p:scale>
          <a:sx n="57" d="100"/>
          <a:sy n="57" d="100"/>
        </p:scale>
        <p:origin x="72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9E6010D-E300-4971-9582-1D26EC0D2005}"/>
    <pc:docChg chg="custSel modSld">
      <pc:chgData name="Alfred Smith" userId="3c60a3631c0db8ad" providerId="LiveId" clId="{D9E6010D-E300-4971-9582-1D26EC0D2005}" dt="2025-04-10T11:25:36.704" v="18"/>
      <pc:docMkLst>
        <pc:docMk/>
      </pc:docMkLst>
      <pc:sldChg chg="addSp delSp modSp mod">
        <pc:chgData name="Alfred Smith" userId="3c60a3631c0db8ad" providerId="LiveId" clId="{D9E6010D-E300-4971-9582-1D26EC0D2005}" dt="2025-04-10T11:23:58.556" v="4"/>
        <pc:sldMkLst>
          <pc:docMk/>
          <pc:sldMk cId="2180228365" sldId="442"/>
        </pc:sldMkLst>
        <pc:spChg chg="add mod">
          <ac:chgData name="Alfred Smith" userId="3c60a3631c0db8ad" providerId="LiveId" clId="{D9E6010D-E300-4971-9582-1D26EC0D2005}" dt="2025-04-10T11:23:58.556" v="4"/>
          <ac:spMkLst>
            <pc:docMk/>
            <pc:sldMk cId="2180228365" sldId="442"/>
            <ac:spMk id="3" creationId="{8CF4BD52-D366-4E98-C469-02074623BEA1}"/>
          </ac:spMkLst>
        </pc:spChg>
        <pc:spChg chg="del">
          <ac:chgData name="Alfred Smith" userId="3c60a3631c0db8ad" providerId="LiveId" clId="{D9E6010D-E300-4971-9582-1D26EC0D2005}" dt="2025-04-10T11:23:57.999" v="3" actId="478"/>
          <ac:spMkLst>
            <pc:docMk/>
            <pc:sldMk cId="2180228365" sldId="442"/>
            <ac:spMk id="4" creationId="{9A13E2D8-2F59-44C1-B1D2-79C300C26DD4}"/>
          </ac:spMkLst>
        </pc:spChg>
        <pc:spChg chg="add mod">
          <ac:chgData name="Alfred Smith" userId="3c60a3631c0db8ad" providerId="LiveId" clId="{D9E6010D-E300-4971-9582-1D26EC0D2005}" dt="2025-04-10T11:23:58.556" v="4"/>
          <ac:spMkLst>
            <pc:docMk/>
            <pc:sldMk cId="2180228365" sldId="442"/>
            <ac:spMk id="5" creationId="{7518BFEE-134F-1D5E-C799-5763287CB724}"/>
          </ac:spMkLst>
        </pc:spChg>
        <pc:spChg chg="del">
          <ac:chgData name="Alfred Smith" userId="3c60a3631c0db8ad" providerId="LiveId" clId="{D9E6010D-E300-4971-9582-1D26EC0D2005}" dt="2025-04-10T11:23:57.999" v="3" actId="478"/>
          <ac:spMkLst>
            <pc:docMk/>
            <pc:sldMk cId="2180228365" sldId="44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4:11.886" v="6"/>
        <pc:sldMkLst>
          <pc:docMk/>
          <pc:sldMk cId="3095902142" sldId="443"/>
        </pc:sldMkLst>
        <pc:spChg chg="add mod">
          <ac:chgData name="Alfred Smith" userId="3c60a3631c0db8ad" providerId="LiveId" clId="{D9E6010D-E300-4971-9582-1D26EC0D2005}" dt="2025-04-10T11:24:11.886" v="6"/>
          <ac:spMkLst>
            <pc:docMk/>
            <pc:sldMk cId="3095902142" sldId="443"/>
            <ac:spMk id="2" creationId="{BA8F5AA7-43AB-6801-4FF6-047129F65427}"/>
          </ac:spMkLst>
        </pc:spChg>
        <pc:spChg chg="add mod">
          <ac:chgData name="Alfred Smith" userId="3c60a3631c0db8ad" providerId="LiveId" clId="{D9E6010D-E300-4971-9582-1D26EC0D2005}" dt="2025-04-10T11:24:11.886" v="6"/>
          <ac:spMkLst>
            <pc:docMk/>
            <pc:sldMk cId="3095902142" sldId="443"/>
            <ac:spMk id="3" creationId="{DF67CA46-BF1A-F753-9A47-4025FB210433}"/>
          </ac:spMkLst>
        </pc:spChg>
        <pc:spChg chg="del">
          <ac:chgData name="Alfred Smith" userId="3c60a3631c0db8ad" providerId="LiveId" clId="{D9E6010D-E300-4971-9582-1D26EC0D2005}" dt="2025-04-10T11:24:11.377" v="5" actId="478"/>
          <ac:spMkLst>
            <pc:docMk/>
            <pc:sldMk cId="3095902142" sldId="443"/>
            <ac:spMk id="4" creationId="{9A13E2D8-2F59-44C1-B1D2-79C300C26DD4}"/>
          </ac:spMkLst>
        </pc:spChg>
        <pc:spChg chg="del">
          <ac:chgData name="Alfred Smith" userId="3c60a3631c0db8ad" providerId="LiveId" clId="{D9E6010D-E300-4971-9582-1D26EC0D2005}" dt="2025-04-10T11:24:11.377" v="5" actId="478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4:23.595" v="8"/>
        <pc:sldMkLst>
          <pc:docMk/>
          <pc:sldMk cId="1718612039" sldId="444"/>
        </pc:sldMkLst>
        <pc:spChg chg="add mod">
          <ac:chgData name="Alfred Smith" userId="3c60a3631c0db8ad" providerId="LiveId" clId="{D9E6010D-E300-4971-9582-1D26EC0D2005}" dt="2025-04-10T11:24:23.595" v="8"/>
          <ac:spMkLst>
            <pc:docMk/>
            <pc:sldMk cId="1718612039" sldId="444"/>
            <ac:spMk id="2" creationId="{66A858D7-0EF2-FB96-EFC0-FE3A344F4407}"/>
          </ac:spMkLst>
        </pc:spChg>
        <pc:spChg chg="del">
          <ac:chgData name="Alfred Smith" userId="3c60a3631c0db8ad" providerId="LiveId" clId="{D9E6010D-E300-4971-9582-1D26EC0D2005}" dt="2025-04-10T11:24:22.966" v="7" actId="478"/>
          <ac:spMkLst>
            <pc:docMk/>
            <pc:sldMk cId="1718612039" sldId="444"/>
            <ac:spMk id="4" creationId="{9A13E2D8-2F59-44C1-B1D2-79C300C26DD4}"/>
          </ac:spMkLst>
        </pc:spChg>
        <pc:spChg chg="add mod">
          <ac:chgData name="Alfred Smith" userId="3c60a3631c0db8ad" providerId="LiveId" clId="{D9E6010D-E300-4971-9582-1D26EC0D2005}" dt="2025-04-10T11:24:23.595" v="8"/>
          <ac:spMkLst>
            <pc:docMk/>
            <pc:sldMk cId="1718612039" sldId="444"/>
            <ac:spMk id="5" creationId="{92CB8F76-C872-2754-F667-9D674A70E8A9}"/>
          </ac:spMkLst>
        </pc:spChg>
        <pc:spChg chg="del">
          <ac:chgData name="Alfred Smith" userId="3c60a3631c0db8ad" providerId="LiveId" clId="{D9E6010D-E300-4971-9582-1D26EC0D2005}" dt="2025-04-10T11:24:22.966" v="7" actId="478"/>
          <ac:spMkLst>
            <pc:docMk/>
            <pc:sldMk cId="1718612039" sldId="44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4:38.575" v="10"/>
        <pc:sldMkLst>
          <pc:docMk/>
          <pc:sldMk cId="665805102" sldId="446"/>
        </pc:sldMkLst>
        <pc:spChg chg="add mod">
          <ac:chgData name="Alfred Smith" userId="3c60a3631c0db8ad" providerId="LiveId" clId="{D9E6010D-E300-4971-9582-1D26EC0D2005}" dt="2025-04-10T11:24:38.575" v="10"/>
          <ac:spMkLst>
            <pc:docMk/>
            <pc:sldMk cId="665805102" sldId="446"/>
            <ac:spMk id="2" creationId="{DA4C00B6-EE3F-9B48-8544-DF9052D19000}"/>
          </ac:spMkLst>
        </pc:spChg>
        <pc:spChg chg="del">
          <ac:chgData name="Alfred Smith" userId="3c60a3631c0db8ad" providerId="LiveId" clId="{D9E6010D-E300-4971-9582-1D26EC0D2005}" dt="2025-04-10T11:24:37.560" v="9" actId="478"/>
          <ac:spMkLst>
            <pc:docMk/>
            <pc:sldMk cId="665805102" sldId="446"/>
            <ac:spMk id="4" creationId="{9A13E2D8-2F59-44C1-B1D2-79C300C26DD4}"/>
          </ac:spMkLst>
        </pc:spChg>
        <pc:spChg chg="add mod">
          <ac:chgData name="Alfred Smith" userId="3c60a3631c0db8ad" providerId="LiveId" clId="{D9E6010D-E300-4971-9582-1D26EC0D2005}" dt="2025-04-10T11:24:38.575" v="10"/>
          <ac:spMkLst>
            <pc:docMk/>
            <pc:sldMk cId="665805102" sldId="446"/>
            <ac:spMk id="5" creationId="{878A9D59-3077-59F0-5469-BCCB0EB97D07}"/>
          </ac:spMkLst>
        </pc:spChg>
        <pc:spChg chg="del">
          <ac:chgData name="Alfred Smith" userId="3c60a3631c0db8ad" providerId="LiveId" clId="{D9E6010D-E300-4971-9582-1D26EC0D2005}" dt="2025-04-10T11:24:37.560" v="9" actId="478"/>
          <ac:spMkLst>
            <pc:docMk/>
            <pc:sldMk cId="665805102" sldId="44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4:53.740" v="12"/>
        <pc:sldMkLst>
          <pc:docMk/>
          <pc:sldMk cId="843663555" sldId="448"/>
        </pc:sldMkLst>
        <pc:spChg chg="add mod">
          <ac:chgData name="Alfred Smith" userId="3c60a3631c0db8ad" providerId="LiveId" clId="{D9E6010D-E300-4971-9582-1D26EC0D2005}" dt="2025-04-10T11:24:53.740" v="12"/>
          <ac:spMkLst>
            <pc:docMk/>
            <pc:sldMk cId="843663555" sldId="448"/>
            <ac:spMk id="2" creationId="{CB42AD95-6126-4C2A-4D90-3C1C300993A4}"/>
          </ac:spMkLst>
        </pc:spChg>
        <pc:spChg chg="del">
          <ac:chgData name="Alfred Smith" userId="3c60a3631c0db8ad" providerId="LiveId" clId="{D9E6010D-E300-4971-9582-1D26EC0D2005}" dt="2025-04-10T11:24:52.715" v="11" actId="478"/>
          <ac:spMkLst>
            <pc:docMk/>
            <pc:sldMk cId="843663555" sldId="448"/>
            <ac:spMk id="4" creationId="{9A13E2D8-2F59-44C1-B1D2-79C300C26DD4}"/>
          </ac:spMkLst>
        </pc:spChg>
        <pc:spChg chg="add mod">
          <ac:chgData name="Alfred Smith" userId="3c60a3631c0db8ad" providerId="LiveId" clId="{D9E6010D-E300-4971-9582-1D26EC0D2005}" dt="2025-04-10T11:24:53.740" v="12"/>
          <ac:spMkLst>
            <pc:docMk/>
            <pc:sldMk cId="843663555" sldId="448"/>
            <ac:spMk id="5" creationId="{B28DC018-1B17-49AE-3838-9CC2FF416DF7}"/>
          </ac:spMkLst>
        </pc:spChg>
        <pc:spChg chg="del">
          <ac:chgData name="Alfred Smith" userId="3c60a3631c0db8ad" providerId="LiveId" clId="{D9E6010D-E300-4971-9582-1D26EC0D2005}" dt="2025-04-10T11:24:52.715" v="11" actId="478"/>
          <ac:spMkLst>
            <pc:docMk/>
            <pc:sldMk cId="843663555" sldId="44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5:05.476" v="14"/>
        <pc:sldMkLst>
          <pc:docMk/>
          <pc:sldMk cId="4002949039" sldId="452"/>
        </pc:sldMkLst>
        <pc:spChg chg="add mod">
          <ac:chgData name="Alfred Smith" userId="3c60a3631c0db8ad" providerId="LiveId" clId="{D9E6010D-E300-4971-9582-1D26EC0D2005}" dt="2025-04-10T11:25:05.476" v="14"/>
          <ac:spMkLst>
            <pc:docMk/>
            <pc:sldMk cId="4002949039" sldId="452"/>
            <ac:spMk id="2" creationId="{F1076776-C6E4-7DBB-89D8-643DD0C7609A}"/>
          </ac:spMkLst>
        </pc:spChg>
        <pc:spChg chg="add mod">
          <ac:chgData name="Alfred Smith" userId="3c60a3631c0db8ad" providerId="LiveId" clId="{D9E6010D-E300-4971-9582-1D26EC0D2005}" dt="2025-04-10T11:25:05.476" v="14"/>
          <ac:spMkLst>
            <pc:docMk/>
            <pc:sldMk cId="4002949039" sldId="452"/>
            <ac:spMk id="3" creationId="{85EBF335-1A21-EE11-5F7E-0BBA982B03C4}"/>
          </ac:spMkLst>
        </pc:spChg>
        <pc:spChg chg="del">
          <ac:chgData name="Alfred Smith" userId="3c60a3631c0db8ad" providerId="LiveId" clId="{D9E6010D-E300-4971-9582-1D26EC0D2005}" dt="2025-04-10T11:25:04.840" v="13" actId="478"/>
          <ac:spMkLst>
            <pc:docMk/>
            <pc:sldMk cId="4002949039" sldId="452"/>
            <ac:spMk id="4" creationId="{9A13E2D8-2F59-44C1-B1D2-79C300C26DD4}"/>
          </ac:spMkLst>
        </pc:spChg>
        <pc:spChg chg="del">
          <ac:chgData name="Alfred Smith" userId="3c60a3631c0db8ad" providerId="LiveId" clId="{D9E6010D-E300-4971-9582-1D26EC0D2005}" dt="2025-04-10T11:25:04.840" v="13" actId="478"/>
          <ac:spMkLst>
            <pc:docMk/>
            <pc:sldMk cId="4002949039" sldId="45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5:23.490" v="16"/>
        <pc:sldMkLst>
          <pc:docMk/>
          <pc:sldMk cId="2511564658" sldId="454"/>
        </pc:sldMkLst>
        <pc:spChg chg="add mod">
          <ac:chgData name="Alfred Smith" userId="3c60a3631c0db8ad" providerId="LiveId" clId="{D9E6010D-E300-4971-9582-1D26EC0D2005}" dt="2025-04-10T11:25:23.490" v="16"/>
          <ac:spMkLst>
            <pc:docMk/>
            <pc:sldMk cId="2511564658" sldId="454"/>
            <ac:spMk id="2" creationId="{ECC588DB-F0AB-5C4E-778F-94F317BAD0D3}"/>
          </ac:spMkLst>
        </pc:spChg>
        <pc:spChg chg="add mod">
          <ac:chgData name="Alfred Smith" userId="3c60a3631c0db8ad" providerId="LiveId" clId="{D9E6010D-E300-4971-9582-1D26EC0D2005}" dt="2025-04-10T11:25:23.490" v="16"/>
          <ac:spMkLst>
            <pc:docMk/>
            <pc:sldMk cId="2511564658" sldId="454"/>
            <ac:spMk id="3" creationId="{A8C9EB25-20E4-3ABD-1B05-AF9CCE36BF96}"/>
          </ac:spMkLst>
        </pc:spChg>
        <pc:spChg chg="del">
          <ac:chgData name="Alfred Smith" userId="3c60a3631c0db8ad" providerId="LiveId" clId="{D9E6010D-E300-4971-9582-1D26EC0D2005}" dt="2025-04-10T11:25:22.646" v="15" actId="478"/>
          <ac:spMkLst>
            <pc:docMk/>
            <pc:sldMk cId="2511564658" sldId="454"/>
            <ac:spMk id="4" creationId="{9A13E2D8-2F59-44C1-B1D2-79C300C26DD4}"/>
          </ac:spMkLst>
        </pc:spChg>
        <pc:spChg chg="del">
          <ac:chgData name="Alfred Smith" userId="3c60a3631c0db8ad" providerId="LiveId" clId="{D9E6010D-E300-4971-9582-1D26EC0D2005}" dt="2025-04-10T11:25:22.646" v="15" actId="478"/>
          <ac:spMkLst>
            <pc:docMk/>
            <pc:sldMk cId="2511564658" sldId="45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5:36.704" v="18"/>
        <pc:sldMkLst>
          <pc:docMk/>
          <pc:sldMk cId="4049696417" sldId="456"/>
        </pc:sldMkLst>
        <pc:spChg chg="add mod">
          <ac:chgData name="Alfred Smith" userId="3c60a3631c0db8ad" providerId="LiveId" clId="{D9E6010D-E300-4971-9582-1D26EC0D2005}" dt="2025-04-10T11:25:36.704" v="18"/>
          <ac:spMkLst>
            <pc:docMk/>
            <pc:sldMk cId="4049696417" sldId="456"/>
            <ac:spMk id="2" creationId="{CE2FEE71-01C8-9254-9365-8B73BC5F6F63}"/>
          </ac:spMkLst>
        </pc:spChg>
        <pc:spChg chg="del">
          <ac:chgData name="Alfred Smith" userId="3c60a3631c0db8ad" providerId="LiveId" clId="{D9E6010D-E300-4971-9582-1D26EC0D2005}" dt="2025-04-10T11:25:36.121" v="17" actId="478"/>
          <ac:spMkLst>
            <pc:docMk/>
            <pc:sldMk cId="4049696417" sldId="456"/>
            <ac:spMk id="4" creationId="{9A13E2D8-2F59-44C1-B1D2-79C300C26DD4}"/>
          </ac:spMkLst>
        </pc:spChg>
        <pc:spChg chg="add mod">
          <ac:chgData name="Alfred Smith" userId="3c60a3631c0db8ad" providerId="LiveId" clId="{D9E6010D-E300-4971-9582-1D26EC0D2005}" dt="2025-04-10T11:25:36.704" v="18"/>
          <ac:spMkLst>
            <pc:docMk/>
            <pc:sldMk cId="4049696417" sldId="456"/>
            <ac:spMk id="5" creationId="{E59DD320-7A9E-7EAD-C4CD-573BF901EA95}"/>
          </ac:spMkLst>
        </pc:spChg>
        <pc:spChg chg="del">
          <ac:chgData name="Alfred Smith" userId="3c60a3631c0db8ad" providerId="LiveId" clId="{D9E6010D-E300-4971-9582-1D26EC0D2005}" dt="2025-04-10T11:25:36.121" v="17" actId="478"/>
          <ac:spMkLst>
            <pc:docMk/>
            <pc:sldMk cId="4049696417" sldId="45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9E6010D-E300-4971-9582-1D26EC0D2005}" dt="2025-04-10T11:23:28.570" v="1"/>
        <pc:sldMkLst>
          <pc:docMk/>
          <pc:sldMk cId="3596600315" sldId="468"/>
        </pc:sldMkLst>
        <pc:spChg chg="del">
          <ac:chgData name="Alfred Smith" userId="3c60a3631c0db8ad" providerId="LiveId" clId="{D9E6010D-E300-4971-9582-1D26EC0D2005}" dt="2025-04-10T11:23:27.988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D9E6010D-E300-4971-9582-1D26EC0D2005}" dt="2025-04-10T11:23:28.570" v="1"/>
          <ac:spMkLst>
            <pc:docMk/>
            <pc:sldMk cId="3596600315" sldId="468"/>
            <ac:spMk id="4" creationId="{1C670BDA-1270-6E22-474F-8AFBC7639F1E}"/>
          </ac:spMkLst>
        </pc:spChg>
      </pc:sldChg>
      <pc:sldChg chg="addSp modSp">
        <pc:chgData name="Alfred Smith" userId="3c60a3631c0db8ad" providerId="LiveId" clId="{D9E6010D-E300-4971-9582-1D26EC0D2005}" dt="2025-04-10T11:23:40.194" v="2"/>
        <pc:sldMkLst>
          <pc:docMk/>
          <pc:sldMk cId="3017063242" sldId="471"/>
        </pc:sldMkLst>
        <pc:spChg chg="add mod">
          <ac:chgData name="Alfred Smith" userId="3c60a3631c0db8ad" providerId="LiveId" clId="{D9E6010D-E300-4971-9582-1D26EC0D2005}" dt="2025-04-10T11:23:40.194" v="2"/>
          <ac:spMkLst>
            <pc:docMk/>
            <pc:sldMk cId="3017063242" sldId="471"/>
            <ac:spMk id="5" creationId="{B5A3E0BC-5D91-E463-181B-D8FB56128DC8}"/>
          </ac:spMkLst>
        </pc:spChg>
      </pc:sldChg>
    </pc:docChg>
  </pc:docChgLst>
  <pc:docChgLst>
    <pc:chgData name="Leonie Smith" userId="fed1330f33f5650e" providerId="LiveId" clId="{C9E97C24-F6A4-4E6E-9DA2-FA7A5A8C7C61}"/>
    <pc:docChg chg="custSel delSld modSld">
      <pc:chgData name="Leonie Smith" userId="fed1330f33f5650e" providerId="LiveId" clId="{C9E97C24-F6A4-4E6E-9DA2-FA7A5A8C7C61}" dt="2022-08-15T07:32:52.574" v="142" actId="20577"/>
      <pc:docMkLst>
        <pc:docMk/>
      </pc:docMkLst>
      <pc:sldChg chg="addSp modSp mod">
        <pc:chgData name="Leonie Smith" userId="fed1330f33f5650e" providerId="LiveId" clId="{C9E97C24-F6A4-4E6E-9DA2-FA7A5A8C7C61}" dt="2022-08-15T07:28:58.918" v="103" actId="1076"/>
        <pc:sldMkLst>
          <pc:docMk/>
          <pc:sldMk cId="3261377596" sldId="438"/>
        </pc:sldMkLst>
      </pc:sldChg>
      <pc:sldChg chg="addSp delSp modSp modTransition modAnim">
        <pc:chgData name="Leonie Smith" userId="fed1330f33f5650e" providerId="LiveId" clId="{C9E97C24-F6A4-4E6E-9DA2-FA7A5A8C7C61}" dt="2022-08-05T07:01:04.116" v="11"/>
        <pc:sldMkLst>
          <pc:docMk/>
          <pc:sldMk cId="3759221820" sldId="439"/>
        </pc:sldMkLst>
      </pc:sldChg>
      <pc:sldChg chg="addSp modSp mod">
        <pc:chgData name="Leonie Smith" userId="fed1330f33f5650e" providerId="LiveId" clId="{C9E97C24-F6A4-4E6E-9DA2-FA7A5A8C7C61}" dt="2022-08-15T07:30:48.357" v="120" actId="21"/>
        <pc:sldMkLst>
          <pc:docMk/>
          <pc:sldMk cId="2180228365" sldId="442"/>
        </pc:sldMkLst>
      </pc:sldChg>
      <pc:sldChg chg="modSp mod">
        <pc:chgData name="Leonie Smith" userId="fed1330f33f5650e" providerId="LiveId" clId="{C9E97C24-F6A4-4E6E-9DA2-FA7A5A8C7C61}" dt="2022-08-15T07:30:51.118" v="121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C9E97C24-F6A4-4E6E-9DA2-FA7A5A8C7C61}" dt="2022-08-05T07:08:14.368" v="66"/>
        <pc:sldMkLst>
          <pc:docMk/>
          <pc:sldMk cId="1718612039" sldId="444"/>
        </pc:sldMkLst>
      </pc:sldChg>
      <pc:sldChg chg="addSp modSp mod">
        <pc:chgData name="Leonie Smith" userId="fed1330f33f5650e" providerId="LiveId" clId="{C9E97C24-F6A4-4E6E-9DA2-FA7A5A8C7C61}" dt="2022-08-15T07:31:04.926" v="123" actId="20577"/>
        <pc:sldMkLst>
          <pc:docMk/>
          <pc:sldMk cId="2166098122" sldId="445"/>
        </pc:sldMkLst>
      </pc:sldChg>
      <pc:sldChg chg="addSp delSp modSp modTransition modAnim">
        <pc:chgData name="Leonie Smith" userId="fed1330f33f5650e" providerId="LiveId" clId="{C9E97C24-F6A4-4E6E-9DA2-FA7A5A8C7C61}" dt="2022-08-05T07:09:42.969" v="69"/>
        <pc:sldMkLst>
          <pc:docMk/>
          <pc:sldMk cId="665805102" sldId="446"/>
        </pc:sldMkLst>
      </pc:sldChg>
      <pc:sldChg chg="addSp modSp mod">
        <pc:chgData name="Leonie Smith" userId="fed1330f33f5650e" providerId="LiveId" clId="{C9E97C24-F6A4-4E6E-9DA2-FA7A5A8C7C61}" dt="2022-08-15T07:31:13.558" v="125" actId="20577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C9E97C24-F6A4-4E6E-9DA2-FA7A5A8C7C61}" dt="2022-08-15T07:31:36.481" v="127"/>
        <pc:sldMkLst>
          <pc:docMk/>
          <pc:sldMk cId="843663555" sldId="448"/>
        </pc:sldMkLst>
      </pc:sldChg>
      <pc:sldChg chg="addSp modSp del">
        <pc:chgData name="Leonie Smith" userId="fed1330f33f5650e" providerId="LiveId" clId="{C9E97C24-F6A4-4E6E-9DA2-FA7A5A8C7C61}" dt="2022-08-15T07:31:54.045" v="129" actId="2696"/>
        <pc:sldMkLst>
          <pc:docMk/>
          <pc:sldMk cId="4160448636" sldId="449"/>
        </pc:sldMkLst>
      </pc:sldChg>
      <pc:sldChg chg="modSp del mod">
        <pc:chgData name="Leonie Smith" userId="fed1330f33f5650e" providerId="LiveId" clId="{C9E97C24-F6A4-4E6E-9DA2-FA7A5A8C7C61}" dt="2022-08-15T07:31:46.439" v="128" actId="2696"/>
        <pc:sldMkLst>
          <pc:docMk/>
          <pc:sldMk cId="538051216" sldId="450"/>
        </pc:sldMkLst>
      </pc:sldChg>
      <pc:sldChg chg="addSp modSp mod">
        <pc:chgData name="Leonie Smith" userId="fed1330f33f5650e" providerId="LiveId" clId="{C9E97C24-F6A4-4E6E-9DA2-FA7A5A8C7C61}" dt="2022-08-15T07:32:26.372" v="136" actId="20577"/>
        <pc:sldMkLst>
          <pc:docMk/>
          <pc:sldMk cId="3386340796" sldId="451"/>
        </pc:sldMkLst>
      </pc:sldChg>
      <pc:sldChg chg="addSp delSp modSp modTransition modAnim">
        <pc:chgData name="Leonie Smith" userId="fed1330f33f5650e" providerId="LiveId" clId="{C9E97C24-F6A4-4E6E-9DA2-FA7A5A8C7C61}" dt="2022-08-05T07:14:14.915" v="85"/>
        <pc:sldMkLst>
          <pc:docMk/>
          <pc:sldMk cId="4002949039" sldId="452"/>
        </pc:sldMkLst>
      </pc:sldChg>
      <pc:sldChg chg="addSp delSp modSp mod">
        <pc:chgData name="Leonie Smith" userId="fed1330f33f5650e" providerId="LiveId" clId="{C9E97C24-F6A4-4E6E-9DA2-FA7A5A8C7C61}" dt="2022-08-15T07:32:36.201" v="138" actId="20577"/>
        <pc:sldMkLst>
          <pc:docMk/>
          <pc:sldMk cId="283334129" sldId="453"/>
        </pc:sldMkLst>
      </pc:sldChg>
      <pc:sldChg chg="addSp delSp modSp modTransition modAnim">
        <pc:chgData name="Leonie Smith" userId="fed1330f33f5650e" providerId="LiveId" clId="{C9E97C24-F6A4-4E6E-9DA2-FA7A5A8C7C61}" dt="2022-08-05T07:18:51.773" v="92"/>
        <pc:sldMkLst>
          <pc:docMk/>
          <pc:sldMk cId="2511564658" sldId="454"/>
        </pc:sldMkLst>
      </pc:sldChg>
      <pc:sldChg chg="addSp modSp mod">
        <pc:chgData name="Leonie Smith" userId="fed1330f33f5650e" providerId="LiveId" clId="{C9E97C24-F6A4-4E6E-9DA2-FA7A5A8C7C61}" dt="2022-08-15T07:32:46.901" v="140" actId="20577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C9E97C24-F6A4-4E6E-9DA2-FA7A5A8C7C61}" dt="2022-08-05T07:20:46.416" v="95"/>
        <pc:sldMkLst>
          <pc:docMk/>
          <pc:sldMk cId="4049696417" sldId="456"/>
        </pc:sldMkLst>
      </pc:sldChg>
      <pc:sldChg chg="addSp delSp modSp modTransition modAnim modNotesTx">
        <pc:chgData name="Leonie Smith" userId="fed1330f33f5650e" providerId="LiveId" clId="{C9E97C24-F6A4-4E6E-9DA2-FA7A5A8C7C61}" dt="2022-08-08T03:54:55.399" v="99" actId="5793"/>
        <pc:sldMkLst>
          <pc:docMk/>
          <pc:sldMk cId="3596600315" sldId="468"/>
        </pc:sldMkLst>
      </pc:sldChg>
      <pc:sldChg chg="addSp modSp mod">
        <pc:chgData name="Leonie Smith" userId="fed1330f33f5650e" providerId="LiveId" clId="{C9E97C24-F6A4-4E6E-9DA2-FA7A5A8C7C61}" dt="2022-08-15T07:30:30.683" v="117" actId="20577"/>
        <pc:sldMkLst>
          <pc:docMk/>
          <pc:sldMk cId="4186574928" sldId="469"/>
        </pc:sldMkLst>
      </pc:sldChg>
      <pc:sldChg chg="addSp modSp mod">
        <pc:chgData name="Leonie Smith" userId="fed1330f33f5650e" providerId="LiveId" clId="{C9E97C24-F6A4-4E6E-9DA2-FA7A5A8C7C61}" dt="2022-08-15T07:30:38.900" v="119" actId="20577"/>
        <pc:sldMkLst>
          <pc:docMk/>
          <pc:sldMk cId="3277615606" sldId="470"/>
        </pc:sldMkLst>
      </pc:sldChg>
      <pc:sldChg chg="addSp modSp">
        <pc:chgData name="Leonie Smith" userId="fed1330f33f5650e" providerId="LiveId" clId="{C9E97C24-F6A4-4E6E-9DA2-FA7A5A8C7C61}" dt="2022-08-15T07:29:04.538" v="104"/>
        <pc:sldMkLst>
          <pc:docMk/>
          <pc:sldMk cId="3017063242" sldId="471"/>
        </pc:sldMkLst>
      </pc:sldChg>
      <pc:sldChg chg="addSp modSp mod">
        <pc:chgData name="Leonie Smith" userId="fed1330f33f5650e" providerId="LiveId" clId="{C9E97C24-F6A4-4E6E-9DA2-FA7A5A8C7C61}" dt="2022-08-15T07:32:52.574" v="142" actId="20577"/>
        <pc:sldMkLst>
          <pc:docMk/>
          <pc:sldMk cId="1250363554" sldId="472"/>
        </pc:sldMkLst>
      </pc:sldChg>
    </pc:docChg>
  </pc:docChgLst>
  <pc:docChgLst>
    <pc:chgData name="Alfred Smith" userId="3c60a3631c0db8ad" providerId="LiveId" clId="{978723E6-D177-40CD-9FBE-52509E16E025}"/>
    <pc:docChg chg="modSld">
      <pc:chgData name="Alfred Smith" userId="3c60a3631c0db8ad" providerId="LiveId" clId="{978723E6-D177-40CD-9FBE-52509E16E025}" dt="2024-07-19T09:26:49.635" v="0"/>
      <pc:docMkLst>
        <pc:docMk/>
      </pc:docMkLst>
      <pc:sldChg chg="modSp">
        <pc:chgData name="Alfred Smith" userId="3c60a3631c0db8ad" providerId="LiveId" clId="{978723E6-D177-40CD-9FBE-52509E16E025}" dt="2024-07-19T09:26:49.635" v="0"/>
        <pc:sldMkLst>
          <pc:docMk/>
          <pc:sldMk cId="3261377596" sldId="438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3759221820" sldId="439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2180228365" sldId="442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2166098122" sldId="445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2422728137" sldId="447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3386340796" sldId="451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4002949039" sldId="452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283334129" sldId="453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1799939013" sldId="455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3596600315" sldId="468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4186574928" sldId="469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3277615606" sldId="470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3017063242" sldId="471"/>
        </pc:sldMkLst>
      </pc:sldChg>
      <pc:sldChg chg="modSp">
        <pc:chgData name="Alfred Smith" userId="3c60a3631c0db8ad" providerId="LiveId" clId="{978723E6-D177-40CD-9FBE-52509E16E025}" dt="2024-07-19T09:26:49.635" v="0"/>
        <pc:sldMkLst>
          <pc:docMk/>
          <pc:sldMk cId="1250363554" sldId="4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29 </a:t>
            </a:r>
            <a:r>
              <a:rPr lang="en-IN" sz="1200" b="1" i="0" u="none" strike="noStrike" baseline="0" dirty="0">
                <a:latin typeface="TimesNewRomanPS-BoldMT"/>
              </a:rPr>
              <a:t>Job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Satan’s appearance before God – Job 1:1-12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Satan’s first attack on Job – Job 1:13-22 (Below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Satan’s second attack on Job – Job 2:1-10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Friends come to council Job – Job 2:11 – 37:24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God speaks to Job – Job 38:1 – 42:6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Job prays for his three friends – Job 42:7-9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Job is restored – Job 42:10-17 (Left Center)</a:t>
            </a:r>
            <a:endParaRPr lang="en-IN" dirty="0"/>
          </a:p>
          <a:p>
            <a:r>
              <a:rPr lang="en-IN" dirty="0"/>
              <a:t>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29-2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1AA8DA-A5F3-5A14-01CD-E41971493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70BDA-1270-6E22-474F-8AFBC7639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1"/>
    </mc:Choice>
    <mc:Fallback xmlns="">
      <p:transition spd="slow" advTm="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3D863-40C7-12E2-D87A-F5013788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961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20C5B-7A89-E416-6FA0-262AB611AB79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8F6C36-CF0C-56C4-4749-645897388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C00B6-EE3F-9B48-8544-DF9052D1900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17While he was still speaking, another messenger came and reported: “The Chaldeans formed three bands, raided the camels, and took them away. They put the servants to the sword, and I alone have escaped to tell you!”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A9D59-3077-59F0-5469-BCCB0EB97D0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17ཁོས་ཞུ་འཕྲོ་མ་རྫོགས་པར་ཡང་གཞན་ཞིག་འོངས་ནས་ན་རེ། ཀལ་དི་པ་རྣམས་ཁག་གསུམ་བྱས་ནས་གློ་བུར་ཉིད་ལ་འོངས་ཏེ་རྔ་མོང་རྣམས་ཕྲོགས་ནས་ཁྲིད་པར་མ་ཟད། ཞབས་ཕྱི་པ་རྣམས་རལ་གྲིས་བཀུམས། བདག་གཅིག་པོ་ཐར་ཏེ་ཁྱེད་ལ་འཕྲིན་བསྐྱལ་འོངས་པ་ཡིན་ཞེས་ཞུས།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3"/>
    </mc:Choice>
    <mc:Fallback xmlns="">
      <p:transition spd="slow" advTm="1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13763-7629-775C-5907-EF44B9DD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FE1355-9236-B4F0-73A8-2593D615D5F5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9B7B7B-E8DE-0FB4-54E9-8C4C02FEE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42AD95-6126-4C2A-4D90-3C1C300993A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18While he was still speaking, another messenger came and reported: “Your sons and daughters were eating and drinking wine in their oldest brother’s house, 19when suddenly a mighty wind swept in from the desert and struck the four corners of the house. It collapsed on the young people and they are dead, and I alone have escaped to tell you!”</a:t>
            </a:r>
            <a:endParaRPr lang="en-ZA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DC018-1B17-49AE-3838-9CC2FF416DF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18ཁོས་ཞུ་འཕྲོ་མ་རྫོགས་པར་ཡང་མི་གཅིག་འོངས་ནས་ཁོ་ལ། ཁྱེད་ཀྱི་བུ་དང་བུ་མོ་རྣམས་ཀྱིས་གཅེན་པོའི་ཁྱིམ་དུ་གསོལ་བ་བཞེས་ནས་རྒུན་ཆང་འཐུང་བཞིན་པའི་མོད་ལ། 19བློ་ཡིད་ལས་འདས་པ་ཞིག་ལ་དབེན་སྟོང་ནས་རླུང་ཆེན་ཞིག་གཡུགས་འོངས་ནས་ཁང་པའི་གྲུ་བཞིར་ཕོག་སྟེ། ཁང་པ་གཞོན་ནུ་རྣམས་ཀྱི་སྟེང་ལ་བརྡིབས་ནས་ཁོང་རྣམས་འདས་སོང་། བདག་གཅིག་པོ་ཐར་ནས་ཁྱེད་ལ་འཕྲིན་བསྐྱལ་འོངས་པ་ཡིན་ཞེས་ཞུས་པ་དང་།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9"/>
    </mc:Choice>
    <mc:Fallback xmlns="">
      <p:transition spd="slow" advTm="2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1BC0B-DE48-4513-10AF-362BE0B8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713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EB4AFA-90A8-38FC-4898-F3CD57110016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:18,19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54A56B-885E-19D9-A6CF-A64F907BA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76776-C6E4-7DBB-89D8-643DD0C7609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20Then Job stood up, tore his robe, and shaved his head. He fell to the ground and worshiped,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BF335-1A21-EE11-5F7E-0BBA982B03C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20ཨེས་ཡོབ་ཡར་བཞེངས་ཏེ་གྱོན་གོས་བཤགས་ནས་སྐྲ་བཞར་བ་དང་། ཁ་སར་བཏུད་ནས་ཕྱག་བཙལ་ཏེ་ན་རེ།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2461E-9EC7-3FA1-99A8-FC93DE97B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CC1EF-CE52-9B10-3542-0BD01C567AE7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A1F1A5-20F2-1C6D-A1F0-9238B608F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C588DB-F0AB-5C4E-778F-94F317BAD0D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20Then Job stood up, tore his robe, and shaved his head. He fell to the ground and worshiped,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9EB25-20E4-3ABD-1B05-AF9CCE36BF9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20ཨེས་ཡོབ་ཡར་བཞེངས་ཏེ་གྱོན་གོས་བཤགས་ནས་སྐྲ་བཞར་བ་དང་། ཁ་སར་བཏུད་ནས་ཕྱག་བཙལ་ཏེ་ན་རེ།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0"/>
    </mc:Choice>
    <mc:Fallback xmlns="">
      <p:transition spd="slow" advTm="1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930FF-CD65-4A23-1706-6CFF9650B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" b="42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93AE4-8579-AE78-1DDE-D7A04D321953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215B50-5B0E-9CEC-9E8B-3646B6409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FEE71-01C8-9254-9365-8B73BC5F6F6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22In all this, Job did not sin or charge God with wrongdoing.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DD320-7A9E-7EAD-C4CD-573BF901EA9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121212"/>
                </a:solidFill>
                <a:latin typeface="ArialMT"/>
              </a:rPr>
              <a:t>22དོན་འདི་ཐམས་ཅད་ཀྱི་ནང་དུ་ཨེས་ཡོབ་ཀྱིས་ཉེས་པ་མ་བྱས་པ་དང་། དཀོན་མཆོག་ལ་སྙད་ཀྱང་མ་བཙུགས་སོ།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0"/>
    </mc:Choice>
    <mc:Fallback xmlns="">
      <p:transition spd="slow" advTm="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F5E01-2882-03D5-36C2-90B0ACCF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9C5BB-11C1-56BE-0593-9784BE749C52}"/>
              </a:ext>
            </a:extLst>
          </p:cNvPr>
          <p:cNvSpPr txBox="1"/>
          <p:nvPr/>
        </p:nvSpPr>
        <p:spPr>
          <a:xfrm>
            <a:off x="241740" y="0"/>
            <a:ext cx="5975129" cy="4045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ཨེས་ཡོབ་ཀྱི་བུ་ཕྲུག་དང་རྒྱུ་ནོར་རྣམས་མེད་པར་བཟོས་པ།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F5E01-2882-03D5-36C2-90B0ACCF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1C542-2E8D-E203-FBA6-D71F0D6A8B31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6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Satan’s first attack on Job – Job 1:13-22 (Below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ཨེས་ཡོབ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ཨེས་ཡོབ་ཀྱི་བུ་ཕྲུག་དང་རྒྱུ་ནོར་རྣམས་མེད་པར་བཟོས་པ།</a:t>
            </a:r>
            <a:endParaRPr lang="en-ZA" sz="8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20A4FC-4ABE-62E2-8655-45C368612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0"/>
    </mc:Choice>
    <mc:Fallback xmlns="">
      <p:transition spd="slow" advTm="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F5E01-2882-03D5-36C2-90B0ACCF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FFE37-2183-37C6-1E87-4AD892BF6BFA}"/>
              </a:ext>
            </a:extLst>
          </p:cNvPr>
          <p:cNvSpPr txBox="1"/>
          <p:nvPr/>
        </p:nvSpPr>
        <p:spPr>
          <a:xfrm>
            <a:off x="241740" y="0"/>
            <a:ext cx="5975129" cy="4045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ཨེས་ཡོབ་ཀྱི་བུ་ཕྲུག་དང་རྒྱུ་ནོར་རྣམས་མེད་པར་བཟོས་པ།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5A3E0BC-5D91-E463-181B-D8FB56128DC8}"/>
              </a:ext>
            </a:extLst>
          </p:cNvPr>
          <p:cNvSpPr txBox="1"/>
          <p:nvPr/>
        </p:nvSpPr>
        <p:spPr>
          <a:xfrm>
            <a:off x="521970" y="62055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6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D8CE7F-E284-661B-B351-03DD45B2C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F4BD52-D366-4E98-C469-02074623BEA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13One day, while Job’s sons and daughters were eating and drinking wine in their oldest brother’s house, 14a messenger came and reported to Job: “While the oxen were plowing and the donkeys were grazing nearby,</a:t>
            </a:r>
            <a:endParaRPr lang="en-ZA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8BFEE-134F-1D5E-C799-5763287CB72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13ཉིན་ཞིག་ལ་ཨེས་ཡོབ་ཀྱི་བུ་བུ་མོ་རྣམས་ཀྱིས་ཁོ་ཚོའི་གཅེན་པོའི་ཁྱིམ་དུ་བཟའ་བཏུང་ལ་རོལ་ནས་རྒུན་ཆང་འཐུང་བའི་ཚེ་ན། 14བང་ཆེན་ཞིག་ཨེས་ཡོབ་ཀྱི་དྲུང་དུ་འོངས་ནས་ན་རེ། བ་གླང་རྣམས་ཀྱིས་ཞིང་རྨོ་བ་དང་བོང་མོ་རྣམས་ཀྱིས་དེ་དག་གི་འཁོར་དུ་རྩྭ་ཟ་བཞིན་པའི་སྒང་ལ།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8"/>
    </mc:Choice>
    <mc:Fallback xmlns="">
      <p:transition spd="slow" advTm="1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DF1D1-D09A-9432-EF0B-54A8884E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1F531-FCD0-1E44-E69F-DA8A76036597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7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8F5AA7-43AB-6801-4FF6-047129F6542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15the Sabeans swooped down and took them away. They put the servants to the sword, and I alone have escaped to tell you!”</a:t>
            </a:r>
            <a:endParaRPr lang="en-ZA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7CA46-BF1A-F753-9A47-4025FB21043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15ཤེ་བཱ་པ་རྣམས་གློ་བར་དུ་འོངས་ཏེ་ཕྱུགས་ཟོག་རྣམས་ཕྲོགས་ནས་ཁྱེར་བར་མ་ཟད། ཞབས་ཕྱི་པ་རྣམས་རལ་གྲིས་བཀུམས། བདག་གཅིག་པོ་ཐར་ཏེ་ཁྱེད་ལ་འཕྲིན་བསྐྱལ་འོངས་པ་ཡིན་ཞེས་ཞུས།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102F4-494E-FDE5-C261-AAD8B775F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5C766-035F-065F-57B8-74B6E623962D}"/>
              </a:ext>
            </a:extLst>
          </p:cNvPr>
          <p:cNvSpPr txBox="1"/>
          <p:nvPr/>
        </p:nvSpPr>
        <p:spPr>
          <a:xfrm>
            <a:off x="755192" y="417295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15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E662E3-CFE2-E43D-9B11-65255EF88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858D7-0EF2-FB96-EFC0-FE3A344F440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16While he was still speaking, another messenger came and reported: “The fire of God fell from heaven. It burned and consumed the sheep and the servants, and I alone have escaped to tell you!”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B8F76-C872-2754-F667-9D674A70E8A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16ཁོས་དེ་བཞིན་ཞུ་བའི་མོད་ལ་ཡང་མི་གཅིག་འོངས་ནས་ན་རེ། དཀོན་མཆོག་གིས་ནམ་མཁའ་ནས་མེ་ཕབ་སྟེ་ལུག་ཁྱུ་དང་ཞབས་ཕྱི་པ་རྣམས་བསྲེགས་ནས་མེད་པར་བྱས་ཤིང་། བདག་གཅིག་པོ་ཐར་ནས་ཁྱེད་ལ་འཕྲིན་བསྐྱལ་འོངས་པ་ཡིན་ཞེས་ཞུས།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8"/>
    </mc:Choice>
    <mc:Fallback xmlns="">
      <p:transition spd="slow" advTm="1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</TotalTime>
  <Words>1042</Words>
  <Application>Microsoft Office PowerPoint</Application>
  <PresentationFormat>Widescreen</PresentationFormat>
  <Paragraphs>53</Paragraphs>
  <Slides>20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29-2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2025-04-10T11:25:40Z</dcterms:modified>
</cp:coreProperties>
</file>