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71" r:id="rId5"/>
    <p:sldId id="440" r:id="rId6"/>
    <p:sldId id="441" r:id="rId7"/>
    <p:sldId id="442" r:id="rId8"/>
    <p:sldId id="470" r:id="rId9"/>
    <p:sldId id="469"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B1E15-D6FD-4361-96BC-AC870D1511FA}" v="12" dt="2025-04-10T11:29:11.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4951" autoAdjust="0"/>
  </p:normalViewPr>
  <p:slideViewPr>
    <p:cSldViewPr snapToGrid="0">
      <p:cViewPr varScale="1">
        <p:scale>
          <a:sx n="57" d="100"/>
          <a:sy n="57" d="100"/>
        </p:scale>
        <p:origin x="78"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6201458-6958-4C5D-96D4-C088A67E1D0D}"/>
    <pc:docChg chg="modSld">
      <pc:chgData name="Alfred Smith" userId="3c60a3631c0db8ad" providerId="LiveId" clId="{D6201458-6958-4C5D-96D4-C088A67E1D0D}" dt="2024-07-19T09:27:05.808" v="0"/>
      <pc:docMkLst>
        <pc:docMk/>
      </pc:docMkLst>
      <pc:sldChg chg="modSp">
        <pc:chgData name="Alfred Smith" userId="3c60a3631c0db8ad" providerId="LiveId" clId="{D6201458-6958-4C5D-96D4-C088A67E1D0D}" dt="2024-07-19T09:27:05.808" v="0"/>
        <pc:sldMkLst>
          <pc:docMk/>
          <pc:sldMk cId="3261377596" sldId="438"/>
        </pc:sldMkLst>
      </pc:sldChg>
      <pc:sldChg chg="modSp">
        <pc:chgData name="Alfred Smith" userId="3c60a3631c0db8ad" providerId="LiveId" clId="{D6201458-6958-4C5D-96D4-C088A67E1D0D}" dt="2024-07-19T09:27:05.808" v="0"/>
        <pc:sldMkLst>
          <pc:docMk/>
          <pc:sldMk cId="3759221820" sldId="439"/>
        </pc:sldMkLst>
      </pc:sldChg>
      <pc:sldChg chg="modSp">
        <pc:chgData name="Alfred Smith" userId="3c60a3631c0db8ad" providerId="LiveId" clId="{D6201458-6958-4C5D-96D4-C088A67E1D0D}" dt="2024-07-19T09:27:05.808" v="0"/>
        <pc:sldMkLst>
          <pc:docMk/>
          <pc:sldMk cId="3676245138" sldId="441"/>
        </pc:sldMkLst>
      </pc:sldChg>
      <pc:sldChg chg="modSp">
        <pc:chgData name="Alfred Smith" userId="3c60a3631c0db8ad" providerId="LiveId" clId="{D6201458-6958-4C5D-96D4-C088A67E1D0D}" dt="2024-07-19T09:27:05.808" v="0"/>
        <pc:sldMkLst>
          <pc:docMk/>
          <pc:sldMk cId="2180228365" sldId="442"/>
        </pc:sldMkLst>
      </pc:sldChg>
      <pc:sldChg chg="modSp">
        <pc:chgData name="Alfred Smith" userId="3c60a3631c0db8ad" providerId="LiveId" clId="{D6201458-6958-4C5D-96D4-C088A67E1D0D}" dt="2024-07-19T09:27:05.808" v="0"/>
        <pc:sldMkLst>
          <pc:docMk/>
          <pc:sldMk cId="3095902142" sldId="443"/>
        </pc:sldMkLst>
      </pc:sldChg>
      <pc:sldChg chg="modSp">
        <pc:chgData name="Alfred Smith" userId="3c60a3631c0db8ad" providerId="LiveId" clId="{D6201458-6958-4C5D-96D4-C088A67E1D0D}" dt="2024-07-19T09:27:05.808" v="0"/>
        <pc:sldMkLst>
          <pc:docMk/>
          <pc:sldMk cId="2166098122" sldId="445"/>
        </pc:sldMkLst>
      </pc:sldChg>
      <pc:sldChg chg="modSp">
        <pc:chgData name="Alfred Smith" userId="3c60a3631c0db8ad" providerId="LiveId" clId="{D6201458-6958-4C5D-96D4-C088A67E1D0D}" dt="2024-07-19T09:27:05.808" v="0"/>
        <pc:sldMkLst>
          <pc:docMk/>
          <pc:sldMk cId="2422728137" sldId="447"/>
        </pc:sldMkLst>
      </pc:sldChg>
      <pc:sldChg chg="modSp">
        <pc:chgData name="Alfred Smith" userId="3c60a3631c0db8ad" providerId="LiveId" clId="{D6201458-6958-4C5D-96D4-C088A67E1D0D}" dt="2024-07-19T09:27:05.808" v="0"/>
        <pc:sldMkLst>
          <pc:docMk/>
          <pc:sldMk cId="4160448636" sldId="449"/>
        </pc:sldMkLst>
      </pc:sldChg>
      <pc:sldChg chg="modSp">
        <pc:chgData name="Alfred Smith" userId="3c60a3631c0db8ad" providerId="LiveId" clId="{D6201458-6958-4C5D-96D4-C088A67E1D0D}" dt="2024-07-19T09:27:05.808" v="0"/>
        <pc:sldMkLst>
          <pc:docMk/>
          <pc:sldMk cId="538051216" sldId="450"/>
        </pc:sldMkLst>
      </pc:sldChg>
      <pc:sldChg chg="modSp">
        <pc:chgData name="Alfred Smith" userId="3c60a3631c0db8ad" providerId="LiveId" clId="{D6201458-6958-4C5D-96D4-C088A67E1D0D}" dt="2024-07-19T09:27:05.808" v="0"/>
        <pc:sldMkLst>
          <pc:docMk/>
          <pc:sldMk cId="3386340796" sldId="451"/>
        </pc:sldMkLst>
      </pc:sldChg>
      <pc:sldChg chg="modSp">
        <pc:chgData name="Alfred Smith" userId="3c60a3631c0db8ad" providerId="LiveId" clId="{D6201458-6958-4C5D-96D4-C088A67E1D0D}" dt="2024-07-19T09:27:05.808" v="0"/>
        <pc:sldMkLst>
          <pc:docMk/>
          <pc:sldMk cId="283334129" sldId="453"/>
        </pc:sldMkLst>
      </pc:sldChg>
      <pc:sldChg chg="modSp">
        <pc:chgData name="Alfred Smith" userId="3c60a3631c0db8ad" providerId="LiveId" clId="{D6201458-6958-4C5D-96D4-C088A67E1D0D}" dt="2024-07-19T09:27:05.808" v="0"/>
        <pc:sldMkLst>
          <pc:docMk/>
          <pc:sldMk cId="2511564658" sldId="454"/>
        </pc:sldMkLst>
      </pc:sldChg>
      <pc:sldChg chg="modSp">
        <pc:chgData name="Alfred Smith" userId="3c60a3631c0db8ad" providerId="LiveId" clId="{D6201458-6958-4C5D-96D4-C088A67E1D0D}" dt="2024-07-19T09:27:05.808" v="0"/>
        <pc:sldMkLst>
          <pc:docMk/>
          <pc:sldMk cId="1799939013" sldId="455"/>
        </pc:sldMkLst>
      </pc:sldChg>
      <pc:sldChg chg="modSp">
        <pc:chgData name="Alfred Smith" userId="3c60a3631c0db8ad" providerId="LiveId" clId="{D6201458-6958-4C5D-96D4-C088A67E1D0D}" dt="2024-07-19T09:27:05.808" v="0"/>
        <pc:sldMkLst>
          <pc:docMk/>
          <pc:sldMk cId="4049696417" sldId="456"/>
        </pc:sldMkLst>
      </pc:sldChg>
      <pc:sldChg chg="modSp">
        <pc:chgData name="Alfred Smith" userId="3c60a3631c0db8ad" providerId="LiveId" clId="{D6201458-6958-4C5D-96D4-C088A67E1D0D}" dt="2024-07-19T09:27:05.808" v="0"/>
        <pc:sldMkLst>
          <pc:docMk/>
          <pc:sldMk cId="903417062" sldId="469"/>
        </pc:sldMkLst>
      </pc:sldChg>
      <pc:sldChg chg="modSp">
        <pc:chgData name="Alfred Smith" userId="3c60a3631c0db8ad" providerId="LiveId" clId="{D6201458-6958-4C5D-96D4-C088A67E1D0D}" dt="2024-07-19T09:27:05.808" v="0"/>
        <pc:sldMkLst>
          <pc:docMk/>
          <pc:sldMk cId="2906014076" sldId="470"/>
        </pc:sldMkLst>
      </pc:sldChg>
      <pc:sldChg chg="modSp">
        <pc:chgData name="Alfred Smith" userId="3c60a3631c0db8ad" providerId="LiveId" clId="{D6201458-6958-4C5D-96D4-C088A67E1D0D}" dt="2024-07-19T09:27:05.808" v="0"/>
        <pc:sldMkLst>
          <pc:docMk/>
          <pc:sldMk cId="672988079" sldId="471"/>
        </pc:sldMkLst>
      </pc:sldChg>
      <pc:sldChg chg="modSp">
        <pc:chgData name="Alfred Smith" userId="3c60a3631c0db8ad" providerId="LiveId" clId="{D6201458-6958-4C5D-96D4-C088A67E1D0D}" dt="2024-07-19T09:27:05.808" v="0"/>
        <pc:sldMkLst>
          <pc:docMk/>
          <pc:sldMk cId="205463404" sldId="472"/>
        </pc:sldMkLst>
      </pc:sldChg>
    </pc:docChg>
  </pc:docChgLst>
  <pc:docChgLst>
    <pc:chgData name="Alfred Smith" userId="3c60a3631c0db8ad" providerId="LiveId" clId="{3D8B1E15-D6FD-4361-96BC-AC870D1511FA}"/>
    <pc:docChg chg="custSel modSld">
      <pc:chgData name="Alfred Smith" userId="3c60a3631c0db8ad" providerId="LiveId" clId="{3D8B1E15-D6FD-4361-96BC-AC870D1511FA}" dt="2025-04-10T11:29:11.219" v="22"/>
      <pc:docMkLst>
        <pc:docMk/>
      </pc:docMkLst>
      <pc:sldChg chg="addSp delSp modSp mod">
        <pc:chgData name="Alfred Smith" userId="3c60a3631c0db8ad" providerId="LiveId" clId="{3D8B1E15-D6FD-4361-96BC-AC870D1511FA}" dt="2025-04-10T11:26:59.319" v="4"/>
        <pc:sldMkLst>
          <pc:docMk/>
          <pc:sldMk cId="923867738" sldId="440"/>
        </pc:sldMkLst>
        <pc:spChg chg="add mod">
          <ac:chgData name="Alfred Smith" userId="3c60a3631c0db8ad" providerId="LiveId" clId="{3D8B1E15-D6FD-4361-96BC-AC870D1511FA}" dt="2025-04-10T11:26:59.319" v="4"/>
          <ac:spMkLst>
            <pc:docMk/>
            <pc:sldMk cId="923867738" sldId="440"/>
            <ac:spMk id="2" creationId="{1BC70779-3AC3-E404-69DA-1D7B25153370}"/>
          </ac:spMkLst>
        </pc:spChg>
        <pc:spChg chg="del">
          <ac:chgData name="Alfred Smith" userId="3c60a3631c0db8ad" providerId="LiveId" clId="{3D8B1E15-D6FD-4361-96BC-AC870D1511FA}" dt="2025-04-10T11:26:58.719" v="3" actId="478"/>
          <ac:spMkLst>
            <pc:docMk/>
            <pc:sldMk cId="923867738" sldId="440"/>
            <ac:spMk id="4" creationId="{9A13E2D8-2F59-44C1-B1D2-79C300C26DD4}"/>
          </ac:spMkLst>
        </pc:spChg>
        <pc:spChg chg="add mod">
          <ac:chgData name="Alfred Smith" userId="3c60a3631c0db8ad" providerId="LiveId" clId="{3D8B1E15-D6FD-4361-96BC-AC870D1511FA}" dt="2025-04-10T11:26:59.319" v="4"/>
          <ac:spMkLst>
            <pc:docMk/>
            <pc:sldMk cId="923867738" sldId="440"/>
            <ac:spMk id="5" creationId="{34B18BB8-2ADB-B519-CBF9-C5C6EDD3B53C}"/>
          </ac:spMkLst>
        </pc:spChg>
        <pc:spChg chg="del">
          <ac:chgData name="Alfred Smith" userId="3c60a3631c0db8ad" providerId="LiveId" clId="{3D8B1E15-D6FD-4361-96BC-AC870D1511FA}" dt="2025-04-10T11:26:58.719" v="3" actId="478"/>
          <ac:spMkLst>
            <pc:docMk/>
            <pc:sldMk cId="923867738" sldId="440"/>
            <ac:spMk id="6" creationId="{416C064E-628E-47C0-A712-DB178FE9901E}"/>
          </ac:spMkLst>
        </pc:spChg>
      </pc:sldChg>
      <pc:sldChg chg="addSp delSp modSp mod">
        <pc:chgData name="Alfred Smith" userId="3c60a3631c0db8ad" providerId="LiveId" clId="{3D8B1E15-D6FD-4361-96BC-AC870D1511FA}" dt="2025-04-10T11:27:29.303" v="6"/>
        <pc:sldMkLst>
          <pc:docMk/>
          <pc:sldMk cId="2180228365" sldId="442"/>
        </pc:sldMkLst>
        <pc:spChg chg="add mod">
          <ac:chgData name="Alfred Smith" userId="3c60a3631c0db8ad" providerId="LiveId" clId="{3D8B1E15-D6FD-4361-96BC-AC870D1511FA}" dt="2025-04-10T11:27:29.303" v="6"/>
          <ac:spMkLst>
            <pc:docMk/>
            <pc:sldMk cId="2180228365" sldId="442"/>
            <ac:spMk id="3" creationId="{A60F438D-94BE-B78F-54A1-AE14025E29BD}"/>
          </ac:spMkLst>
        </pc:spChg>
        <pc:spChg chg="del">
          <ac:chgData name="Alfred Smith" userId="3c60a3631c0db8ad" providerId="LiveId" clId="{3D8B1E15-D6FD-4361-96BC-AC870D1511FA}" dt="2025-04-10T11:27:28.147" v="5" actId="478"/>
          <ac:spMkLst>
            <pc:docMk/>
            <pc:sldMk cId="2180228365" sldId="442"/>
            <ac:spMk id="4" creationId="{9A13E2D8-2F59-44C1-B1D2-79C300C26DD4}"/>
          </ac:spMkLst>
        </pc:spChg>
        <pc:spChg chg="add mod">
          <ac:chgData name="Alfred Smith" userId="3c60a3631c0db8ad" providerId="LiveId" clId="{3D8B1E15-D6FD-4361-96BC-AC870D1511FA}" dt="2025-04-10T11:27:29.303" v="6"/>
          <ac:spMkLst>
            <pc:docMk/>
            <pc:sldMk cId="2180228365" sldId="442"/>
            <ac:spMk id="5" creationId="{DF1ACB30-8930-A525-9657-D9B075B7D629}"/>
          </ac:spMkLst>
        </pc:spChg>
        <pc:spChg chg="del">
          <ac:chgData name="Alfred Smith" userId="3c60a3631c0db8ad" providerId="LiveId" clId="{3D8B1E15-D6FD-4361-96BC-AC870D1511FA}" dt="2025-04-10T11:27:28.147" v="5" actId="478"/>
          <ac:spMkLst>
            <pc:docMk/>
            <pc:sldMk cId="2180228365" sldId="442"/>
            <ac:spMk id="6" creationId="{416C064E-628E-47C0-A712-DB178FE9901E}"/>
          </ac:spMkLst>
        </pc:spChg>
      </pc:sldChg>
      <pc:sldChg chg="addSp delSp modSp mod">
        <pc:chgData name="Alfred Smith" userId="3c60a3631c0db8ad" providerId="LiveId" clId="{3D8B1E15-D6FD-4361-96BC-AC870D1511FA}" dt="2025-04-10T11:27:54.630" v="10"/>
        <pc:sldMkLst>
          <pc:docMk/>
          <pc:sldMk cId="1718612039" sldId="444"/>
        </pc:sldMkLst>
        <pc:spChg chg="add mod">
          <ac:chgData name="Alfred Smith" userId="3c60a3631c0db8ad" providerId="LiveId" clId="{3D8B1E15-D6FD-4361-96BC-AC870D1511FA}" dt="2025-04-10T11:27:54.630" v="10"/>
          <ac:spMkLst>
            <pc:docMk/>
            <pc:sldMk cId="1718612039" sldId="444"/>
            <ac:spMk id="2" creationId="{5D928E4C-7D3A-865D-2181-205184F134AF}"/>
          </ac:spMkLst>
        </pc:spChg>
        <pc:spChg chg="del">
          <ac:chgData name="Alfred Smith" userId="3c60a3631c0db8ad" providerId="LiveId" clId="{3D8B1E15-D6FD-4361-96BC-AC870D1511FA}" dt="2025-04-10T11:27:54.071" v="9" actId="478"/>
          <ac:spMkLst>
            <pc:docMk/>
            <pc:sldMk cId="1718612039" sldId="444"/>
            <ac:spMk id="4" creationId="{9A13E2D8-2F59-44C1-B1D2-79C300C26DD4}"/>
          </ac:spMkLst>
        </pc:spChg>
        <pc:spChg chg="add mod">
          <ac:chgData name="Alfred Smith" userId="3c60a3631c0db8ad" providerId="LiveId" clId="{3D8B1E15-D6FD-4361-96BC-AC870D1511FA}" dt="2025-04-10T11:27:54.630" v="10"/>
          <ac:spMkLst>
            <pc:docMk/>
            <pc:sldMk cId="1718612039" sldId="444"/>
            <ac:spMk id="5" creationId="{B9AD1E07-7C4C-0A8F-6836-82D391816A8F}"/>
          </ac:spMkLst>
        </pc:spChg>
        <pc:spChg chg="del">
          <ac:chgData name="Alfred Smith" userId="3c60a3631c0db8ad" providerId="LiveId" clId="{3D8B1E15-D6FD-4361-96BC-AC870D1511FA}" dt="2025-04-10T11:27:54.071" v="9" actId="478"/>
          <ac:spMkLst>
            <pc:docMk/>
            <pc:sldMk cId="1718612039" sldId="444"/>
            <ac:spMk id="6" creationId="{416C064E-628E-47C0-A712-DB178FE9901E}"/>
          </ac:spMkLst>
        </pc:spChg>
      </pc:sldChg>
      <pc:sldChg chg="addSp delSp modSp mod">
        <pc:chgData name="Alfred Smith" userId="3c60a3631c0db8ad" providerId="LiveId" clId="{3D8B1E15-D6FD-4361-96BC-AC870D1511FA}" dt="2025-04-10T11:28:04.188" v="12"/>
        <pc:sldMkLst>
          <pc:docMk/>
          <pc:sldMk cId="665805102" sldId="446"/>
        </pc:sldMkLst>
        <pc:spChg chg="add mod">
          <ac:chgData name="Alfred Smith" userId="3c60a3631c0db8ad" providerId="LiveId" clId="{3D8B1E15-D6FD-4361-96BC-AC870D1511FA}" dt="2025-04-10T11:28:04.188" v="12"/>
          <ac:spMkLst>
            <pc:docMk/>
            <pc:sldMk cId="665805102" sldId="446"/>
            <ac:spMk id="2" creationId="{9558BFEA-B115-19DF-851F-19B094C170A2}"/>
          </ac:spMkLst>
        </pc:spChg>
        <pc:spChg chg="del">
          <ac:chgData name="Alfred Smith" userId="3c60a3631c0db8ad" providerId="LiveId" clId="{3D8B1E15-D6FD-4361-96BC-AC870D1511FA}" dt="2025-04-10T11:28:03.614" v="11" actId="478"/>
          <ac:spMkLst>
            <pc:docMk/>
            <pc:sldMk cId="665805102" sldId="446"/>
            <ac:spMk id="4" creationId="{9A13E2D8-2F59-44C1-B1D2-79C300C26DD4}"/>
          </ac:spMkLst>
        </pc:spChg>
        <pc:spChg chg="add mod">
          <ac:chgData name="Alfred Smith" userId="3c60a3631c0db8ad" providerId="LiveId" clId="{3D8B1E15-D6FD-4361-96BC-AC870D1511FA}" dt="2025-04-10T11:28:04.188" v="12"/>
          <ac:spMkLst>
            <pc:docMk/>
            <pc:sldMk cId="665805102" sldId="446"/>
            <ac:spMk id="5" creationId="{E05280E5-1DAB-9882-3C22-CF7DC7B96AB8}"/>
          </ac:spMkLst>
        </pc:spChg>
        <pc:spChg chg="del">
          <ac:chgData name="Alfred Smith" userId="3c60a3631c0db8ad" providerId="LiveId" clId="{3D8B1E15-D6FD-4361-96BC-AC870D1511FA}" dt="2025-04-10T11:28:03.614" v="11" actId="478"/>
          <ac:spMkLst>
            <pc:docMk/>
            <pc:sldMk cId="665805102" sldId="446"/>
            <ac:spMk id="6" creationId="{416C064E-628E-47C0-A712-DB178FE9901E}"/>
          </ac:spMkLst>
        </pc:spChg>
      </pc:sldChg>
      <pc:sldChg chg="addSp delSp modSp mod">
        <pc:chgData name="Alfred Smith" userId="3c60a3631c0db8ad" providerId="LiveId" clId="{3D8B1E15-D6FD-4361-96BC-AC870D1511FA}" dt="2025-04-10T11:28:13.594" v="14"/>
        <pc:sldMkLst>
          <pc:docMk/>
          <pc:sldMk cId="843663555" sldId="448"/>
        </pc:sldMkLst>
        <pc:spChg chg="add mod">
          <ac:chgData name="Alfred Smith" userId="3c60a3631c0db8ad" providerId="LiveId" clId="{3D8B1E15-D6FD-4361-96BC-AC870D1511FA}" dt="2025-04-10T11:28:13.594" v="14"/>
          <ac:spMkLst>
            <pc:docMk/>
            <pc:sldMk cId="843663555" sldId="448"/>
            <ac:spMk id="2" creationId="{69B13248-965C-C82F-DF4D-758E2246A045}"/>
          </ac:spMkLst>
        </pc:spChg>
        <pc:spChg chg="del">
          <ac:chgData name="Alfred Smith" userId="3c60a3631c0db8ad" providerId="LiveId" clId="{3D8B1E15-D6FD-4361-96BC-AC870D1511FA}" dt="2025-04-10T11:28:13.051" v="13" actId="478"/>
          <ac:spMkLst>
            <pc:docMk/>
            <pc:sldMk cId="843663555" sldId="448"/>
            <ac:spMk id="4" creationId="{9A13E2D8-2F59-44C1-B1D2-79C300C26DD4}"/>
          </ac:spMkLst>
        </pc:spChg>
        <pc:spChg chg="add mod">
          <ac:chgData name="Alfred Smith" userId="3c60a3631c0db8ad" providerId="LiveId" clId="{3D8B1E15-D6FD-4361-96BC-AC870D1511FA}" dt="2025-04-10T11:28:13.594" v="14"/>
          <ac:spMkLst>
            <pc:docMk/>
            <pc:sldMk cId="843663555" sldId="448"/>
            <ac:spMk id="5" creationId="{7FF1A5CC-FD1D-4336-D395-EE1000B0AF1D}"/>
          </ac:spMkLst>
        </pc:spChg>
        <pc:spChg chg="del">
          <ac:chgData name="Alfred Smith" userId="3c60a3631c0db8ad" providerId="LiveId" clId="{3D8B1E15-D6FD-4361-96BC-AC870D1511FA}" dt="2025-04-10T11:28:13.051" v="13" actId="478"/>
          <ac:spMkLst>
            <pc:docMk/>
            <pc:sldMk cId="843663555" sldId="448"/>
            <ac:spMk id="6" creationId="{416C064E-628E-47C0-A712-DB178FE9901E}"/>
          </ac:spMkLst>
        </pc:spChg>
      </pc:sldChg>
      <pc:sldChg chg="addSp delSp modSp mod">
        <pc:chgData name="Alfred Smith" userId="3c60a3631c0db8ad" providerId="LiveId" clId="{3D8B1E15-D6FD-4361-96BC-AC870D1511FA}" dt="2025-04-10T11:28:31.131" v="16"/>
        <pc:sldMkLst>
          <pc:docMk/>
          <pc:sldMk cId="538051216" sldId="450"/>
        </pc:sldMkLst>
        <pc:spChg chg="add mod">
          <ac:chgData name="Alfred Smith" userId="3c60a3631c0db8ad" providerId="LiveId" clId="{3D8B1E15-D6FD-4361-96BC-AC870D1511FA}" dt="2025-04-10T11:28:31.131" v="16"/>
          <ac:spMkLst>
            <pc:docMk/>
            <pc:sldMk cId="538051216" sldId="450"/>
            <ac:spMk id="3" creationId="{91FC5F41-F346-A6DB-6EF6-53F90F225C0A}"/>
          </ac:spMkLst>
        </pc:spChg>
        <pc:spChg chg="del">
          <ac:chgData name="Alfred Smith" userId="3c60a3631c0db8ad" providerId="LiveId" clId="{3D8B1E15-D6FD-4361-96BC-AC870D1511FA}" dt="2025-04-10T11:28:30.458" v="15" actId="478"/>
          <ac:spMkLst>
            <pc:docMk/>
            <pc:sldMk cId="538051216" sldId="450"/>
            <ac:spMk id="4" creationId="{9A13E2D8-2F59-44C1-B1D2-79C300C26DD4}"/>
          </ac:spMkLst>
        </pc:spChg>
        <pc:spChg chg="add mod">
          <ac:chgData name="Alfred Smith" userId="3c60a3631c0db8ad" providerId="LiveId" clId="{3D8B1E15-D6FD-4361-96BC-AC870D1511FA}" dt="2025-04-10T11:28:31.131" v="16"/>
          <ac:spMkLst>
            <pc:docMk/>
            <pc:sldMk cId="538051216" sldId="450"/>
            <ac:spMk id="5" creationId="{31BE7651-0BCB-FFFD-31E8-348476CD247B}"/>
          </ac:spMkLst>
        </pc:spChg>
        <pc:spChg chg="del">
          <ac:chgData name="Alfred Smith" userId="3c60a3631c0db8ad" providerId="LiveId" clId="{3D8B1E15-D6FD-4361-96BC-AC870D1511FA}" dt="2025-04-10T11:28:30.458" v="15" actId="478"/>
          <ac:spMkLst>
            <pc:docMk/>
            <pc:sldMk cId="538051216" sldId="450"/>
            <ac:spMk id="6" creationId="{416C064E-628E-47C0-A712-DB178FE9901E}"/>
          </ac:spMkLst>
        </pc:spChg>
      </pc:sldChg>
      <pc:sldChg chg="addSp delSp modSp mod">
        <pc:chgData name="Alfred Smith" userId="3c60a3631c0db8ad" providerId="LiveId" clId="{3D8B1E15-D6FD-4361-96BC-AC870D1511FA}" dt="2025-04-10T11:28:47.881" v="18"/>
        <pc:sldMkLst>
          <pc:docMk/>
          <pc:sldMk cId="4002949039" sldId="452"/>
        </pc:sldMkLst>
        <pc:spChg chg="add mod">
          <ac:chgData name="Alfred Smith" userId="3c60a3631c0db8ad" providerId="LiveId" clId="{3D8B1E15-D6FD-4361-96BC-AC870D1511FA}" dt="2025-04-10T11:28:47.881" v="18"/>
          <ac:spMkLst>
            <pc:docMk/>
            <pc:sldMk cId="4002949039" sldId="452"/>
            <ac:spMk id="3" creationId="{84A97D68-96B3-D01A-AECB-559995B83A43}"/>
          </ac:spMkLst>
        </pc:spChg>
        <pc:spChg chg="del">
          <ac:chgData name="Alfred Smith" userId="3c60a3631c0db8ad" providerId="LiveId" clId="{3D8B1E15-D6FD-4361-96BC-AC870D1511FA}" dt="2025-04-10T11:28:46.857" v="17" actId="478"/>
          <ac:spMkLst>
            <pc:docMk/>
            <pc:sldMk cId="4002949039" sldId="452"/>
            <ac:spMk id="4" creationId="{9A13E2D8-2F59-44C1-B1D2-79C300C26DD4}"/>
          </ac:spMkLst>
        </pc:spChg>
        <pc:spChg chg="add mod">
          <ac:chgData name="Alfred Smith" userId="3c60a3631c0db8ad" providerId="LiveId" clId="{3D8B1E15-D6FD-4361-96BC-AC870D1511FA}" dt="2025-04-10T11:28:47.881" v="18"/>
          <ac:spMkLst>
            <pc:docMk/>
            <pc:sldMk cId="4002949039" sldId="452"/>
            <ac:spMk id="5" creationId="{1CCB7802-4EA5-32BC-79C8-90C13EA75AFE}"/>
          </ac:spMkLst>
        </pc:spChg>
        <pc:spChg chg="del">
          <ac:chgData name="Alfred Smith" userId="3c60a3631c0db8ad" providerId="LiveId" clId="{3D8B1E15-D6FD-4361-96BC-AC870D1511FA}" dt="2025-04-10T11:28:46.857" v="17" actId="478"/>
          <ac:spMkLst>
            <pc:docMk/>
            <pc:sldMk cId="4002949039" sldId="452"/>
            <ac:spMk id="6" creationId="{416C064E-628E-47C0-A712-DB178FE9901E}"/>
          </ac:spMkLst>
        </pc:spChg>
      </pc:sldChg>
      <pc:sldChg chg="addSp delSp modSp mod">
        <pc:chgData name="Alfred Smith" userId="3c60a3631c0db8ad" providerId="LiveId" clId="{3D8B1E15-D6FD-4361-96BC-AC870D1511FA}" dt="2025-04-10T11:29:00.870" v="20"/>
        <pc:sldMkLst>
          <pc:docMk/>
          <pc:sldMk cId="2511564658" sldId="454"/>
        </pc:sldMkLst>
        <pc:spChg chg="add mod">
          <ac:chgData name="Alfred Smith" userId="3c60a3631c0db8ad" providerId="LiveId" clId="{3D8B1E15-D6FD-4361-96BC-AC870D1511FA}" dt="2025-04-10T11:29:00.870" v="20"/>
          <ac:spMkLst>
            <pc:docMk/>
            <pc:sldMk cId="2511564658" sldId="454"/>
            <ac:spMk id="2" creationId="{FC14247F-03A5-C101-C3F9-019D365A6637}"/>
          </ac:spMkLst>
        </pc:spChg>
        <pc:spChg chg="add mod">
          <ac:chgData name="Alfred Smith" userId="3c60a3631c0db8ad" providerId="LiveId" clId="{3D8B1E15-D6FD-4361-96BC-AC870D1511FA}" dt="2025-04-10T11:29:00.870" v="20"/>
          <ac:spMkLst>
            <pc:docMk/>
            <pc:sldMk cId="2511564658" sldId="454"/>
            <ac:spMk id="3" creationId="{19DC80BD-DBE4-4D04-09D3-8C77A5EF388B}"/>
          </ac:spMkLst>
        </pc:spChg>
        <pc:spChg chg="del">
          <ac:chgData name="Alfred Smith" userId="3c60a3631c0db8ad" providerId="LiveId" clId="{3D8B1E15-D6FD-4361-96BC-AC870D1511FA}" dt="2025-04-10T11:29:00.356" v="19" actId="478"/>
          <ac:spMkLst>
            <pc:docMk/>
            <pc:sldMk cId="2511564658" sldId="454"/>
            <ac:spMk id="4" creationId="{9A13E2D8-2F59-44C1-B1D2-79C300C26DD4}"/>
          </ac:spMkLst>
        </pc:spChg>
        <pc:spChg chg="del">
          <ac:chgData name="Alfred Smith" userId="3c60a3631c0db8ad" providerId="LiveId" clId="{3D8B1E15-D6FD-4361-96BC-AC870D1511FA}" dt="2025-04-10T11:29:00.356" v="19" actId="478"/>
          <ac:spMkLst>
            <pc:docMk/>
            <pc:sldMk cId="2511564658" sldId="454"/>
            <ac:spMk id="6" creationId="{416C064E-628E-47C0-A712-DB178FE9901E}"/>
          </ac:spMkLst>
        </pc:spChg>
      </pc:sldChg>
      <pc:sldChg chg="addSp delSp modSp mod">
        <pc:chgData name="Alfred Smith" userId="3c60a3631c0db8ad" providerId="LiveId" clId="{3D8B1E15-D6FD-4361-96BC-AC870D1511FA}" dt="2025-04-10T11:29:11.219" v="22"/>
        <pc:sldMkLst>
          <pc:docMk/>
          <pc:sldMk cId="4049696417" sldId="456"/>
        </pc:sldMkLst>
        <pc:spChg chg="add mod">
          <ac:chgData name="Alfred Smith" userId="3c60a3631c0db8ad" providerId="LiveId" clId="{3D8B1E15-D6FD-4361-96BC-AC870D1511FA}" dt="2025-04-10T11:29:11.219" v="22"/>
          <ac:spMkLst>
            <pc:docMk/>
            <pc:sldMk cId="4049696417" sldId="456"/>
            <ac:spMk id="2" creationId="{43F7FA9B-36D9-6C97-12EC-97CB38A33A9A}"/>
          </ac:spMkLst>
        </pc:spChg>
        <pc:spChg chg="del">
          <ac:chgData name="Alfred Smith" userId="3c60a3631c0db8ad" providerId="LiveId" clId="{3D8B1E15-D6FD-4361-96BC-AC870D1511FA}" dt="2025-04-10T11:29:10.643" v="21" actId="478"/>
          <ac:spMkLst>
            <pc:docMk/>
            <pc:sldMk cId="4049696417" sldId="456"/>
            <ac:spMk id="4" creationId="{9A13E2D8-2F59-44C1-B1D2-79C300C26DD4}"/>
          </ac:spMkLst>
        </pc:spChg>
        <pc:spChg chg="add mod">
          <ac:chgData name="Alfred Smith" userId="3c60a3631c0db8ad" providerId="LiveId" clId="{3D8B1E15-D6FD-4361-96BC-AC870D1511FA}" dt="2025-04-10T11:29:11.219" v="22"/>
          <ac:spMkLst>
            <pc:docMk/>
            <pc:sldMk cId="4049696417" sldId="456"/>
            <ac:spMk id="5" creationId="{980E7418-99C2-F5C4-6DBB-74CFBD91A9B6}"/>
          </ac:spMkLst>
        </pc:spChg>
        <pc:spChg chg="del">
          <ac:chgData name="Alfred Smith" userId="3c60a3631c0db8ad" providerId="LiveId" clId="{3D8B1E15-D6FD-4361-96BC-AC870D1511FA}" dt="2025-04-10T11:29:10.643" v="21" actId="478"/>
          <ac:spMkLst>
            <pc:docMk/>
            <pc:sldMk cId="4049696417" sldId="456"/>
            <ac:spMk id="6" creationId="{416C064E-628E-47C0-A712-DB178FE9901E}"/>
          </ac:spMkLst>
        </pc:spChg>
      </pc:sldChg>
      <pc:sldChg chg="addSp delSp modSp">
        <pc:chgData name="Alfred Smith" userId="3c60a3631c0db8ad" providerId="LiveId" clId="{3D8B1E15-D6FD-4361-96BC-AC870D1511FA}" dt="2025-04-10T11:26:30.093" v="0"/>
        <pc:sldMkLst>
          <pc:docMk/>
          <pc:sldMk cId="3596600315" sldId="468"/>
        </pc:sldMkLst>
        <pc:spChg chg="del">
          <ac:chgData name="Alfred Smith" userId="3c60a3631c0db8ad" providerId="LiveId" clId="{3D8B1E15-D6FD-4361-96BC-AC870D1511FA}" dt="2025-04-10T11:26:30.093" v="0"/>
          <ac:spMkLst>
            <pc:docMk/>
            <pc:sldMk cId="3596600315" sldId="468"/>
            <ac:spMk id="3" creationId="{0162BEE1-134B-8B70-2BB8-9226F1DF1614}"/>
          </ac:spMkLst>
        </pc:spChg>
        <pc:spChg chg="add mod">
          <ac:chgData name="Alfred Smith" userId="3c60a3631c0db8ad" providerId="LiveId" clId="{3D8B1E15-D6FD-4361-96BC-AC870D1511FA}" dt="2025-04-10T11:26:30.093" v="0"/>
          <ac:spMkLst>
            <pc:docMk/>
            <pc:sldMk cId="3596600315" sldId="468"/>
            <ac:spMk id="5" creationId="{283F6674-C4F8-EE01-CB41-63B77398D872}"/>
          </ac:spMkLst>
        </pc:spChg>
      </pc:sldChg>
      <pc:sldChg chg="addSp delSp modSp mod">
        <pc:chgData name="Alfred Smith" userId="3c60a3631c0db8ad" providerId="LiveId" clId="{3D8B1E15-D6FD-4361-96BC-AC870D1511FA}" dt="2025-04-10T11:27:40.487" v="8"/>
        <pc:sldMkLst>
          <pc:docMk/>
          <pc:sldMk cId="903417062" sldId="469"/>
        </pc:sldMkLst>
        <pc:spChg chg="add mod">
          <ac:chgData name="Alfred Smith" userId="3c60a3631c0db8ad" providerId="LiveId" clId="{3D8B1E15-D6FD-4361-96BC-AC870D1511FA}" dt="2025-04-10T11:27:40.487" v="8"/>
          <ac:spMkLst>
            <pc:docMk/>
            <pc:sldMk cId="903417062" sldId="469"/>
            <ac:spMk id="2" creationId="{1EA69263-1AFD-01C5-0460-DB79AA62ADAB}"/>
          </ac:spMkLst>
        </pc:spChg>
        <pc:spChg chg="add mod">
          <ac:chgData name="Alfred Smith" userId="3c60a3631c0db8ad" providerId="LiveId" clId="{3D8B1E15-D6FD-4361-96BC-AC870D1511FA}" dt="2025-04-10T11:27:40.487" v="8"/>
          <ac:spMkLst>
            <pc:docMk/>
            <pc:sldMk cId="903417062" sldId="469"/>
            <ac:spMk id="3" creationId="{88BB6049-E53C-FECB-BC09-07C478202B2E}"/>
          </ac:spMkLst>
        </pc:spChg>
        <pc:spChg chg="del">
          <ac:chgData name="Alfred Smith" userId="3c60a3631c0db8ad" providerId="LiveId" clId="{3D8B1E15-D6FD-4361-96BC-AC870D1511FA}" dt="2025-04-10T11:27:39.988" v="7" actId="478"/>
          <ac:spMkLst>
            <pc:docMk/>
            <pc:sldMk cId="903417062" sldId="469"/>
            <ac:spMk id="4" creationId="{9A13E2D8-2F59-44C1-B1D2-79C300C26DD4}"/>
          </ac:spMkLst>
        </pc:spChg>
        <pc:spChg chg="del">
          <ac:chgData name="Alfred Smith" userId="3c60a3631c0db8ad" providerId="LiveId" clId="{3D8B1E15-D6FD-4361-96BC-AC870D1511FA}" dt="2025-04-10T11:27:39.988" v="7" actId="478"/>
          <ac:spMkLst>
            <pc:docMk/>
            <pc:sldMk cId="903417062" sldId="469"/>
            <ac:spMk id="6" creationId="{416C064E-628E-47C0-A712-DB178FE9901E}"/>
          </ac:spMkLst>
        </pc:spChg>
      </pc:sldChg>
      <pc:sldChg chg="addSp delSp modSp mod">
        <pc:chgData name="Alfred Smith" userId="3c60a3631c0db8ad" providerId="LiveId" clId="{3D8B1E15-D6FD-4361-96BC-AC870D1511FA}" dt="2025-04-10T11:26:45.498" v="2"/>
        <pc:sldMkLst>
          <pc:docMk/>
          <pc:sldMk cId="672988079" sldId="471"/>
        </pc:sldMkLst>
        <pc:spChg chg="del">
          <ac:chgData name="Alfred Smith" userId="3c60a3631c0db8ad" providerId="LiveId" clId="{3D8B1E15-D6FD-4361-96BC-AC870D1511FA}" dt="2025-04-10T11:26:44.243" v="1" actId="478"/>
          <ac:spMkLst>
            <pc:docMk/>
            <pc:sldMk cId="672988079" sldId="471"/>
            <ac:spMk id="2" creationId="{13B6059A-1AAC-67B9-3002-563F4B932E3C}"/>
          </ac:spMkLst>
        </pc:spChg>
        <pc:spChg chg="add mod">
          <ac:chgData name="Alfred Smith" userId="3c60a3631c0db8ad" providerId="LiveId" clId="{3D8B1E15-D6FD-4361-96BC-AC870D1511FA}" dt="2025-04-10T11:26:45.498" v="2"/>
          <ac:spMkLst>
            <pc:docMk/>
            <pc:sldMk cId="672988079" sldId="471"/>
            <ac:spMk id="5" creationId="{6BCA90FD-520E-E94C-3D58-8770E9DE9F9F}"/>
          </ac:spMkLst>
        </pc:spChg>
        <pc:spChg chg="add mod">
          <ac:chgData name="Alfred Smith" userId="3c60a3631c0db8ad" providerId="LiveId" clId="{3D8B1E15-D6FD-4361-96BC-AC870D1511FA}" dt="2025-04-10T11:26:45.498" v="2"/>
          <ac:spMkLst>
            <pc:docMk/>
            <pc:sldMk cId="672988079" sldId="471"/>
            <ac:spMk id="7" creationId="{D9EB3C4D-F105-3629-ACE1-0DC628FAF340}"/>
          </ac:spMkLst>
        </pc:spChg>
      </pc:sldChg>
    </pc:docChg>
  </pc:docChgLst>
  <pc:docChgLst>
    <pc:chgData name="Leonie Smith" userId="fed1330f33f5650e" providerId="LiveId" clId="{75AEEC85-9C65-46A4-8D02-48BA61F825F5}"/>
    <pc:docChg chg="custSel modSld">
      <pc:chgData name="Leonie Smith" userId="fed1330f33f5650e" providerId="LiveId" clId="{75AEEC85-9C65-46A4-8D02-48BA61F825F5}" dt="2022-08-16T08:38:00.176" v="74" actId="20577"/>
      <pc:docMkLst>
        <pc:docMk/>
      </pc:docMkLst>
      <pc:sldChg chg="addSp modSp mod">
        <pc:chgData name="Leonie Smith" userId="fed1330f33f5650e" providerId="LiveId" clId="{75AEEC85-9C65-46A4-8D02-48BA61F825F5}" dt="2022-08-15T10:11:06.064" v="43" actId="207"/>
        <pc:sldMkLst>
          <pc:docMk/>
          <pc:sldMk cId="3261377596" sldId="438"/>
        </pc:sldMkLst>
      </pc:sldChg>
      <pc:sldChg chg="addSp delSp modSp modTransition modAnim">
        <pc:chgData name="Leonie Smith" userId="fed1330f33f5650e" providerId="LiveId" clId="{75AEEC85-9C65-46A4-8D02-48BA61F825F5}" dt="2022-08-05T07:25:13.168" v="3"/>
        <pc:sldMkLst>
          <pc:docMk/>
          <pc:sldMk cId="3759221820" sldId="439"/>
        </pc:sldMkLst>
      </pc:sldChg>
      <pc:sldChg chg="addSp delSp modSp modTransition modAnim">
        <pc:chgData name="Leonie Smith" userId="fed1330f33f5650e" providerId="LiveId" clId="{75AEEC85-9C65-46A4-8D02-48BA61F825F5}" dt="2022-08-05T07:26:29.417" v="6"/>
        <pc:sldMkLst>
          <pc:docMk/>
          <pc:sldMk cId="923867738" sldId="440"/>
        </pc:sldMkLst>
      </pc:sldChg>
      <pc:sldChg chg="addSp modSp mod">
        <pc:chgData name="Leonie Smith" userId="fed1330f33f5650e" providerId="LiveId" clId="{75AEEC85-9C65-46A4-8D02-48BA61F825F5}" dt="2022-08-15T10:12:49.720" v="61" actId="20577"/>
        <pc:sldMkLst>
          <pc:docMk/>
          <pc:sldMk cId="3676245138" sldId="441"/>
        </pc:sldMkLst>
      </pc:sldChg>
      <pc:sldChg chg="addSp modSp">
        <pc:chgData name="Leonie Smith" userId="fed1330f33f5650e" providerId="LiveId" clId="{75AEEC85-9C65-46A4-8D02-48BA61F825F5}" dt="2022-08-05T07:27:24.766" v="7"/>
        <pc:sldMkLst>
          <pc:docMk/>
          <pc:sldMk cId="2180228365" sldId="442"/>
        </pc:sldMkLst>
      </pc:sldChg>
      <pc:sldChg chg="addSp modSp mod">
        <pc:chgData name="Leonie Smith" userId="fed1330f33f5650e" providerId="LiveId" clId="{75AEEC85-9C65-46A4-8D02-48BA61F825F5}" dt="2022-08-15T10:13:06.676" v="63" actId="20577"/>
        <pc:sldMkLst>
          <pc:docMk/>
          <pc:sldMk cId="3095902142" sldId="443"/>
        </pc:sldMkLst>
      </pc:sldChg>
      <pc:sldChg chg="addSp delSp modSp modTransition modAnim">
        <pc:chgData name="Leonie Smith" userId="fed1330f33f5650e" providerId="LiveId" clId="{75AEEC85-9C65-46A4-8D02-48BA61F825F5}" dt="2022-08-05T07:36:22.606" v="15"/>
        <pc:sldMkLst>
          <pc:docMk/>
          <pc:sldMk cId="1718612039" sldId="444"/>
        </pc:sldMkLst>
      </pc:sldChg>
      <pc:sldChg chg="addSp modSp mod">
        <pc:chgData name="Leonie Smith" userId="fed1330f33f5650e" providerId="LiveId" clId="{75AEEC85-9C65-46A4-8D02-48BA61F825F5}" dt="2022-08-15T10:13:11.767" v="64" actId="20577"/>
        <pc:sldMkLst>
          <pc:docMk/>
          <pc:sldMk cId="2166098122" sldId="445"/>
        </pc:sldMkLst>
      </pc:sldChg>
      <pc:sldChg chg="addSp delSp modSp modTransition modAnim">
        <pc:chgData name="Leonie Smith" userId="fed1330f33f5650e" providerId="LiveId" clId="{75AEEC85-9C65-46A4-8D02-48BA61F825F5}" dt="2022-08-05T07:38:19.072" v="18"/>
        <pc:sldMkLst>
          <pc:docMk/>
          <pc:sldMk cId="665805102" sldId="446"/>
        </pc:sldMkLst>
      </pc:sldChg>
      <pc:sldChg chg="addSp modSp mod">
        <pc:chgData name="Leonie Smith" userId="fed1330f33f5650e" providerId="LiveId" clId="{75AEEC85-9C65-46A4-8D02-48BA61F825F5}" dt="2022-08-15T10:13:15.319" v="65" actId="20577"/>
        <pc:sldMkLst>
          <pc:docMk/>
          <pc:sldMk cId="2422728137" sldId="447"/>
        </pc:sldMkLst>
      </pc:sldChg>
      <pc:sldChg chg="addSp delSp modSp modTransition modAnim">
        <pc:chgData name="Leonie Smith" userId="fed1330f33f5650e" providerId="LiveId" clId="{75AEEC85-9C65-46A4-8D02-48BA61F825F5}" dt="2022-08-05T07:40:45.414" v="21"/>
        <pc:sldMkLst>
          <pc:docMk/>
          <pc:sldMk cId="843663555" sldId="448"/>
        </pc:sldMkLst>
      </pc:sldChg>
      <pc:sldChg chg="addSp modSp mod">
        <pc:chgData name="Leonie Smith" userId="fed1330f33f5650e" providerId="LiveId" clId="{75AEEC85-9C65-46A4-8D02-48BA61F825F5}" dt="2022-08-15T10:13:19.749" v="66" actId="20577"/>
        <pc:sldMkLst>
          <pc:docMk/>
          <pc:sldMk cId="4160448636" sldId="449"/>
        </pc:sldMkLst>
      </pc:sldChg>
      <pc:sldChg chg="addSp modSp">
        <pc:chgData name="Leonie Smith" userId="fed1330f33f5650e" providerId="LiveId" clId="{75AEEC85-9C65-46A4-8D02-48BA61F825F5}" dt="2022-08-05T07:42:29.487" v="22"/>
        <pc:sldMkLst>
          <pc:docMk/>
          <pc:sldMk cId="538051216" sldId="450"/>
        </pc:sldMkLst>
      </pc:sldChg>
      <pc:sldChg chg="addSp modSp mod">
        <pc:chgData name="Leonie Smith" userId="fed1330f33f5650e" providerId="LiveId" clId="{75AEEC85-9C65-46A4-8D02-48BA61F825F5}" dt="2022-08-15T10:13:26.544" v="69" actId="20577"/>
        <pc:sldMkLst>
          <pc:docMk/>
          <pc:sldMk cId="3386340796" sldId="451"/>
        </pc:sldMkLst>
      </pc:sldChg>
      <pc:sldChg chg="addSp modSp">
        <pc:chgData name="Leonie Smith" userId="fed1330f33f5650e" providerId="LiveId" clId="{75AEEC85-9C65-46A4-8D02-48BA61F825F5}" dt="2022-08-05T07:46:03.497" v="23"/>
        <pc:sldMkLst>
          <pc:docMk/>
          <pc:sldMk cId="4002949039" sldId="452"/>
        </pc:sldMkLst>
      </pc:sldChg>
      <pc:sldChg chg="addSp modSp mod">
        <pc:chgData name="Leonie Smith" userId="fed1330f33f5650e" providerId="LiveId" clId="{75AEEC85-9C65-46A4-8D02-48BA61F825F5}" dt="2022-08-16T08:37:28.364" v="70" actId="20577"/>
        <pc:sldMkLst>
          <pc:docMk/>
          <pc:sldMk cId="283334129" sldId="453"/>
        </pc:sldMkLst>
      </pc:sldChg>
      <pc:sldChg chg="addSp delSp modSp modTransition modAnim">
        <pc:chgData name="Leonie Smith" userId="fed1330f33f5650e" providerId="LiveId" clId="{75AEEC85-9C65-46A4-8D02-48BA61F825F5}" dt="2022-08-05T07:48:25.705" v="32"/>
        <pc:sldMkLst>
          <pc:docMk/>
          <pc:sldMk cId="2511564658" sldId="454"/>
        </pc:sldMkLst>
      </pc:sldChg>
      <pc:sldChg chg="addSp modSp mod">
        <pc:chgData name="Leonie Smith" userId="fed1330f33f5650e" providerId="LiveId" clId="{75AEEC85-9C65-46A4-8D02-48BA61F825F5}" dt="2022-08-16T08:37:36.506" v="72" actId="20577"/>
        <pc:sldMkLst>
          <pc:docMk/>
          <pc:sldMk cId="1799939013" sldId="455"/>
        </pc:sldMkLst>
      </pc:sldChg>
      <pc:sldChg chg="addSp delSp modSp modTransition modAnim">
        <pc:chgData name="Leonie Smith" userId="fed1330f33f5650e" providerId="LiveId" clId="{75AEEC85-9C65-46A4-8D02-48BA61F825F5}" dt="2022-08-05T07:49:18.976" v="35"/>
        <pc:sldMkLst>
          <pc:docMk/>
          <pc:sldMk cId="4049696417" sldId="456"/>
        </pc:sldMkLst>
      </pc:sldChg>
      <pc:sldChg chg="addSp modSp modNotesTx">
        <pc:chgData name="Leonie Smith" userId="fed1330f33f5650e" providerId="LiveId" clId="{75AEEC85-9C65-46A4-8D02-48BA61F825F5}" dt="2022-08-08T03:58:59.012" v="39" actId="5793"/>
        <pc:sldMkLst>
          <pc:docMk/>
          <pc:sldMk cId="3596600315" sldId="468"/>
        </pc:sldMkLst>
      </pc:sldChg>
      <pc:sldChg chg="addSp delSp modSp modTransition modAnim">
        <pc:chgData name="Leonie Smith" userId="fed1330f33f5650e" providerId="LiveId" clId="{75AEEC85-9C65-46A4-8D02-48BA61F825F5}" dt="2022-08-05T07:33:52.007" v="12"/>
        <pc:sldMkLst>
          <pc:docMk/>
          <pc:sldMk cId="903417062" sldId="469"/>
        </pc:sldMkLst>
      </pc:sldChg>
      <pc:sldChg chg="addSp modSp mod">
        <pc:chgData name="Leonie Smith" userId="fed1330f33f5650e" providerId="LiveId" clId="{75AEEC85-9C65-46A4-8D02-48BA61F825F5}" dt="2022-08-15T10:12:56.573" v="62" actId="20577"/>
        <pc:sldMkLst>
          <pc:docMk/>
          <pc:sldMk cId="2906014076" sldId="470"/>
        </pc:sldMkLst>
      </pc:sldChg>
      <pc:sldChg chg="addSp modSp">
        <pc:chgData name="Leonie Smith" userId="fed1330f33f5650e" providerId="LiveId" clId="{75AEEC85-9C65-46A4-8D02-48BA61F825F5}" dt="2022-08-15T10:11:21.408" v="44"/>
        <pc:sldMkLst>
          <pc:docMk/>
          <pc:sldMk cId="672988079" sldId="471"/>
        </pc:sldMkLst>
      </pc:sldChg>
      <pc:sldChg chg="addSp modSp mod">
        <pc:chgData name="Leonie Smith" userId="fed1330f33f5650e" providerId="LiveId" clId="{75AEEC85-9C65-46A4-8D02-48BA61F825F5}" dt="2022-08-16T08:38:00.176" v="74" actId="20577"/>
        <pc:sldMkLst>
          <pc:docMk/>
          <pc:sldMk cId="205463404" sldId="472"/>
        </pc:sldMkLst>
      </pc:sldChg>
    </pc:docChg>
  </pc:docChgLst>
  <pc:docChgLst>
    <pc:chgData name="Leonie Smith" userId="fed1330f33f5650e" providerId="LiveId" clId="{218884E1-36D8-4AEE-858C-6F4E805B64D7}"/>
    <pc:docChg chg="custSel modSld">
      <pc:chgData name="Leonie Smith" userId="fed1330f33f5650e" providerId="LiveId" clId="{218884E1-36D8-4AEE-858C-6F4E805B64D7}" dt="2022-06-06T05:44:29.935" v="0" actId="26606"/>
      <pc:docMkLst>
        <pc:docMk/>
      </pc:docMkLst>
      <pc:sldChg chg="addSp mod setBg">
        <pc:chgData name="Leonie Smith" userId="fed1330f33f5650e" providerId="LiveId" clId="{218884E1-36D8-4AEE-858C-6F4E805B64D7}" dt="2022-06-06T05:44:29.935" v="0" actId="26606"/>
        <pc:sldMkLst>
          <pc:docMk/>
          <pc:sldMk cId="205463404"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29 </a:t>
            </a:r>
            <a:r>
              <a:rPr lang="en-IN" sz="1200" b="1" i="0" u="none" strike="noStrike" baseline="0" dirty="0">
                <a:latin typeface="TimesNewRomanPS-BoldMT"/>
              </a:rPr>
              <a:t>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201459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29-3</a:t>
            </a:r>
          </a:p>
        </p:txBody>
      </p:sp>
      <p:pic>
        <p:nvPicPr>
          <p:cNvPr id="4" name="Audio 3">
            <a:hlinkClick r:id="" action="ppaction://media"/>
            <a:extLst>
              <a:ext uri="{FF2B5EF4-FFF2-40B4-BE49-F238E27FC236}">
                <a16:creationId xmlns:a16="http://schemas.microsoft.com/office/drawing/2014/main" id="{DE544504-369D-C9C3-31D1-745FB325A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83F6674-C4F8-EE01-CB41-63B77398D87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99"/>
    </mc:Choice>
    <mc:Fallback xmlns="">
      <p:transition spd="slow" advTm="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198F7A-935D-A8CC-7EBC-BCA35D39AAED}"/>
              </a:ext>
            </a:extLst>
          </p:cNvPr>
          <p:cNvPicPr>
            <a:picLocks noChangeAspect="1"/>
          </p:cNvPicPr>
          <p:nvPr/>
        </p:nvPicPr>
        <p:blipFill>
          <a:blip r:embed="rId2"/>
          <a:stretch>
            <a:fillRect/>
          </a:stretch>
        </p:blipFill>
        <p:spPr>
          <a:xfrm>
            <a:off x="0" y="0"/>
            <a:ext cx="12192000" cy="6940666"/>
          </a:xfrm>
          <a:prstGeom prst="rect">
            <a:avLst/>
          </a:prstGeom>
        </p:spPr>
      </p:pic>
      <p:sp>
        <p:nvSpPr>
          <p:cNvPr id="2" name="TextBox 1">
            <a:extLst>
              <a:ext uri="{FF2B5EF4-FFF2-40B4-BE49-F238E27FC236}">
                <a16:creationId xmlns:a16="http://schemas.microsoft.com/office/drawing/2014/main" id="{53344372-C8A2-7078-DC31-66405380E6A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7F3ABAC-C316-8509-5CB4-6409C8FE6D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D928E4C-7D3A-865D-2181-205184F134A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4“Skin for skin!” Satan replied. “A man will give up all he owns in exchange for his life.</a:t>
            </a:r>
            <a:endParaRPr lang="en-ZA" dirty="0"/>
          </a:p>
        </p:txBody>
      </p:sp>
      <p:sp>
        <p:nvSpPr>
          <p:cNvPr id="5" name="TextBox 4">
            <a:extLst>
              <a:ext uri="{FF2B5EF4-FFF2-40B4-BE49-F238E27FC236}">
                <a16:creationId xmlns:a16="http://schemas.microsoft.com/office/drawing/2014/main" id="{B9AD1E07-7C4C-0A8F-6836-82D391816A8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4སཱ་ཏན་གྱིས་དཀོན་མཆོག་ཡ་ཝཱེ་ལ་ཞུ་ལན་དུ། སྐྱི་མོའི་ཚབ་ཏུ་སྐྱི་མོ་ཡིན་ཏེ། མིས་རང་གི་སྲོག་གི་དོན་དུ་རྒྱུ་ནོར་ཐམས་ཅད་སྦྱིན་པར་འགྱུར།</a:t>
            </a:r>
            <a:endParaRPr lang="en-ZA" sz="16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308"/>
    </mc:Choice>
    <mc:Fallback xmlns="">
      <p:transition spd="slow" advTm="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5DCB08-1479-B46D-7660-10D4F2E83755}"/>
              </a:ext>
            </a:extLst>
          </p:cNvPr>
          <p:cNvPicPr>
            <a:picLocks noChangeAspect="1"/>
          </p:cNvPicPr>
          <p:nvPr/>
        </p:nvPicPr>
        <p:blipFill rotWithShape="1">
          <a:blip r:embed="rId2"/>
          <a:srcRect r="1331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E837A72-7ABA-4B8C-1E42-1CCD9FF1FD48}"/>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F389E82-4C0F-6EF2-DAA6-367DDC25C4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58BFEA-B115-19DF-851F-19B094C170A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5But stretch out Your hand and strike his flesh and bones, and he will surely curse You to Your face.”</a:t>
            </a:r>
            <a:endParaRPr lang="en-ZA" dirty="0"/>
          </a:p>
        </p:txBody>
      </p:sp>
      <p:sp>
        <p:nvSpPr>
          <p:cNvPr id="5" name="TextBox 4">
            <a:extLst>
              <a:ext uri="{FF2B5EF4-FFF2-40B4-BE49-F238E27FC236}">
                <a16:creationId xmlns:a16="http://schemas.microsoft.com/office/drawing/2014/main" id="{E05280E5-1DAB-9882-3C22-CF7DC7B96AB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5ཡིན་ཡང་ད་ལྟ་ཁྱེད་ཀྱིས་ཕྱག་བརྐྱངས་ནས་དེའི་ཤ་དང་རུས་པ་ལ་རེག་པར་མཛད་ན། དེས་ཐད་ཀར་ཁྱེད་ལ་སྨོད་པར་མི་བྱའམ་ཞེས་ཞུས།</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449"/>
    </mc:Choice>
    <mc:Fallback xmlns="">
      <p:transition spd="slow" advTm="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E06C24-1DA3-C044-F1CB-13E58399F126}"/>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4927A10-4EFD-FB12-7F17-4D5147BFEB29}"/>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7825B80-6D26-6926-2274-DF03E0058C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B13248-965C-C82F-DF4D-758E2246A04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6“Very well,” said the Lord to Satan. “He is in your hands, but you must spare his life.”</a:t>
            </a:r>
            <a:endParaRPr lang="en-ZA" dirty="0"/>
          </a:p>
        </p:txBody>
      </p:sp>
      <p:sp>
        <p:nvSpPr>
          <p:cNvPr id="5" name="TextBox 4">
            <a:extLst>
              <a:ext uri="{FF2B5EF4-FFF2-40B4-BE49-F238E27FC236}">
                <a16:creationId xmlns:a16="http://schemas.microsoft.com/office/drawing/2014/main" id="{7FF1A5CC-FD1D-4336-D395-EE1000B0AF1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6དེ་ནས་དཀོན་མཆོག་ཡ་ཝཱེས་སཱ་ཏན་ལ། ལྟོས་དང་ཁོ་ནི་ཁྱོད་ཀྱི་ལག་ཏུ་ཡོད། ཡིན་ནའང་དེ་ཡི་སྲོག་འབའ་ཞིག་ལུས་སུ་ཆུག་ཅེས་བསྒོས།</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423"/>
    </mc:Choice>
    <mc:Fallback xmlns="">
      <p:transition spd="slow" advTm="1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BCCC28-E405-A529-189C-860A2C503A4F}"/>
              </a:ext>
            </a:extLst>
          </p:cNvPr>
          <p:cNvPicPr>
            <a:picLocks noChangeAspect="1"/>
          </p:cNvPicPr>
          <p:nvPr/>
        </p:nvPicPr>
        <p:blipFill rotWithShape="1">
          <a:blip r:embed="rId2"/>
          <a:srcRect l="6205" r="-1" b="-1"/>
          <a:stretch/>
        </p:blipFill>
        <p:spPr>
          <a:xfrm>
            <a:off x="-125506" y="-69313"/>
            <a:ext cx="12317506" cy="692731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338DCCC-E291-BE9B-7B79-696798039517}"/>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BF513CA-5283-EF79-C265-94F5DB3ED2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1FC5F41-F346-A6DB-6EF6-53F90F225C0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7So Satan went out from the presence of the Lord and infected Job with terrible boils from the soles of his feet to the crown of his head. 8And Job took a piece of broken pottery to scrape himself as he sat among the ashes.</a:t>
            </a:r>
            <a:endParaRPr lang="en-ZA" dirty="0"/>
          </a:p>
        </p:txBody>
      </p:sp>
      <p:sp>
        <p:nvSpPr>
          <p:cNvPr id="5" name="TextBox 4">
            <a:extLst>
              <a:ext uri="{FF2B5EF4-FFF2-40B4-BE49-F238E27FC236}">
                <a16:creationId xmlns:a16="http://schemas.microsoft.com/office/drawing/2014/main" id="{31BE7651-0BCB-FFFD-31E8-348476CD247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7དེ་ནས་སཱ་ཏན་དཀོན་མཆོག་ཡ་ཝཱེའི་སྤྱན་སྔ་ནས་སོང་སྟེ་ཨེས་ཡོབ་ལ་བརྡེགས་པ་དང་། དེའི་ཞབས་མཐིལ་ནས་སྤྱི་གཙུག་གི་བར་དུ་གཉན་འབུར་འབྱུང་དུ་བཅུག་པ་ལ། 8ཨེས་ཡོབ་ཐལ་གྱི་ནང་དུ་བཞུགས་ཏེ་རྫ་ཆག་དུམ་བུ་ཞིག་བླངས་ནས་ལུས་ཀྱི་གཉན་འབུར་བྲད་ཅིང་།</a:t>
            </a:r>
            <a:endParaRPr lang="en-ZA" sz="16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875"/>
    </mc:Choice>
    <mc:Fallback xmlns="">
      <p:transition spd="slow" advTm="1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71FD0BE-72CD-5C97-ABD8-A802F57F2DBE}"/>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65CBBA2-A52F-CF3C-051E-9AD2DFE7476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2A643FF-74E6-6D0A-BE8F-3BCE7DA00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4A97D68-96B3-D01A-AECB-559995B83A4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9Then Job’s wife said to him, “Do you still retain your integrity? Curse God and die!”</a:t>
            </a:r>
            <a:endParaRPr lang="en-ZA" dirty="0"/>
          </a:p>
        </p:txBody>
      </p:sp>
      <p:sp>
        <p:nvSpPr>
          <p:cNvPr id="5" name="TextBox 4">
            <a:extLst>
              <a:ext uri="{FF2B5EF4-FFF2-40B4-BE49-F238E27FC236}">
                <a16:creationId xmlns:a16="http://schemas.microsoft.com/office/drawing/2014/main" id="{1CCB7802-4EA5-32BC-79C8-90C13EA75AF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9དེ་ནས་ཁོའི་ཆུང་མས་ཁྱོད་ཀྱིས་ད་དུང་རང་ཉིད་ཀྱི་དྲང་བདེན་དམ་དུ་འཛིན་པ་ཡིན་ནམ། ཁྱོད་ཀྱིས་དཀོན་མཆོག་ལ་སྨད་ནས་ཤི་ན་དགའ་ཞེས་སྨྲས་ན་ཡང་།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210"/>
    </mc:Choice>
    <mc:Fallback xmlns="">
      <p:transition spd="slow" advTm="1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6ECC8A3-A44F-044C-5A85-CC21BD6EE155}"/>
              </a:ext>
            </a:extLst>
          </p:cNvPr>
          <p:cNvSpPr txBox="1"/>
          <p:nvPr/>
        </p:nvSpPr>
        <p:spPr>
          <a:xfrm>
            <a:off x="240979" y="3075709"/>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ཨེས་ཡོབ 2</a:t>
            </a:r>
          </a:p>
          <a:p>
            <a:r>
              <a:rPr lang="bo-CN" sz="8000" b="1" dirty="0">
                <a:solidFill>
                  <a:schemeClr val="bg1"/>
                </a:solidFill>
                <a:latin typeface="ArialMT"/>
              </a:rPr>
              <a:t>བདུད་ཀྱིས་ཨེས་ཡོབ་ལ་སླར་ཡང་ཚོད་བལྟ་བྱས་པ།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38A42-F879-A128-E517-6594F7B842C0}"/>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B846DFC-EE18-48A4-4F31-0A67BDA1D55D}"/>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FFB8A7E-EFF2-2BBD-994E-416D327AF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14247F-03A5-C101-C3F9-019D365A663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10“You speak as a foolish woman speaks,” he told her. “Should we accept from God only good and not adversity?”…</a:t>
            </a:r>
            <a:endParaRPr lang="en-ZA" dirty="0"/>
          </a:p>
        </p:txBody>
      </p:sp>
      <p:sp>
        <p:nvSpPr>
          <p:cNvPr id="3" name="TextBox 2">
            <a:extLst>
              <a:ext uri="{FF2B5EF4-FFF2-40B4-BE49-F238E27FC236}">
                <a16:creationId xmlns:a16="http://schemas.microsoft.com/office/drawing/2014/main" id="{19DC80BD-DBE4-4D04-09D3-8C77A5EF388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10ཨེས་ཡོབ་ཀྱིས་མོ་ལ་ན་རེ། ཀྱེ་ཧོ་ཁྱོད་ཀྱིས་བུད་མེད་བླུན་མོའི་ལུགས་སུ་གཏམ་བཤད་པ་རེད། རང་ཅག་གིས་དཀོན་མཆོག་གི་ཕྱག་ནས་བཟང་པོ་རྣམས་བླངས་ནས། སྡུག་བསྔལ་རྣམས་ལེན་པར་མི་རིགས་སམ་ཞེས་སྨྲས་ནས།</a:t>
            </a:r>
            <a:r>
              <a:rPr lang="en-IN" sz="4800" dirty="0">
                <a:solidFill>
                  <a:srgbClr val="121212"/>
                </a:solidFill>
                <a:latin typeface="ArialMT"/>
              </a:rPr>
              <a:t>…</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F9E0C3-566D-9D10-B8D4-B7106D287A00}"/>
              </a:ext>
            </a:extLst>
          </p:cNvPr>
          <p:cNvPicPr>
            <a:picLocks noChangeAspect="1"/>
          </p:cNvPicPr>
          <p:nvPr/>
        </p:nvPicPr>
        <p:blipFill rotWithShape="1">
          <a:blip r:embed="rId2"/>
          <a:srcRect b="900"/>
          <a:stretch/>
        </p:blipFill>
        <p:spPr>
          <a:xfrm>
            <a:off x="-799269" y="-448235"/>
            <a:ext cx="12991269" cy="7306235"/>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AACD69B-7DD3-0953-0505-010FE3B05527}"/>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81F5CD9-F9C1-1E82-9B3A-A4F38E87F4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3F7FA9B-36D9-6C97-12EC-97CB38A33A9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In all this, Job did not sin in what he said.</a:t>
            </a:r>
          </a:p>
        </p:txBody>
      </p:sp>
      <p:sp>
        <p:nvSpPr>
          <p:cNvPr id="5" name="TextBox 4">
            <a:extLst>
              <a:ext uri="{FF2B5EF4-FFF2-40B4-BE49-F238E27FC236}">
                <a16:creationId xmlns:a16="http://schemas.microsoft.com/office/drawing/2014/main" id="{980E7418-99C2-F5C4-6DBB-74CFBD91A9B6}"/>
              </a:ext>
            </a:extLst>
          </p:cNvPr>
          <p:cNvSpPr txBox="1"/>
          <p:nvPr/>
        </p:nvSpPr>
        <p:spPr>
          <a:xfrm>
            <a:off x="6216870" y="0"/>
            <a:ext cx="5975129" cy="6858000"/>
          </a:xfrm>
          <a:prstGeom prst="rect">
            <a:avLst/>
          </a:prstGeom>
          <a:noFill/>
        </p:spPr>
        <p:txBody>
          <a:bodyPr wrap="square" rtlCol="0">
            <a:noAutofit/>
          </a:bodyPr>
          <a:lstStyle/>
          <a:p>
            <a:r>
              <a:rPr lang="bo-CN" sz="7200">
                <a:solidFill>
                  <a:srgbClr val="121212"/>
                </a:solidFill>
                <a:latin typeface="ArialMT"/>
              </a:rPr>
              <a:t>དོན་འདི་ཀུན་གྱི་ནང་དུ་ཨེས་ཡོབ་ཀྱིས་ངག་ལས་ཉེས་པ་ཅི་ཡང་མ་བྱས་སོ། །</a:t>
            </a:r>
            <a:endParaRPr lang="en-ZA" sz="7200"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6423"/>
    </mc:Choice>
    <mc:Fallback xmlns="">
      <p:transition spd="slow" advTm="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0F9C91E-AE07-2B05-7A75-C3487A801D9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46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Satan’s second attack on Job – Job 2:1-10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ཨེས་ཡོབ 2</a:t>
            </a:r>
          </a:p>
          <a:p>
            <a:r>
              <a:rPr lang="bo-CN" sz="8000" b="1" dirty="0">
                <a:solidFill>
                  <a:srgbClr val="121212"/>
                </a:solidFill>
                <a:latin typeface="ArialMT"/>
              </a:rPr>
              <a:t>བདུད་ཀྱིས་ཨེས་ཡོབ་ལ་སླར་ཡང་ཚོད་བལྟ་བྱས་པ།</a:t>
            </a:r>
          </a:p>
          <a:p>
            <a:endParaRPr lang="en-ZA" dirty="0"/>
          </a:p>
        </p:txBody>
      </p:sp>
      <p:pic>
        <p:nvPicPr>
          <p:cNvPr id="3" name="Audio 2">
            <a:hlinkClick r:id="" action="ppaction://media"/>
            <a:extLst>
              <a:ext uri="{FF2B5EF4-FFF2-40B4-BE49-F238E27FC236}">
                <a16:creationId xmlns:a16="http://schemas.microsoft.com/office/drawing/2014/main" id="{BD64C712-4A71-B416-2DE9-B8387E8CC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834"/>
    </mc:Choice>
    <mc:Fallback xmlns="">
      <p:transition spd="slow" advTm="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BCA90FD-520E-E94C-3D58-8770E9DE9F9F}"/>
              </a:ext>
            </a:extLst>
          </p:cNvPr>
          <p:cNvSpPr txBox="1"/>
          <p:nvPr/>
        </p:nvSpPr>
        <p:spPr>
          <a:xfrm>
            <a:off x="240979" y="2608114"/>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ཨེས་ཡོབ 2</a:t>
            </a:r>
          </a:p>
          <a:p>
            <a:r>
              <a:rPr lang="bo-CN" sz="8000" b="1" dirty="0">
                <a:solidFill>
                  <a:schemeClr val="bg1"/>
                </a:solidFill>
                <a:latin typeface="ArialMT"/>
              </a:rPr>
              <a:t>བདུད་ཀྱིས་ཨེས་ཡོབ་ལ་སླར་ཡང་ཚོད་བལྟ་བྱས་པ།</a:t>
            </a:r>
          </a:p>
          <a:p>
            <a:endParaRPr lang="en-ZA" dirty="0"/>
          </a:p>
        </p:txBody>
      </p:sp>
      <p:sp>
        <p:nvSpPr>
          <p:cNvPr id="7" name="TextBox 2">
            <a:extLst>
              <a:ext uri="{FF2B5EF4-FFF2-40B4-BE49-F238E27FC236}">
                <a16:creationId xmlns:a16="http://schemas.microsoft.com/office/drawing/2014/main" id="{D9EB3C4D-F105-3629-ACE1-0DC628FAF340}"/>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72988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9E9449C-5446-EC7C-54F8-7108E32509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C70779-3AC3-E404-69DA-1D7B2515337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1On another day the sons of God came to present themselves before the Lord, and Satan  also came with them to present himself before Him.</a:t>
            </a:r>
          </a:p>
          <a:p>
            <a:r>
              <a:rPr lang="en-US" sz="3600" dirty="0">
                <a:solidFill>
                  <a:srgbClr val="121212"/>
                </a:solidFill>
                <a:latin typeface="ArialMT"/>
              </a:rPr>
              <a:t>2“Where have you come from?” said the Lord to Satan.</a:t>
            </a:r>
          </a:p>
          <a:p>
            <a:r>
              <a:rPr lang="en-US" sz="3600" dirty="0">
                <a:solidFill>
                  <a:srgbClr val="121212"/>
                </a:solidFill>
                <a:latin typeface="ArialMT"/>
              </a:rPr>
              <a:t>“From roaming through the earth,” he replied, “and walking back and forth in it.”</a:t>
            </a:r>
            <a:endParaRPr lang="en-ZA" dirty="0"/>
          </a:p>
        </p:txBody>
      </p:sp>
      <p:sp>
        <p:nvSpPr>
          <p:cNvPr id="5" name="TextBox 4">
            <a:extLst>
              <a:ext uri="{FF2B5EF4-FFF2-40B4-BE49-F238E27FC236}">
                <a16:creationId xmlns:a16="http://schemas.microsoft.com/office/drawing/2014/main" id="{34B18BB8-2ADB-B519-CBF9-C5C6EDD3B53C}"/>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3དཀོན་མཆོག་ཡ་ཝཱེས་སཱ་ཏན་ལ་འདི་སྐད་དུ། ཁྱོད་ཀྱིས་ངའི་ཞབས་ཕྱི་ཨེས་ཡོབ་ལ་ཞིབ་ཏུ་བལྟས་སམ། ས་སྟེང་དུ་དེ་དང་འདྲ་བའི་མི་སྐྱོན་གྱི་དྲི་མས་མ་གོས་པ་དང་སེམས་རྒྱུད་དྲང་བ། དཀོན་མཆོག་ལ་གུས་ཤིང་འཇིགས་པ། ངན་པའི་ལས་ལ་འཛེམ་པ་གཞན་སུ་ཡང་མེད། རྒྱུ་མཚན་མེད་པར་དེ་འཇོམས་པའི་ཆེད་དུ་ཁྱོད་ཀྱིས་ང་ལ་སྐུལ་སློང་བྱས་ནའང་། དེས་རང་གི་དྲང་བདེན་སྔར་བཞིན་དམ་དུ་བཟུང་ངོ་ཞེས་གསུངས་པས།</a:t>
            </a:r>
            <a:endParaRPr lang="en-ZA" sz="1600"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7419"/>
    </mc:Choice>
    <mc:Fallback xmlns="">
      <p:transition spd="slow" advTm="1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0F66D9-312D-83D5-52D9-5A3265A8F910}"/>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E0C5CF-14A6-6157-1472-B2D9875AADE5}"/>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2A4FAE0-F2A2-247D-463E-E49DDDD6C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60F438D-94BE-B78F-54A1-AE14025E29B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3Then the Lord said to Satan, “Have you considered My servant Job? For there is no one on earth like him, a man who is blameless and upright, who fears God and shuns evil…</a:t>
            </a:r>
            <a:endParaRPr lang="en-ZA" dirty="0"/>
          </a:p>
        </p:txBody>
      </p:sp>
      <p:sp>
        <p:nvSpPr>
          <p:cNvPr id="5" name="TextBox 4">
            <a:extLst>
              <a:ext uri="{FF2B5EF4-FFF2-40B4-BE49-F238E27FC236}">
                <a16:creationId xmlns:a16="http://schemas.microsoft.com/office/drawing/2014/main" id="{DF1ACB30-8930-A525-9657-D9B075B7D629}"/>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3གཙོ་བོ་དཀོན་མཆོག་གིས། ཁྱོད་ཀྱིས་ངའི་ཞབས་ཕྱི་ཨེས་ཡོབ་ལ་དོ་སྣང་བྱས་ཡོད་དམ། ས་གཞིའི་སྟེང་དུ་ཁོ་ལྟ་བུའི་དམ་ཚིག་ཅན་དང་མི་བཟང་པོ་ཞིག་མེད་དོ།</a:t>
            </a:r>
            <a:r>
              <a:rPr lang="en-IN" sz="4800" dirty="0">
                <a:solidFill>
                  <a:srgbClr val="121212"/>
                </a:solidFill>
                <a:latin typeface="ArialMT"/>
              </a:rPr>
              <a:t>…</a:t>
            </a:r>
            <a:endParaRPr lang="en-ZA" sz="20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7662"/>
    </mc:Choice>
    <mc:Fallback xmlns="">
      <p:transition spd="slow" advTm="1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C7550F-4096-6741-E5EE-C8414699991C}"/>
              </a:ext>
            </a:extLst>
          </p:cNvPr>
          <p:cNvPicPr>
            <a:picLocks noChangeAspect="1"/>
          </p:cNvPicPr>
          <p:nvPr/>
        </p:nvPicPr>
        <p:blipFill rotWithShape="1">
          <a:blip r:embed="rId2"/>
          <a:srcRect b="3035"/>
          <a:stretch/>
        </p:blipFill>
        <p:spPr>
          <a:xfrm>
            <a:off x="-225423" y="-125506"/>
            <a:ext cx="12417423" cy="6983506"/>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A34A8C5-BD41-61D5-07FB-8BB4077633B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601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BBADEB6-6467-F4CC-0DB9-D84C184BAE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A69263-1AFD-01C5-0460-DB79AA62ADA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He still retains his integrity, even though you incited Me against him to ruin him without cause.”</a:t>
            </a:r>
            <a:endParaRPr lang="en-ZA" sz="2800" dirty="0"/>
          </a:p>
        </p:txBody>
      </p:sp>
      <p:sp>
        <p:nvSpPr>
          <p:cNvPr id="3" name="TextBox 2">
            <a:extLst>
              <a:ext uri="{FF2B5EF4-FFF2-40B4-BE49-F238E27FC236}">
                <a16:creationId xmlns:a16="http://schemas.microsoft.com/office/drawing/2014/main" id="{88BB6049-E53C-FECB-BC09-07C478202B2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ཁོས་ང་ལ་བསྙེན་བཀུར་ཞུས་པ་དང་ངན་པ་གང་ཡང་མི་བྱ་རྒྱུར་ཟབ་ཟབ་བྱེད་ཀྱི་ཡོད་དོ</a:t>
            </a:r>
            <a:endParaRPr lang="en-ZA" sz="3200" dirty="0"/>
          </a:p>
        </p:txBody>
      </p:sp>
    </p:spTree>
    <p:extLst>
      <p:ext uri="{BB962C8B-B14F-4D97-AF65-F5344CB8AC3E}">
        <p14:creationId xmlns:p14="http://schemas.microsoft.com/office/powerpoint/2010/main" val="903417062"/>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5852</TotalTime>
  <Words>1087</Words>
  <Application>Microsoft Office PowerPoint</Application>
  <PresentationFormat>Widescreen</PresentationFormat>
  <Paragraphs>61</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2025-04-10T11:29:14Z</dcterms:modified>
</cp:coreProperties>
</file>