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8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5" r:id="rId18"/>
    <p:sldId id="479" r:id="rId19"/>
    <p:sldId id="454" r:id="rId20"/>
    <p:sldId id="471" r:id="rId21"/>
    <p:sldId id="453" r:id="rId22"/>
    <p:sldId id="456" r:id="rId23"/>
    <p:sldId id="457" r:id="rId24"/>
    <p:sldId id="458" r:id="rId25"/>
    <p:sldId id="469" r:id="rId26"/>
    <p:sldId id="4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072AC-3140-4FAF-A3AA-8DE38692E9F4}" v="16" dt="2025-04-10T11:58:08.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384D9C7-F64E-4564-A8C9-6EE39F6D2CBC}"/>
    <pc:docChg chg="modSld">
      <pc:chgData name="Alfred Smith" userId="3c60a3631c0db8ad" providerId="LiveId" clId="{C384D9C7-F64E-4564-A8C9-6EE39F6D2CBC}" dt="2024-07-19T09:27:19.842" v="0"/>
      <pc:docMkLst>
        <pc:docMk/>
      </pc:docMkLst>
      <pc:sldChg chg="modSp">
        <pc:chgData name="Alfred Smith" userId="3c60a3631c0db8ad" providerId="LiveId" clId="{C384D9C7-F64E-4564-A8C9-6EE39F6D2CBC}" dt="2024-07-19T09:27:19.842" v="0"/>
        <pc:sldMkLst>
          <pc:docMk/>
          <pc:sldMk cId="3261377596" sldId="438"/>
        </pc:sldMkLst>
      </pc:sldChg>
      <pc:sldChg chg="modSp">
        <pc:chgData name="Alfred Smith" userId="3c60a3631c0db8ad" providerId="LiveId" clId="{C384D9C7-F64E-4564-A8C9-6EE39F6D2CBC}" dt="2024-07-19T09:27:19.842" v="0"/>
        <pc:sldMkLst>
          <pc:docMk/>
          <pc:sldMk cId="3759221820" sldId="439"/>
        </pc:sldMkLst>
      </pc:sldChg>
      <pc:sldChg chg="modSp">
        <pc:chgData name="Alfred Smith" userId="3c60a3631c0db8ad" providerId="LiveId" clId="{C384D9C7-F64E-4564-A8C9-6EE39F6D2CBC}" dt="2024-07-19T09:27:19.842" v="0"/>
        <pc:sldMkLst>
          <pc:docMk/>
          <pc:sldMk cId="3676245138" sldId="441"/>
        </pc:sldMkLst>
      </pc:sldChg>
      <pc:sldChg chg="modSp">
        <pc:chgData name="Alfred Smith" userId="3c60a3631c0db8ad" providerId="LiveId" clId="{C384D9C7-F64E-4564-A8C9-6EE39F6D2CBC}" dt="2024-07-19T09:27:19.842" v="0"/>
        <pc:sldMkLst>
          <pc:docMk/>
          <pc:sldMk cId="2180228365" sldId="442"/>
        </pc:sldMkLst>
      </pc:sldChg>
      <pc:sldChg chg="modSp">
        <pc:chgData name="Alfred Smith" userId="3c60a3631c0db8ad" providerId="LiveId" clId="{C384D9C7-F64E-4564-A8C9-6EE39F6D2CBC}" dt="2024-07-19T09:27:19.842" v="0"/>
        <pc:sldMkLst>
          <pc:docMk/>
          <pc:sldMk cId="3095902142" sldId="443"/>
        </pc:sldMkLst>
      </pc:sldChg>
      <pc:sldChg chg="modSp">
        <pc:chgData name="Alfred Smith" userId="3c60a3631c0db8ad" providerId="LiveId" clId="{C384D9C7-F64E-4564-A8C9-6EE39F6D2CBC}" dt="2024-07-19T09:27:19.842" v="0"/>
        <pc:sldMkLst>
          <pc:docMk/>
          <pc:sldMk cId="1718612039" sldId="444"/>
        </pc:sldMkLst>
      </pc:sldChg>
      <pc:sldChg chg="modSp">
        <pc:chgData name="Alfred Smith" userId="3c60a3631c0db8ad" providerId="LiveId" clId="{C384D9C7-F64E-4564-A8C9-6EE39F6D2CBC}" dt="2024-07-19T09:27:19.842" v="0"/>
        <pc:sldMkLst>
          <pc:docMk/>
          <pc:sldMk cId="665805102" sldId="446"/>
        </pc:sldMkLst>
      </pc:sldChg>
      <pc:sldChg chg="modSp">
        <pc:chgData name="Alfred Smith" userId="3c60a3631c0db8ad" providerId="LiveId" clId="{C384D9C7-F64E-4564-A8C9-6EE39F6D2CBC}" dt="2024-07-19T09:27:19.842" v="0"/>
        <pc:sldMkLst>
          <pc:docMk/>
          <pc:sldMk cId="2422728137" sldId="447"/>
        </pc:sldMkLst>
      </pc:sldChg>
      <pc:sldChg chg="modSp">
        <pc:chgData name="Alfred Smith" userId="3c60a3631c0db8ad" providerId="LiveId" clId="{C384D9C7-F64E-4564-A8C9-6EE39F6D2CBC}" dt="2024-07-19T09:27:19.842" v="0"/>
        <pc:sldMkLst>
          <pc:docMk/>
          <pc:sldMk cId="843663555" sldId="448"/>
        </pc:sldMkLst>
      </pc:sldChg>
      <pc:sldChg chg="modSp">
        <pc:chgData name="Alfred Smith" userId="3c60a3631c0db8ad" providerId="LiveId" clId="{C384D9C7-F64E-4564-A8C9-6EE39F6D2CBC}" dt="2024-07-19T09:27:19.842" v="0"/>
        <pc:sldMkLst>
          <pc:docMk/>
          <pc:sldMk cId="538051216" sldId="450"/>
        </pc:sldMkLst>
      </pc:sldChg>
      <pc:sldChg chg="modSp">
        <pc:chgData name="Alfred Smith" userId="3c60a3631c0db8ad" providerId="LiveId" clId="{C384D9C7-F64E-4564-A8C9-6EE39F6D2CBC}" dt="2024-07-19T09:27:19.842" v="0"/>
        <pc:sldMkLst>
          <pc:docMk/>
          <pc:sldMk cId="4002949039" sldId="452"/>
        </pc:sldMkLst>
      </pc:sldChg>
      <pc:sldChg chg="modSp">
        <pc:chgData name="Alfred Smith" userId="3c60a3631c0db8ad" providerId="LiveId" clId="{C384D9C7-F64E-4564-A8C9-6EE39F6D2CBC}" dt="2024-07-19T09:27:19.842" v="0"/>
        <pc:sldMkLst>
          <pc:docMk/>
          <pc:sldMk cId="4049696417" sldId="456"/>
        </pc:sldMkLst>
      </pc:sldChg>
      <pc:sldChg chg="modSp">
        <pc:chgData name="Alfred Smith" userId="3c60a3631c0db8ad" providerId="LiveId" clId="{C384D9C7-F64E-4564-A8C9-6EE39F6D2CBC}" dt="2024-07-19T09:27:19.842" v="0"/>
        <pc:sldMkLst>
          <pc:docMk/>
          <pc:sldMk cId="2618424304" sldId="457"/>
        </pc:sldMkLst>
      </pc:sldChg>
      <pc:sldChg chg="modSp">
        <pc:chgData name="Alfred Smith" userId="3c60a3631c0db8ad" providerId="LiveId" clId="{C384D9C7-F64E-4564-A8C9-6EE39F6D2CBC}" dt="2024-07-19T09:27:19.842" v="0"/>
        <pc:sldMkLst>
          <pc:docMk/>
          <pc:sldMk cId="2789980734" sldId="458"/>
        </pc:sldMkLst>
      </pc:sldChg>
      <pc:sldChg chg="modSp">
        <pc:chgData name="Alfred Smith" userId="3c60a3631c0db8ad" providerId="LiveId" clId="{C384D9C7-F64E-4564-A8C9-6EE39F6D2CBC}" dt="2024-07-19T09:27:19.842" v="0"/>
        <pc:sldMkLst>
          <pc:docMk/>
          <pc:sldMk cId="982852430" sldId="471"/>
        </pc:sldMkLst>
      </pc:sldChg>
      <pc:sldChg chg="modSp">
        <pc:chgData name="Alfred Smith" userId="3c60a3631c0db8ad" providerId="LiveId" clId="{C384D9C7-F64E-4564-A8C9-6EE39F6D2CBC}" dt="2024-07-19T09:27:19.842" v="0"/>
        <pc:sldMkLst>
          <pc:docMk/>
          <pc:sldMk cId="1362783564" sldId="479"/>
        </pc:sldMkLst>
      </pc:sldChg>
      <pc:sldChg chg="modSp">
        <pc:chgData name="Alfred Smith" userId="3c60a3631c0db8ad" providerId="LiveId" clId="{C384D9C7-F64E-4564-A8C9-6EE39F6D2CBC}" dt="2024-07-19T09:27:19.842" v="0"/>
        <pc:sldMkLst>
          <pc:docMk/>
          <pc:sldMk cId="1029320277" sldId="481"/>
        </pc:sldMkLst>
      </pc:sldChg>
      <pc:sldChg chg="modSp">
        <pc:chgData name="Alfred Smith" userId="3c60a3631c0db8ad" providerId="LiveId" clId="{C384D9C7-F64E-4564-A8C9-6EE39F6D2CBC}" dt="2024-07-19T09:27:19.842" v="0"/>
        <pc:sldMkLst>
          <pc:docMk/>
          <pc:sldMk cId="1567560883" sldId="482"/>
        </pc:sldMkLst>
      </pc:sldChg>
    </pc:docChg>
  </pc:docChgLst>
  <pc:docChgLst>
    <pc:chgData name="Alfred Smith" userId="3c60a3631c0db8ad" providerId="LiveId" clId="{55A072AC-3140-4FAF-A3AA-8DE38692E9F4}"/>
    <pc:docChg chg="undo redo custSel modSld">
      <pc:chgData name="Alfred Smith" userId="3c60a3631c0db8ad" providerId="LiveId" clId="{55A072AC-3140-4FAF-A3AA-8DE38692E9F4}" dt="2025-04-10T11:58:08.180" v="31"/>
      <pc:docMkLst>
        <pc:docMk/>
      </pc:docMkLst>
      <pc:sldChg chg="addSp delSp modSp mod">
        <pc:chgData name="Alfred Smith" userId="3c60a3631c0db8ad" providerId="LiveId" clId="{55A072AC-3140-4FAF-A3AA-8DE38692E9F4}" dt="2025-04-10T11:35:09.137" v="7" actId="478"/>
        <pc:sldMkLst>
          <pc:docMk/>
          <pc:sldMk cId="3261377596" sldId="438"/>
        </pc:sldMkLst>
        <pc:spChg chg="add del">
          <ac:chgData name="Alfred Smith" userId="3c60a3631c0db8ad" providerId="LiveId" clId="{55A072AC-3140-4FAF-A3AA-8DE38692E9F4}" dt="2025-04-10T11:35:09.137" v="7" actId="478"/>
          <ac:spMkLst>
            <pc:docMk/>
            <pc:sldMk cId="3261377596" sldId="438"/>
            <ac:spMk id="2" creationId="{FE520AC9-379D-9C90-36B8-AA19B86761E9}"/>
          </ac:spMkLst>
        </pc:spChg>
        <pc:spChg chg="add mod">
          <ac:chgData name="Alfred Smith" userId="3c60a3631c0db8ad" providerId="LiveId" clId="{55A072AC-3140-4FAF-A3AA-8DE38692E9F4}" dt="2025-04-10T11:31:18.847" v="5"/>
          <ac:spMkLst>
            <pc:docMk/>
            <pc:sldMk cId="3261377596" sldId="438"/>
            <ac:spMk id="5" creationId="{276028C1-0919-7E7F-EE1F-999C354977A5}"/>
          </ac:spMkLst>
        </pc:spChg>
      </pc:sldChg>
      <pc:sldChg chg="addSp delSp modSp mod">
        <pc:chgData name="Alfred Smith" userId="3c60a3631c0db8ad" providerId="LiveId" clId="{55A072AC-3140-4FAF-A3AA-8DE38692E9F4}" dt="2025-04-10T11:49:43.241" v="11"/>
        <pc:sldMkLst>
          <pc:docMk/>
          <pc:sldMk cId="3676245138" sldId="441"/>
        </pc:sldMkLst>
        <pc:spChg chg="del">
          <ac:chgData name="Alfred Smith" userId="3c60a3631c0db8ad" providerId="LiveId" clId="{55A072AC-3140-4FAF-A3AA-8DE38692E9F4}" dt="2025-04-10T11:49:41.568" v="10" actId="478"/>
          <ac:spMkLst>
            <pc:docMk/>
            <pc:sldMk cId="3676245138" sldId="441"/>
            <ac:spMk id="4" creationId="{9A13E2D8-2F59-44C1-B1D2-79C300C26DD4}"/>
          </ac:spMkLst>
        </pc:spChg>
        <pc:spChg chg="del">
          <ac:chgData name="Alfred Smith" userId="3c60a3631c0db8ad" providerId="LiveId" clId="{55A072AC-3140-4FAF-A3AA-8DE38692E9F4}" dt="2025-04-10T11:49:41.568" v="10" actId="478"/>
          <ac:spMkLst>
            <pc:docMk/>
            <pc:sldMk cId="3676245138" sldId="441"/>
            <ac:spMk id="6" creationId="{416C064E-628E-47C0-A712-DB178FE9901E}"/>
          </ac:spMkLst>
        </pc:spChg>
        <pc:spChg chg="add mod">
          <ac:chgData name="Alfred Smith" userId="3c60a3631c0db8ad" providerId="LiveId" clId="{55A072AC-3140-4FAF-A3AA-8DE38692E9F4}" dt="2025-04-10T11:49:43.241" v="11"/>
          <ac:spMkLst>
            <pc:docMk/>
            <pc:sldMk cId="3676245138" sldId="441"/>
            <ac:spMk id="10" creationId="{D4D35020-A351-0BC0-1569-EBEF64CA42D4}"/>
          </ac:spMkLst>
        </pc:spChg>
        <pc:spChg chg="add mod">
          <ac:chgData name="Alfred Smith" userId="3c60a3631c0db8ad" providerId="LiveId" clId="{55A072AC-3140-4FAF-A3AA-8DE38692E9F4}" dt="2025-04-10T11:49:43.241" v="11"/>
          <ac:spMkLst>
            <pc:docMk/>
            <pc:sldMk cId="3676245138" sldId="441"/>
            <ac:spMk id="11" creationId="{ECF59720-6B7D-D202-4D64-BA753589B349}"/>
          </ac:spMkLst>
        </pc:spChg>
        <pc:inkChg chg="del">
          <ac:chgData name="Alfred Smith" userId="3c60a3631c0db8ad" providerId="LiveId" clId="{55A072AC-3140-4FAF-A3AA-8DE38692E9F4}" dt="2025-04-10T11:49:28.011" v="8" actId="478"/>
          <ac:inkMkLst>
            <pc:docMk/>
            <pc:sldMk cId="3676245138" sldId="441"/>
            <ac:inkMk id="2" creationId="{A3B467BD-EE78-B217-2231-76CEA65C7559}"/>
          </ac:inkMkLst>
        </pc:inkChg>
        <pc:inkChg chg="del">
          <ac:chgData name="Alfred Smith" userId="3c60a3631c0db8ad" providerId="LiveId" clId="{55A072AC-3140-4FAF-A3AA-8DE38692E9F4}" dt="2025-04-10T11:49:28.011" v="8" actId="478"/>
          <ac:inkMkLst>
            <pc:docMk/>
            <pc:sldMk cId="3676245138" sldId="441"/>
            <ac:inkMk id="3" creationId="{6B519C3F-9EDB-BA21-F3B1-6474B871241C}"/>
          </ac:inkMkLst>
        </pc:inkChg>
        <pc:inkChg chg="del">
          <ac:chgData name="Alfred Smith" userId="3c60a3631c0db8ad" providerId="LiveId" clId="{55A072AC-3140-4FAF-A3AA-8DE38692E9F4}" dt="2025-04-10T11:49:28.011" v="8" actId="478"/>
          <ac:inkMkLst>
            <pc:docMk/>
            <pc:sldMk cId="3676245138" sldId="441"/>
            <ac:inkMk id="5" creationId="{4BD9BF5F-541E-AF65-3786-6B8CB1D526DC}"/>
          </ac:inkMkLst>
        </pc:inkChg>
        <pc:inkChg chg="del">
          <ac:chgData name="Alfred Smith" userId="3c60a3631c0db8ad" providerId="LiveId" clId="{55A072AC-3140-4FAF-A3AA-8DE38692E9F4}" dt="2025-04-10T11:49:32.316" v="9" actId="478"/>
          <ac:inkMkLst>
            <pc:docMk/>
            <pc:sldMk cId="3676245138" sldId="441"/>
            <ac:inkMk id="7" creationId="{9802CE02-1FD3-44F5-C9BA-40EBF1A3EB9B}"/>
          </ac:inkMkLst>
        </pc:inkChg>
        <pc:inkChg chg="del">
          <ac:chgData name="Alfred Smith" userId="3c60a3631c0db8ad" providerId="LiveId" clId="{55A072AC-3140-4FAF-A3AA-8DE38692E9F4}" dt="2025-04-10T11:49:28.011" v="8" actId="478"/>
          <ac:inkMkLst>
            <pc:docMk/>
            <pc:sldMk cId="3676245138" sldId="441"/>
            <ac:inkMk id="8" creationId="{8A3920ED-444F-91A5-6998-6BEC49C72526}"/>
          </ac:inkMkLst>
        </pc:inkChg>
        <pc:inkChg chg="del">
          <ac:chgData name="Alfred Smith" userId="3c60a3631c0db8ad" providerId="LiveId" clId="{55A072AC-3140-4FAF-A3AA-8DE38692E9F4}" dt="2025-04-10T11:49:28.011" v="8" actId="478"/>
          <ac:inkMkLst>
            <pc:docMk/>
            <pc:sldMk cId="3676245138" sldId="441"/>
            <ac:inkMk id="9" creationId="{9B908755-43B5-9F3E-65E2-237776BD4351}"/>
          </ac:inkMkLst>
        </pc:inkChg>
      </pc:sldChg>
      <pc:sldChg chg="addSp delSp modSp mod">
        <pc:chgData name="Alfred Smith" userId="3c60a3631c0db8ad" providerId="LiveId" clId="{55A072AC-3140-4FAF-A3AA-8DE38692E9F4}" dt="2025-04-10T11:49:55.605" v="13"/>
        <pc:sldMkLst>
          <pc:docMk/>
          <pc:sldMk cId="3095902142" sldId="443"/>
        </pc:sldMkLst>
        <pc:spChg chg="add mod">
          <ac:chgData name="Alfred Smith" userId="3c60a3631c0db8ad" providerId="LiveId" clId="{55A072AC-3140-4FAF-A3AA-8DE38692E9F4}" dt="2025-04-10T11:49:55.605" v="13"/>
          <ac:spMkLst>
            <pc:docMk/>
            <pc:sldMk cId="3095902142" sldId="443"/>
            <ac:spMk id="2" creationId="{3B3DB63C-663F-E83F-FECE-E7D6E3640D71}"/>
          </ac:spMkLst>
        </pc:spChg>
        <pc:spChg chg="del">
          <ac:chgData name="Alfred Smith" userId="3c60a3631c0db8ad" providerId="LiveId" clId="{55A072AC-3140-4FAF-A3AA-8DE38692E9F4}" dt="2025-04-10T11:49:54.819" v="12" actId="478"/>
          <ac:spMkLst>
            <pc:docMk/>
            <pc:sldMk cId="3095902142" sldId="443"/>
            <ac:spMk id="4" creationId="{9A13E2D8-2F59-44C1-B1D2-79C300C26DD4}"/>
          </ac:spMkLst>
        </pc:spChg>
        <pc:spChg chg="add mod">
          <ac:chgData name="Alfred Smith" userId="3c60a3631c0db8ad" providerId="LiveId" clId="{55A072AC-3140-4FAF-A3AA-8DE38692E9F4}" dt="2025-04-10T11:49:55.605" v="13"/>
          <ac:spMkLst>
            <pc:docMk/>
            <pc:sldMk cId="3095902142" sldId="443"/>
            <ac:spMk id="5" creationId="{2374C9FA-13FB-B0B8-5E12-4C700C4B2795}"/>
          </ac:spMkLst>
        </pc:spChg>
        <pc:spChg chg="del">
          <ac:chgData name="Alfred Smith" userId="3c60a3631c0db8ad" providerId="LiveId" clId="{55A072AC-3140-4FAF-A3AA-8DE38692E9F4}" dt="2025-04-10T11:49:54.819" v="12" actId="478"/>
          <ac:spMkLst>
            <pc:docMk/>
            <pc:sldMk cId="3095902142" sldId="443"/>
            <ac:spMk id="6" creationId="{416C064E-628E-47C0-A712-DB178FE9901E}"/>
          </ac:spMkLst>
        </pc:spChg>
      </pc:sldChg>
      <pc:sldChg chg="addSp delSp modSp mod">
        <pc:chgData name="Alfred Smith" userId="3c60a3631c0db8ad" providerId="LiveId" clId="{55A072AC-3140-4FAF-A3AA-8DE38692E9F4}" dt="2025-04-10T11:50:04.557" v="15"/>
        <pc:sldMkLst>
          <pc:docMk/>
          <pc:sldMk cId="2166098122" sldId="445"/>
        </pc:sldMkLst>
        <pc:spChg chg="add mod">
          <ac:chgData name="Alfred Smith" userId="3c60a3631c0db8ad" providerId="LiveId" clId="{55A072AC-3140-4FAF-A3AA-8DE38692E9F4}" dt="2025-04-10T11:50:04.557" v="15"/>
          <ac:spMkLst>
            <pc:docMk/>
            <pc:sldMk cId="2166098122" sldId="445"/>
            <ac:spMk id="2" creationId="{540F00E4-0A6F-6F61-A230-CA679F221253}"/>
          </ac:spMkLst>
        </pc:spChg>
        <pc:spChg chg="add mod">
          <ac:chgData name="Alfred Smith" userId="3c60a3631c0db8ad" providerId="LiveId" clId="{55A072AC-3140-4FAF-A3AA-8DE38692E9F4}" dt="2025-04-10T11:50:04.557" v="15"/>
          <ac:spMkLst>
            <pc:docMk/>
            <pc:sldMk cId="2166098122" sldId="445"/>
            <ac:spMk id="3" creationId="{32AA5C2F-8D07-89DF-DD47-3B5ABEE93300}"/>
          </ac:spMkLst>
        </pc:spChg>
        <pc:spChg chg="del">
          <ac:chgData name="Alfred Smith" userId="3c60a3631c0db8ad" providerId="LiveId" clId="{55A072AC-3140-4FAF-A3AA-8DE38692E9F4}" dt="2025-04-10T11:50:03.988" v="14" actId="478"/>
          <ac:spMkLst>
            <pc:docMk/>
            <pc:sldMk cId="2166098122" sldId="445"/>
            <ac:spMk id="4" creationId="{9A13E2D8-2F59-44C1-B1D2-79C300C26DD4}"/>
          </ac:spMkLst>
        </pc:spChg>
        <pc:spChg chg="del">
          <ac:chgData name="Alfred Smith" userId="3c60a3631c0db8ad" providerId="LiveId" clId="{55A072AC-3140-4FAF-A3AA-8DE38692E9F4}" dt="2025-04-10T11:50:03.988" v="14" actId="478"/>
          <ac:spMkLst>
            <pc:docMk/>
            <pc:sldMk cId="2166098122" sldId="445"/>
            <ac:spMk id="6" creationId="{416C064E-628E-47C0-A712-DB178FE9901E}"/>
          </ac:spMkLst>
        </pc:spChg>
      </pc:sldChg>
      <pc:sldChg chg="addSp delSp modSp mod">
        <pc:chgData name="Alfred Smith" userId="3c60a3631c0db8ad" providerId="LiveId" clId="{55A072AC-3140-4FAF-A3AA-8DE38692E9F4}" dt="2025-04-10T11:50:18.667" v="17"/>
        <pc:sldMkLst>
          <pc:docMk/>
          <pc:sldMk cId="2422728137" sldId="447"/>
        </pc:sldMkLst>
        <pc:spChg chg="add mod">
          <ac:chgData name="Alfred Smith" userId="3c60a3631c0db8ad" providerId="LiveId" clId="{55A072AC-3140-4FAF-A3AA-8DE38692E9F4}" dt="2025-04-10T11:50:18.667" v="17"/>
          <ac:spMkLst>
            <pc:docMk/>
            <pc:sldMk cId="2422728137" sldId="447"/>
            <ac:spMk id="2" creationId="{0C27773D-B975-56C5-4DD8-A7E7B12A27E6}"/>
          </ac:spMkLst>
        </pc:spChg>
        <pc:spChg chg="del">
          <ac:chgData name="Alfred Smith" userId="3c60a3631c0db8ad" providerId="LiveId" clId="{55A072AC-3140-4FAF-A3AA-8DE38692E9F4}" dt="2025-04-10T11:50:18.011" v="16" actId="478"/>
          <ac:spMkLst>
            <pc:docMk/>
            <pc:sldMk cId="2422728137" sldId="447"/>
            <ac:spMk id="4" creationId="{9A13E2D8-2F59-44C1-B1D2-79C300C26DD4}"/>
          </ac:spMkLst>
        </pc:spChg>
        <pc:spChg chg="add mod">
          <ac:chgData name="Alfred Smith" userId="3c60a3631c0db8ad" providerId="LiveId" clId="{55A072AC-3140-4FAF-A3AA-8DE38692E9F4}" dt="2025-04-10T11:50:18.667" v="17"/>
          <ac:spMkLst>
            <pc:docMk/>
            <pc:sldMk cId="2422728137" sldId="447"/>
            <ac:spMk id="5" creationId="{11A1422F-2584-E958-B132-1D0D1E1C4E0C}"/>
          </ac:spMkLst>
        </pc:spChg>
        <pc:spChg chg="del">
          <ac:chgData name="Alfred Smith" userId="3c60a3631c0db8ad" providerId="LiveId" clId="{55A072AC-3140-4FAF-A3AA-8DE38692E9F4}" dt="2025-04-10T11:50:18.011" v="16" actId="478"/>
          <ac:spMkLst>
            <pc:docMk/>
            <pc:sldMk cId="2422728137" sldId="447"/>
            <ac:spMk id="6" creationId="{416C064E-628E-47C0-A712-DB178FE9901E}"/>
          </ac:spMkLst>
        </pc:spChg>
      </pc:sldChg>
      <pc:sldChg chg="addSp delSp modSp mod">
        <pc:chgData name="Alfred Smith" userId="3c60a3631c0db8ad" providerId="LiveId" clId="{55A072AC-3140-4FAF-A3AA-8DE38692E9F4}" dt="2025-04-10T11:50:30.895" v="19"/>
        <pc:sldMkLst>
          <pc:docMk/>
          <pc:sldMk cId="4160448636" sldId="449"/>
        </pc:sldMkLst>
        <pc:spChg chg="add mod">
          <ac:chgData name="Alfred Smith" userId="3c60a3631c0db8ad" providerId="LiveId" clId="{55A072AC-3140-4FAF-A3AA-8DE38692E9F4}" dt="2025-04-10T11:50:30.895" v="19"/>
          <ac:spMkLst>
            <pc:docMk/>
            <pc:sldMk cId="4160448636" sldId="449"/>
            <ac:spMk id="2" creationId="{74AD5C61-3513-CF0D-7C16-541D2899BF2D}"/>
          </ac:spMkLst>
        </pc:spChg>
        <pc:spChg chg="del">
          <ac:chgData name="Alfred Smith" userId="3c60a3631c0db8ad" providerId="LiveId" clId="{55A072AC-3140-4FAF-A3AA-8DE38692E9F4}" dt="2025-04-10T11:50:28.444" v="18" actId="478"/>
          <ac:spMkLst>
            <pc:docMk/>
            <pc:sldMk cId="4160448636" sldId="449"/>
            <ac:spMk id="4" creationId="{9A13E2D8-2F59-44C1-B1D2-79C300C26DD4}"/>
          </ac:spMkLst>
        </pc:spChg>
        <pc:spChg chg="add mod">
          <ac:chgData name="Alfred Smith" userId="3c60a3631c0db8ad" providerId="LiveId" clId="{55A072AC-3140-4FAF-A3AA-8DE38692E9F4}" dt="2025-04-10T11:50:30.895" v="19"/>
          <ac:spMkLst>
            <pc:docMk/>
            <pc:sldMk cId="4160448636" sldId="449"/>
            <ac:spMk id="5" creationId="{CE6C1FD2-5936-9866-117A-6B017E44FD71}"/>
          </ac:spMkLst>
        </pc:spChg>
        <pc:spChg chg="del">
          <ac:chgData name="Alfred Smith" userId="3c60a3631c0db8ad" providerId="LiveId" clId="{55A072AC-3140-4FAF-A3AA-8DE38692E9F4}" dt="2025-04-10T11:50:28.444" v="18" actId="478"/>
          <ac:spMkLst>
            <pc:docMk/>
            <pc:sldMk cId="4160448636" sldId="449"/>
            <ac:spMk id="6" creationId="{416C064E-628E-47C0-A712-DB178FE9901E}"/>
          </ac:spMkLst>
        </pc:spChg>
      </pc:sldChg>
      <pc:sldChg chg="addSp delSp modSp mod">
        <pc:chgData name="Alfred Smith" userId="3c60a3631c0db8ad" providerId="LiveId" clId="{55A072AC-3140-4FAF-A3AA-8DE38692E9F4}" dt="2025-04-10T11:50:40.861" v="21"/>
        <pc:sldMkLst>
          <pc:docMk/>
          <pc:sldMk cId="3386340796" sldId="451"/>
        </pc:sldMkLst>
        <pc:spChg chg="add mod">
          <ac:chgData name="Alfred Smith" userId="3c60a3631c0db8ad" providerId="LiveId" clId="{55A072AC-3140-4FAF-A3AA-8DE38692E9F4}" dt="2025-04-10T11:50:40.861" v="21"/>
          <ac:spMkLst>
            <pc:docMk/>
            <pc:sldMk cId="3386340796" sldId="451"/>
            <ac:spMk id="2" creationId="{8EC521FC-8D21-C45A-5D0C-6F3E240F7A88}"/>
          </ac:spMkLst>
        </pc:spChg>
        <pc:spChg chg="del">
          <ac:chgData name="Alfred Smith" userId="3c60a3631c0db8ad" providerId="LiveId" clId="{55A072AC-3140-4FAF-A3AA-8DE38692E9F4}" dt="2025-04-10T11:50:40.285" v="20" actId="478"/>
          <ac:spMkLst>
            <pc:docMk/>
            <pc:sldMk cId="3386340796" sldId="451"/>
            <ac:spMk id="4" creationId="{9A13E2D8-2F59-44C1-B1D2-79C300C26DD4}"/>
          </ac:spMkLst>
        </pc:spChg>
        <pc:spChg chg="add mod">
          <ac:chgData name="Alfred Smith" userId="3c60a3631c0db8ad" providerId="LiveId" clId="{55A072AC-3140-4FAF-A3AA-8DE38692E9F4}" dt="2025-04-10T11:50:40.861" v="21"/>
          <ac:spMkLst>
            <pc:docMk/>
            <pc:sldMk cId="3386340796" sldId="451"/>
            <ac:spMk id="5" creationId="{A1C5924D-1009-19E8-B170-7D3743B20ED8}"/>
          </ac:spMkLst>
        </pc:spChg>
        <pc:spChg chg="del">
          <ac:chgData name="Alfred Smith" userId="3c60a3631c0db8ad" providerId="LiveId" clId="{55A072AC-3140-4FAF-A3AA-8DE38692E9F4}" dt="2025-04-10T11:50:40.285" v="20" actId="478"/>
          <ac:spMkLst>
            <pc:docMk/>
            <pc:sldMk cId="3386340796" sldId="451"/>
            <ac:spMk id="6" creationId="{416C064E-628E-47C0-A712-DB178FE9901E}"/>
          </ac:spMkLst>
        </pc:spChg>
      </pc:sldChg>
      <pc:sldChg chg="addSp delSp modSp mod">
        <pc:chgData name="Alfred Smith" userId="3c60a3631c0db8ad" providerId="LiveId" clId="{55A072AC-3140-4FAF-A3AA-8DE38692E9F4}" dt="2025-04-10T11:57:42.992" v="27"/>
        <pc:sldMkLst>
          <pc:docMk/>
          <pc:sldMk cId="283334129" sldId="453"/>
        </pc:sldMkLst>
        <pc:spChg chg="add mod">
          <ac:chgData name="Alfred Smith" userId="3c60a3631c0db8ad" providerId="LiveId" clId="{55A072AC-3140-4FAF-A3AA-8DE38692E9F4}" dt="2025-04-10T11:57:42.992" v="27"/>
          <ac:spMkLst>
            <pc:docMk/>
            <pc:sldMk cId="283334129" sldId="453"/>
            <ac:spMk id="2" creationId="{AC1ABA85-1E58-61D7-43E2-5FB6DE094FD8}"/>
          </ac:spMkLst>
        </pc:spChg>
        <pc:spChg chg="del">
          <ac:chgData name="Alfred Smith" userId="3c60a3631c0db8ad" providerId="LiveId" clId="{55A072AC-3140-4FAF-A3AA-8DE38692E9F4}" dt="2025-04-10T11:57:42.344" v="26" actId="478"/>
          <ac:spMkLst>
            <pc:docMk/>
            <pc:sldMk cId="283334129" sldId="453"/>
            <ac:spMk id="4" creationId="{9A13E2D8-2F59-44C1-B1D2-79C300C26DD4}"/>
          </ac:spMkLst>
        </pc:spChg>
        <pc:spChg chg="add mod">
          <ac:chgData name="Alfred Smith" userId="3c60a3631c0db8ad" providerId="LiveId" clId="{55A072AC-3140-4FAF-A3AA-8DE38692E9F4}" dt="2025-04-10T11:57:42.992" v="27"/>
          <ac:spMkLst>
            <pc:docMk/>
            <pc:sldMk cId="283334129" sldId="453"/>
            <ac:spMk id="5" creationId="{EB74F4AA-E1F4-1D85-DCA5-E815808DD7B0}"/>
          </ac:spMkLst>
        </pc:spChg>
        <pc:spChg chg="del">
          <ac:chgData name="Alfred Smith" userId="3c60a3631c0db8ad" providerId="LiveId" clId="{55A072AC-3140-4FAF-A3AA-8DE38692E9F4}" dt="2025-04-10T11:57:42.344" v="26" actId="478"/>
          <ac:spMkLst>
            <pc:docMk/>
            <pc:sldMk cId="283334129" sldId="453"/>
            <ac:spMk id="6" creationId="{416C064E-628E-47C0-A712-DB178FE9901E}"/>
          </ac:spMkLst>
        </pc:spChg>
      </pc:sldChg>
      <pc:sldChg chg="addSp delSp modSp mod">
        <pc:chgData name="Alfred Smith" userId="3c60a3631c0db8ad" providerId="LiveId" clId="{55A072AC-3140-4FAF-A3AA-8DE38692E9F4}" dt="2025-04-10T11:56:25.920" v="25"/>
        <pc:sldMkLst>
          <pc:docMk/>
          <pc:sldMk cId="2511564658" sldId="454"/>
        </pc:sldMkLst>
        <pc:spChg chg="add mod">
          <ac:chgData name="Alfred Smith" userId="3c60a3631c0db8ad" providerId="LiveId" clId="{55A072AC-3140-4FAF-A3AA-8DE38692E9F4}" dt="2025-04-10T11:56:25.920" v="25"/>
          <ac:spMkLst>
            <pc:docMk/>
            <pc:sldMk cId="2511564658" sldId="454"/>
            <ac:spMk id="2" creationId="{09719589-32E8-39D5-2D26-088AB21D89CC}"/>
          </ac:spMkLst>
        </pc:spChg>
        <pc:spChg chg="add mod">
          <ac:chgData name="Alfred Smith" userId="3c60a3631c0db8ad" providerId="LiveId" clId="{55A072AC-3140-4FAF-A3AA-8DE38692E9F4}" dt="2025-04-10T11:56:25.920" v="25"/>
          <ac:spMkLst>
            <pc:docMk/>
            <pc:sldMk cId="2511564658" sldId="454"/>
            <ac:spMk id="3" creationId="{70A4FCDB-5F42-DE7A-CDD5-DF2418663538}"/>
          </ac:spMkLst>
        </pc:spChg>
        <pc:spChg chg="del">
          <ac:chgData name="Alfred Smith" userId="3c60a3631c0db8ad" providerId="LiveId" clId="{55A072AC-3140-4FAF-A3AA-8DE38692E9F4}" dt="2025-04-10T11:56:25.434" v="24" actId="478"/>
          <ac:spMkLst>
            <pc:docMk/>
            <pc:sldMk cId="2511564658" sldId="454"/>
            <ac:spMk id="4" creationId="{9A13E2D8-2F59-44C1-B1D2-79C300C26DD4}"/>
          </ac:spMkLst>
        </pc:spChg>
        <pc:spChg chg="del">
          <ac:chgData name="Alfred Smith" userId="3c60a3631c0db8ad" providerId="LiveId" clId="{55A072AC-3140-4FAF-A3AA-8DE38692E9F4}" dt="2025-04-10T11:56:25.434" v="24" actId="478"/>
          <ac:spMkLst>
            <pc:docMk/>
            <pc:sldMk cId="2511564658" sldId="454"/>
            <ac:spMk id="6" creationId="{416C064E-628E-47C0-A712-DB178FE9901E}"/>
          </ac:spMkLst>
        </pc:spChg>
      </pc:sldChg>
      <pc:sldChg chg="addSp delSp modSp mod">
        <pc:chgData name="Alfred Smith" userId="3c60a3631c0db8ad" providerId="LiveId" clId="{55A072AC-3140-4FAF-A3AA-8DE38692E9F4}" dt="2025-04-10T11:56:16.877" v="23"/>
        <pc:sldMkLst>
          <pc:docMk/>
          <pc:sldMk cId="1799939013" sldId="455"/>
        </pc:sldMkLst>
        <pc:spChg chg="add mod">
          <ac:chgData name="Alfred Smith" userId="3c60a3631c0db8ad" providerId="LiveId" clId="{55A072AC-3140-4FAF-A3AA-8DE38692E9F4}" dt="2025-04-10T11:56:16.877" v="23"/>
          <ac:spMkLst>
            <pc:docMk/>
            <pc:sldMk cId="1799939013" sldId="455"/>
            <ac:spMk id="2" creationId="{1CF2439D-05BC-18E4-029C-80E9419DA966}"/>
          </ac:spMkLst>
        </pc:spChg>
        <pc:spChg chg="del">
          <ac:chgData name="Alfred Smith" userId="3c60a3631c0db8ad" providerId="LiveId" clId="{55A072AC-3140-4FAF-A3AA-8DE38692E9F4}" dt="2025-04-10T11:56:16.380" v="22" actId="478"/>
          <ac:spMkLst>
            <pc:docMk/>
            <pc:sldMk cId="1799939013" sldId="455"/>
            <ac:spMk id="4" creationId="{9A13E2D8-2F59-44C1-B1D2-79C300C26DD4}"/>
          </ac:spMkLst>
        </pc:spChg>
        <pc:spChg chg="add mod">
          <ac:chgData name="Alfred Smith" userId="3c60a3631c0db8ad" providerId="LiveId" clId="{55A072AC-3140-4FAF-A3AA-8DE38692E9F4}" dt="2025-04-10T11:56:16.877" v="23"/>
          <ac:spMkLst>
            <pc:docMk/>
            <pc:sldMk cId="1799939013" sldId="455"/>
            <ac:spMk id="5" creationId="{33E9BD76-8C38-BEA8-7240-251D0443EB65}"/>
          </ac:spMkLst>
        </pc:spChg>
        <pc:spChg chg="del">
          <ac:chgData name="Alfred Smith" userId="3c60a3631c0db8ad" providerId="LiveId" clId="{55A072AC-3140-4FAF-A3AA-8DE38692E9F4}" dt="2025-04-10T11:56:16.380" v="22" actId="478"/>
          <ac:spMkLst>
            <pc:docMk/>
            <pc:sldMk cId="1799939013" sldId="455"/>
            <ac:spMk id="6" creationId="{416C064E-628E-47C0-A712-DB178FE9901E}"/>
          </ac:spMkLst>
        </pc:spChg>
      </pc:sldChg>
      <pc:sldChg chg="addSp delSp modSp mod">
        <pc:chgData name="Alfred Smith" userId="3c60a3631c0db8ad" providerId="LiveId" clId="{55A072AC-3140-4FAF-A3AA-8DE38692E9F4}" dt="2025-04-10T11:57:52.333" v="29"/>
        <pc:sldMkLst>
          <pc:docMk/>
          <pc:sldMk cId="2618424304" sldId="457"/>
        </pc:sldMkLst>
        <pc:spChg chg="add mod">
          <ac:chgData name="Alfred Smith" userId="3c60a3631c0db8ad" providerId="LiveId" clId="{55A072AC-3140-4FAF-A3AA-8DE38692E9F4}" dt="2025-04-10T11:57:52.333" v="29"/>
          <ac:spMkLst>
            <pc:docMk/>
            <pc:sldMk cId="2618424304" sldId="457"/>
            <ac:spMk id="2" creationId="{9C235602-F7CC-8094-A1B8-C3D8A4C846D2}"/>
          </ac:spMkLst>
        </pc:spChg>
        <pc:spChg chg="add mod">
          <ac:chgData name="Alfred Smith" userId="3c60a3631c0db8ad" providerId="LiveId" clId="{55A072AC-3140-4FAF-A3AA-8DE38692E9F4}" dt="2025-04-10T11:57:52.333" v="29"/>
          <ac:spMkLst>
            <pc:docMk/>
            <pc:sldMk cId="2618424304" sldId="457"/>
            <ac:spMk id="3" creationId="{2749AB17-6089-83F6-98C6-16F60B5EE2C8}"/>
          </ac:spMkLst>
        </pc:spChg>
        <pc:spChg chg="del">
          <ac:chgData name="Alfred Smith" userId="3c60a3631c0db8ad" providerId="LiveId" clId="{55A072AC-3140-4FAF-A3AA-8DE38692E9F4}" dt="2025-04-10T11:57:51.387" v="28" actId="478"/>
          <ac:spMkLst>
            <pc:docMk/>
            <pc:sldMk cId="2618424304" sldId="457"/>
            <ac:spMk id="4" creationId="{9A13E2D8-2F59-44C1-B1D2-79C300C26DD4}"/>
          </ac:spMkLst>
        </pc:spChg>
        <pc:spChg chg="del">
          <ac:chgData name="Alfred Smith" userId="3c60a3631c0db8ad" providerId="LiveId" clId="{55A072AC-3140-4FAF-A3AA-8DE38692E9F4}" dt="2025-04-10T11:57:51.387" v="28" actId="478"/>
          <ac:spMkLst>
            <pc:docMk/>
            <pc:sldMk cId="2618424304" sldId="457"/>
            <ac:spMk id="6" creationId="{416C064E-628E-47C0-A712-DB178FE9901E}"/>
          </ac:spMkLst>
        </pc:spChg>
      </pc:sldChg>
      <pc:sldChg chg="addSp delSp modSp mod">
        <pc:chgData name="Alfred Smith" userId="3c60a3631c0db8ad" providerId="LiveId" clId="{55A072AC-3140-4FAF-A3AA-8DE38692E9F4}" dt="2025-04-10T11:29:49.860" v="1"/>
        <pc:sldMkLst>
          <pc:docMk/>
          <pc:sldMk cId="3596600315" sldId="468"/>
        </pc:sldMkLst>
        <pc:spChg chg="del">
          <ac:chgData name="Alfred Smith" userId="3c60a3631c0db8ad" providerId="LiveId" clId="{55A072AC-3140-4FAF-A3AA-8DE38692E9F4}" dt="2025-04-10T11:29:49.285" v="0" actId="478"/>
          <ac:spMkLst>
            <pc:docMk/>
            <pc:sldMk cId="3596600315" sldId="468"/>
            <ac:spMk id="3" creationId="{0162BEE1-134B-8B70-2BB8-9226F1DF1614}"/>
          </ac:spMkLst>
        </pc:spChg>
        <pc:spChg chg="add mod">
          <ac:chgData name="Alfred Smith" userId="3c60a3631c0db8ad" providerId="LiveId" clId="{55A072AC-3140-4FAF-A3AA-8DE38692E9F4}" dt="2025-04-10T11:29:49.860" v="1"/>
          <ac:spMkLst>
            <pc:docMk/>
            <pc:sldMk cId="3596600315" sldId="468"/>
            <ac:spMk id="4" creationId="{6348F46C-DD8A-5D0E-D4E5-250BC8579DED}"/>
          </ac:spMkLst>
        </pc:spChg>
      </pc:sldChg>
      <pc:sldChg chg="addSp delSp modSp mod">
        <pc:chgData name="Alfred Smith" userId="3c60a3631c0db8ad" providerId="LiveId" clId="{55A072AC-3140-4FAF-A3AA-8DE38692E9F4}" dt="2025-04-10T11:58:08.180" v="31"/>
        <pc:sldMkLst>
          <pc:docMk/>
          <pc:sldMk cId="3566730495" sldId="469"/>
        </pc:sldMkLst>
        <pc:spChg chg="add mod">
          <ac:chgData name="Alfred Smith" userId="3c60a3631c0db8ad" providerId="LiveId" clId="{55A072AC-3140-4FAF-A3AA-8DE38692E9F4}" dt="2025-04-10T11:58:08.180" v="31"/>
          <ac:spMkLst>
            <pc:docMk/>
            <pc:sldMk cId="3566730495" sldId="469"/>
            <ac:spMk id="3" creationId="{A05C3DD3-6580-7531-B532-3D492F799EC1}"/>
          </ac:spMkLst>
        </pc:spChg>
        <pc:spChg chg="del">
          <ac:chgData name="Alfred Smith" userId="3c60a3631c0db8ad" providerId="LiveId" clId="{55A072AC-3140-4FAF-A3AA-8DE38692E9F4}" dt="2025-04-10T11:58:07.453" v="30" actId="478"/>
          <ac:spMkLst>
            <pc:docMk/>
            <pc:sldMk cId="3566730495" sldId="469"/>
            <ac:spMk id="4" creationId="{9A13E2D8-2F59-44C1-B1D2-79C300C26DD4}"/>
          </ac:spMkLst>
        </pc:spChg>
        <pc:spChg chg="add mod">
          <ac:chgData name="Alfred Smith" userId="3c60a3631c0db8ad" providerId="LiveId" clId="{55A072AC-3140-4FAF-A3AA-8DE38692E9F4}" dt="2025-04-10T11:58:08.180" v="31"/>
          <ac:spMkLst>
            <pc:docMk/>
            <pc:sldMk cId="3566730495" sldId="469"/>
            <ac:spMk id="5" creationId="{AE203DED-031D-2B67-96B5-A4A1D33BC14C}"/>
          </ac:spMkLst>
        </pc:spChg>
        <pc:spChg chg="del">
          <ac:chgData name="Alfred Smith" userId="3c60a3631c0db8ad" providerId="LiveId" clId="{55A072AC-3140-4FAF-A3AA-8DE38692E9F4}" dt="2025-04-10T11:58:07.453" v="30" actId="478"/>
          <ac:spMkLst>
            <pc:docMk/>
            <pc:sldMk cId="3566730495" sldId="469"/>
            <ac:spMk id="6" creationId="{416C064E-628E-47C0-A712-DB178FE9901E}"/>
          </ac:spMkLst>
        </pc:spChg>
      </pc:sldChg>
      <pc:sldChg chg="addSp modSp mod">
        <pc:chgData name="Alfred Smith" userId="3c60a3631c0db8ad" providerId="LiveId" clId="{55A072AC-3140-4FAF-A3AA-8DE38692E9F4}" dt="2025-04-10T11:30:41.390" v="3"/>
        <pc:sldMkLst>
          <pc:docMk/>
          <pc:sldMk cId="1029320277" sldId="481"/>
        </pc:sldMkLst>
        <pc:spChg chg="add mod">
          <ac:chgData name="Alfred Smith" userId="3c60a3631c0db8ad" providerId="LiveId" clId="{55A072AC-3140-4FAF-A3AA-8DE38692E9F4}" dt="2025-04-10T11:30:41.390" v="3"/>
          <ac:spMkLst>
            <pc:docMk/>
            <pc:sldMk cId="1029320277" sldId="481"/>
            <ac:spMk id="2" creationId="{7B978B0E-6B1E-8E7F-C268-4DF7554C9546}"/>
          </ac:spMkLst>
        </pc:spChg>
        <pc:spChg chg="mod">
          <ac:chgData name="Alfred Smith" userId="3c60a3631c0db8ad" providerId="LiveId" clId="{55A072AC-3140-4FAF-A3AA-8DE38692E9F4}" dt="2025-04-10T11:30:18.769" v="2" actId="1076"/>
          <ac:spMkLst>
            <pc:docMk/>
            <pc:sldMk cId="1029320277" sldId="481"/>
            <ac:spMk id="5" creationId="{B75B5F54-7A99-70D3-AF68-D5BF85786074}"/>
          </ac:spMkLst>
        </pc:spChg>
      </pc:sldChg>
    </pc:docChg>
  </pc:docChgLst>
  <pc:docChgLst>
    <pc:chgData name="Leonie Smith" userId="fed1330f33f5650e" providerId="LiveId" clId="{4BBCCDB5-9520-4939-BC69-4AD44A18F0B1}"/>
    <pc:docChg chg="custSel modSld">
      <pc:chgData name="Leonie Smith" userId="fed1330f33f5650e" providerId="LiveId" clId="{4BBCCDB5-9520-4939-BC69-4AD44A18F0B1}" dt="2022-08-16T08:49:04.811" v="125" actId="20577"/>
      <pc:docMkLst>
        <pc:docMk/>
      </pc:docMkLst>
      <pc:sldChg chg="addSp modSp mod">
        <pc:chgData name="Leonie Smith" userId="fed1330f33f5650e" providerId="LiveId" clId="{4BBCCDB5-9520-4939-BC69-4AD44A18F0B1}" dt="2022-08-16T08:44:18.096" v="69" actId="207"/>
        <pc:sldMkLst>
          <pc:docMk/>
          <pc:sldMk cId="3261377596" sldId="438"/>
        </pc:sldMkLst>
      </pc:sldChg>
      <pc:sldChg chg="addSp modSp">
        <pc:chgData name="Leonie Smith" userId="fed1330f33f5650e" providerId="LiveId" clId="{4BBCCDB5-9520-4939-BC69-4AD44A18F0B1}" dt="2022-08-08T04:06:47.933" v="4"/>
        <pc:sldMkLst>
          <pc:docMk/>
          <pc:sldMk cId="3759221820" sldId="439"/>
        </pc:sldMkLst>
      </pc:sldChg>
      <pc:sldChg chg="addSp delSp modSp modTransition modAnim">
        <pc:chgData name="Leonie Smith" userId="fed1330f33f5650e" providerId="LiveId" clId="{4BBCCDB5-9520-4939-BC69-4AD44A18F0B1}" dt="2022-08-08T04:09:34.268" v="11"/>
        <pc:sldMkLst>
          <pc:docMk/>
          <pc:sldMk cId="3676245138" sldId="441"/>
        </pc:sldMkLst>
      </pc:sldChg>
      <pc:sldChg chg="addSp modSp mod">
        <pc:chgData name="Leonie Smith" userId="fed1330f33f5650e" providerId="LiveId" clId="{4BBCCDB5-9520-4939-BC69-4AD44A18F0B1}" dt="2022-08-16T08:47:09.335" v="92" actId="20577"/>
        <pc:sldMkLst>
          <pc:docMk/>
          <pc:sldMk cId="2180228365" sldId="442"/>
        </pc:sldMkLst>
      </pc:sldChg>
      <pc:sldChg chg="addSp delSp modSp modTransition modAnim">
        <pc:chgData name="Leonie Smith" userId="fed1330f33f5650e" providerId="LiveId" clId="{4BBCCDB5-9520-4939-BC69-4AD44A18F0B1}" dt="2022-08-08T04:12:20.532" v="14"/>
        <pc:sldMkLst>
          <pc:docMk/>
          <pc:sldMk cId="3095902142" sldId="443"/>
        </pc:sldMkLst>
      </pc:sldChg>
      <pc:sldChg chg="addSp modSp mod">
        <pc:chgData name="Leonie Smith" userId="fed1330f33f5650e" providerId="LiveId" clId="{4BBCCDB5-9520-4939-BC69-4AD44A18F0B1}" dt="2022-08-16T08:47:17.998" v="94" actId="20577"/>
        <pc:sldMkLst>
          <pc:docMk/>
          <pc:sldMk cId="1718612039" sldId="444"/>
        </pc:sldMkLst>
      </pc:sldChg>
      <pc:sldChg chg="addSp delSp modSp modTransition modAnim">
        <pc:chgData name="Leonie Smith" userId="fed1330f33f5650e" providerId="LiveId" clId="{4BBCCDB5-9520-4939-BC69-4AD44A18F0B1}" dt="2022-08-08T04:14:00.229" v="19"/>
        <pc:sldMkLst>
          <pc:docMk/>
          <pc:sldMk cId="2166098122" sldId="445"/>
        </pc:sldMkLst>
      </pc:sldChg>
      <pc:sldChg chg="addSp modSp mod">
        <pc:chgData name="Leonie Smith" userId="fed1330f33f5650e" providerId="LiveId" clId="{4BBCCDB5-9520-4939-BC69-4AD44A18F0B1}" dt="2022-08-16T08:47:26.901" v="96" actId="20577"/>
        <pc:sldMkLst>
          <pc:docMk/>
          <pc:sldMk cId="665805102" sldId="446"/>
        </pc:sldMkLst>
      </pc:sldChg>
      <pc:sldChg chg="addSp delSp modSp modTransition modAnim">
        <pc:chgData name="Leonie Smith" userId="fed1330f33f5650e" providerId="LiveId" clId="{4BBCCDB5-9520-4939-BC69-4AD44A18F0B1}" dt="2022-08-08T04:15:35.420" v="22"/>
        <pc:sldMkLst>
          <pc:docMk/>
          <pc:sldMk cId="2422728137" sldId="447"/>
        </pc:sldMkLst>
      </pc:sldChg>
      <pc:sldChg chg="addSp modSp mod">
        <pc:chgData name="Leonie Smith" userId="fed1330f33f5650e" providerId="LiveId" clId="{4BBCCDB5-9520-4939-BC69-4AD44A18F0B1}" dt="2022-08-16T08:47:39.431" v="99" actId="20577"/>
        <pc:sldMkLst>
          <pc:docMk/>
          <pc:sldMk cId="843663555" sldId="448"/>
        </pc:sldMkLst>
      </pc:sldChg>
      <pc:sldChg chg="addSp delSp modSp modTransition modAnim">
        <pc:chgData name="Leonie Smith" userId="fed1330f33f5650e" providerId="LiveId" clId="{4BBCCDB5-9520-4939-BC69-4AD44A18F0B1}" dt="2022-08-08T04:17:16.562" v="25"/>
        <pc:sldMkLst>
          <pc:docMk/>
          <pc:sldMk cId="4160448636" sldId="449"/>
        </pc:sldMkLst>
      </pc:sldChg>
      <pc:sldChg chg="addSp modSp mod">
        <pc:chgData name="Leonie Smith" userId="fed1330f33f5650e" providerId="LiveId" clId="{4BBCCDB5-9520-4939-BC69-4AD44A18F0B1}" dt="2022-08-16T08:47:52.577" v="104" actId="20577"/>
        <pc:sldMkLst>
          <pc:docMk/>
          <pc:sldMk cId="538051216" sldId="450"/>
        </pc:sldMkLst>
      </pc:sldChg>
      <pc:sldChg chg="addSp delSp modSp modTransition modAnim">
        <pc:chgData name="Leonie Smith" userId="fed1330f33f5650e" providerId="LiveId" clId="{4BBCCDB5-9520-4939-BC69-4AD44A18F0B1}" dt="2022-08-08T04:19:31.962" v="28"/>
        <pc:sldMkLst>
          <pc:docMk/>
          <pc:sldMk cId="3386340796" sldId="451"/>
        </pc:sldMkLst>
      </pc:sldChg>
      <pc:sldChg chg="addSp modSp mod">
        <pc:chgData name="Leonie Smith" userId="fed1330f33f5650e" providerId="LiveId" clId="{4BBCCDB5-9520-4939-BC69-4AD44A18F0B1}" dt="2022-08-16T08:48:03.478" v="109" actId="20577"/>
        <pc:sldMkLst>
          <pc:docMk/>
          <pc:sldMk cId="4002949039" sldId="452"/>
        </pc:sldMkLst>
      </pc:sldChg>
      <pc:sldChg chg="addSp delSp modSp modTransition modAnim">
        <pc:chgData name="Leonie Smith" userId="fed1330f33f5650e" providerId="LiveId" clId="{4BBCCDB5-9520-4939-BC69-4AD44A18F0B1}" dt="2022-08-08T04:35:06.735" v="51"/>
        <pc:sldMkLst>
          <pc:docMk/>
          <pc:sldMk cId="283334129" sldId="453"/>
        </pc:sldMkLst>
      </pc:sldChg>
      <pc:sldChg chg="addSp delSp modSp modTransition modAnim">
        <pc:chgData name="Leonie Smith" userId="fed1330f33f5650e" providerId="LiveId" clId="{4BBCCDB5-9520-4939-BC69-4AD44A18F0B1}" dt="2022-08-08T04:33:10.308" v="48"/>
        <pc:sldMkLst>
          <pc:docMk/>
          <pc:sldMk cId="2511564658" sldId="454"/>
        </pc:sldMkLst>
      </pc:sldChg>
      <pc:sldChg chg="addSp delSp modSp modTransition modAnim">
        <pc:chgData name="Leonie Smith" userId="fed1330f33f5650e" providerId="LiveId" clId="{4BBCCDB5-9520-4939-BC69-4AD44A18F0B1}" dt="2022-08-08T04:26:56.059" v="31"/>
        <pc:sldMkLst>
          <pc:docMk/>
          <pc:sldMk cId="1799939013" sldId="455"/>
        </pc:sldMkLst>
      </pc:sldChg>
      <pc:sldChg chg="addSp modSp mod">
        <pc:chgData name="Leonie Smith" userId="fed1330f33f5650e" providerId="LiveId" clId="{4BBCCDB5-9520-4939-BC69-4AD44A18F0B1}" dt="2022-08-16T08:48:38.338" v="118" actId="20577"/>
        <pc:sldMkLst>
          <pc:docMk/>
          <pc:sldMk cId="4049696417" sldId="456"/>
        </pc:sldMkLst>
      </pc:sldChg>
      <pc:sldChg chg="addSp delSp modSp modTransition modAnim">
        <pc:chgData name="Leonie Smith" userId="fed1330f33f5650e" providerId="LiveId" clId="{4BBCCDB5-9520-4939-BC69-4AD44A18F0B1}" dt="2022-08-08T04:42:25.666" v="60"/>
        <pc:sldMkLst>
          <pc:docMk/>
          <pc:sldMk cId="2618424304" sldId="457"/>
        </pc:sldMkLst>
      </pc:sldChg>
      <pc:sldChg chg="addSp modSp mod">
        <pc:chgData name="Leonie Smith" userId="fed1330f33f5650e" providerId="LiveId" clId="{4BBCCDB5-9520-4939-BC69-4AD44A18F0B1}" dt="2022-08-16T08:48:55.223" v="123" actId="20577"/>
        <pc:sldMkLst>
          <pc:docMk/>
          <pc:sldMk cId="2789980734" sldId="458"/>
        </pc:sldMkLst>
      </pc:sldChg>
      <pc:sldChg chg="addSp delSp modSp modTransition modAnim modNotesTx">
        <pc:chgData name="Leonie Smith" userId="fed1330f33f5650e" providerId="LiveId" clId="{4BBCCDB5-9520-4939-BC69-4AD44A18F0B1}" dt="2022-08-09T04:40:44.955" v="65" actId="5793"/>
        <pc:sldMkLst>
          <pc:docMk/>
          <pc:sldMk cId="3596600315" sldId="468"/>
        </pc:sldMkLst>
      </pc:sldChg>
      <pc:sldChg chg="addSp modSp">
        <pc:chgData name="Leonie Smith" userId="fed1330f33f5650e" providerId="LiveId" clId="{4BBCCDB5-9520-4939-BC69-4AD44A18F0B1}" dt="2022-08-08T04:44:42.869" v="61"/>
        <pc:sldMkLst>
          <pc:docMk/>
          <pc:sldMk cId="3566730495" sldId="469"/>
        </pc:sldMkLst>
      </pc:sldChg>
      <pc:sldChg chg="addSp modSp mod">
        <pc:chgData name="Leonie Smith" userId="fed1330f33f5650e" providerId="LiveId" clId="{4BBCCDB5-9520-4939-BC69-4AD44A18F0B1}" dt="2022-08-16T08:48:26.343" v="115" actId="20577"/>
        <pc:sldMkLst>
          <pc:docMk/>
          <pc:sldMk cId="982852430" sldId="471"/>
        </pc:sldMkLst>
      </pc:sldChg>
      <pc:sldChg chg="addSp modSp mod">
        <pc:chgData name="Leonie Smith" userId="fed1330f33f5650e" providerId="LiveId" clId="{4BBCCDB5-9520-4939-BC69-4AD44A18F0B1}" dt="2022-08-16T08:48:13.119" v="112" actId="20577"/>
        <pc:sldMkLst>
          <pc:docMk/>
          <pc:sldMk cId="1362783564" sldId="479"/>
        </pc:sldMkLst>
      </pc:sldChg>
      <pc:sldChg chg="addSp delSp modSp">
        <pc:chgData name="Leonie Smith" userId="fed1330f33f5650e" providerId="LiveId" clId="{4BBCCDB5-9520-4939-BC69-4AD44A18F0B1}" dt="2022-08-16T08:44:44.090" v="72"/>
        <pc:sldMkLst>
          <pc:docMk/>
          <pc:sldMk cId="1029320277" sldId="481"/>
        </pc:sldMkLst>
      </pc:sldChg>
      <pc:sldChg chg="addSp modSp mod">
        <pc:chgData name="Leonie Smith" userId="fed1330f33f5650e" providerId="LiveId" clId="{4BBCCDB5-9520-4939-BC69-4AD44A18F0B1}" dt="2022-08-16T08:49:04.811" v="125" actId="20577"/>
        <pc:sldMkLst>
          <pc:docMk/>
          <pc:sldMk cId="1567560883" sldId="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29 </a:t>
            </a:r>
            <a:r>
              <a:rPr lang="en-IN" sz="1200" b="1" i="0" u="none" strike="noStrike" baseline="0" dirty="0">
                <a:latin typeface="TimesNewRomanPS-BoldMT"/>
              </a:rPr>
              <a:t>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29-4</a:t>
            </a:r>
          </a:p>
        </p:txBody>
      </p:sp>
      <p:pic>
        <p:nvPicPr>
          <p:cNvPr id="5" name="Audio 4">
            <a:hlinkClick r:id="" action="ppaction://media"/>
            <a:extLst>
              <a:ext uri="{FF2B5EF4-FFF2-40B4-BE49-F238E27FC236}">
                <a16:creationId xmlns:a16="http://schemas.microsoft.com/office/drawing/2014/main" id="{D855686A-AD96-CE47-CB34-CC3079DE64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6348F46C-DD8A-5D0E-D4E5-250BC8579DE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80"/>
    </mc:Choice>
    <mc:Fallback xmlns="">
      <p:transition spd="slow" advTm="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22E50D-2209-5AB2-AFD2-307627D2435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51BEE0-AD34-6009-9B18-EE3C4A8B214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D0C7369-E728-0E86-16EA-792C2D4666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27773D-B975-56C5-4DD8-A7E7B12A27E6}"/>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3:1After this, Job opened his mouth and cursed the day of his birth. 2And this is what he said:</a:t>
            </a:r>
          </a:p>
          <a:p>
            <a:r>
              <a:rPr lang="en-US" sz="3200" dirty="0">
                <a:solidFill>
                  <a:srgbClr val="121212"/>
                </a:solidFill>
                <a:latin typeface="ArialMT"/>
              </a:rPr>
              <a:t>3“May the day of my birth perish,</a:t>
            </a:r>
          </a:p>
          <a:p>
            <a:r>
              <a:rPr lang="en-US" sz="3200" dirty="0">
                <a:solidFill>
                  <a:srgbClr val="121212"/>
                </a:solidFill>
                <a:latin typeface="ArialMT"/>
              </a:rPr>
              <a:t>and the night it was said,</a:t>
            </a:r>
          </a:p>
          <a:p>
            <a:r>
              <a:rPr lang="en-US" sz="3200" dirty="0">
                <a:solidFill>
                  <a:srgbClr val="121212"/>
                </a:solidFill>
                <a:latin typeface="ArialMT"/>
              </a:rPr>
              <a:t>‘A boy is conceived.’</a:t>
            </a:r>
            <a:endParaRPr lang="en-ZA" dirty="0"/>
          </a:p>
        </p:txBody>
      </p:sp>
      <p:sp>
        <p:nvSpPr>
          <p:cNvPr id="5" name="TextBox 4">
            <a:extLst>
              <a:ext uri="{FF2B5EF4-FFF2-40B4-BE49-F238E27FC236}">
                <a16:creationId xmlns:a16="http://schemas.microsoft.com/office/drawing/2014/main" id="{11A1422F-2584-E958-B132-1D0D1E1C4E0C}"/>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3:</a:t>
            </a:r>
            <a:r>
              <a:rPr lang="bo-CN" sz="6000" dirty="0">
                <a:solidFill>
                  <a:srgbClr val="121212"/>
                </a:solidFill>
                <a:latin typeface="ArialMT"/>
              </a:rPr>
              <a:t>1དེའི་རྗེས་སུ་ཨེས་ཡོབ་ཀྱིས་ཁ་ནས་རང་གི་ཚེ་ལ་དམོད་མོ་བརྒྱབ་སྟེ། 2འདི་ལྟར་སྨྲས་པ། 3ང་རང་བཙས་པའི་ཉིན་མོ་དང་། ། བུ་ཞིག་ཆགས་འདུག་ཅེས་སྨྲས་པའི། ། མཚན་མོ་དེ་ནི་སྟོངས་པར་ཤོག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160"/>
    </mc:Choice>
    <mc:Fallback xmlns="">
      <p:transition spd="slow" advTm="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875E5B-1FD7-4FC2-2914-CB400EA7FFEF}"/>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775918F-9857-6E53-9666-4151EEC3CE2D}"/>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676C407-87A8-D83F-446D-F65CE85C15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AD5C61-3513-CF0D-7C16-541D2899BF2D}"/>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23Why is life given to a man whose way is hidden,</a:t>
            </a:r>
          </a:p>
          <a:p>
            <a:pPr algn="l"/>
            <a:r>
              <a:rPr lang="en-US" sz="4000" b="0" i="0" dirty="0">
                <a:solidFill>
                  <a:srgbClr val="121212"/>
                </a:solidFill>
                <a:effectLst/>
                <a:latin typeface="ArialMT"/>
              </a:rPr>
              <a:t>whom God has hedged in?</a:t>
            </a:r>
          </a:p>
          <a:p>
            <a:pPr algn="l"/>
            <a:r>
              <a:rPr lang="en-US" sz="4000" b="0" i="0" dirty="0">
                <a:solidFill>
                  <a:srgbClr val="121212"/>
                </a:solidFill>
                <a:effectLst/>
                <a:latin typeface="ArialMT"/>
              </a:rPr>
              <a:t>24I sigh when food is put before me,</a:t>
            </a:r>
          </a:p>
          <a:p>
            <a:pPr algn="l"/>
            <a:r>
              <a:rPr lang="en-US" sz="4000" b="0" i="0" dirty="0">
                <a:solidFill>
                  <a:srgbClr val="121212"/>
                </a:solidFill>
                <a:effectLst/>
                <a:latin typeface="ArialMT"/>
              </a:rPr>
              <a:t>and my groans pour out like water.</a:t>
            </a:r>
            <a:endParaRPr lang="en-ZA" dirty="0"/>
          </a:p>
        </p:txBody>
      </p:sp>
      <p:sp>
        <p:nvSpPr>
          <p:cNvPr id="5" name="TextBox 4">
            <a:extLst>
              <a:ext uri="{FF2B5EF4-FFF2-40B4-BE49-F238E27FC236}">
                <a16:creationId xmlns:a16="http://schemas.microsoft.com/office/drawing/2014/main" id="{CE6C1FD2-5936-9866-117A-6B017E44FD7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23མི་ཡི་ལམ་ནི་སྦས་ཤིང་དཀོན་མཆོག་གིས། ། ཕྱོགས་བཞིར་ཁོ་རང་སྡུག་ལ་སྦྱར་བས་ན། ། དེ་ལ་འོད་སྣང་སྦྱིན་པའི་རྒྱུ་མཚན་ཅི། ། 24ཁ་ཟས་ཚབ་ཏུ་བདག་གིས་ཤུགས་ནར་ཕྱུང་། ། ཆུ་བོ་བཞིན་དུ་བདག་གིས་འཁུན་སྒྲ་བསྒྲགས།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1023"/>
    </mc:Choice>
    <mc:Fallback xmlns="">
      <p:transition spd="slow" advTm="1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1F69F1-4045-6633-B3AC-B4FC15F5F9E8}"/>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63324D-EC86-94E2-9DEA-D6EEFD1E09FF}"/>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3:23,24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523C68D-8773-1140-46C5-8A91EDCAB9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C521FC-8D21-C45A-5D0C-6F3E240F7A8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25For the thing I feared has overtaken me,</a:t>
            </a:r>
          </a:p>
          <a:p>
            <a:r>
              <a:rPr lang="en-US" sz="4000" dirty="0">
                <a:solidFill>
                  <a:srgbClr val="121212"/>
                </a:solidFill>
                <a:latin typeface="ArialMT"/>
              </a:rPr>
              <a:t>and what I dreaded has befallen me.</a:t>
            </a:r>
          </a:p>
          <a:p>
            <a:r>
              <a:rPr lang="en-US" sz="4000" dirty="0">
                <a:solidFill>
                  <a:srgbClr val="121212"/>
                </a:solidFill>
                <a:latin typeface="ArialMT"/>
              </a:rPr>
              <a:t>26I am not at ease or quiet;</a:t>
            </a:r>
          </a:p>
          <a:p>
            <a:r>
              <a:rPr lang="en-US" sz="4000" dirty="0">
                <a:solidFill>
                  <a:srgbClr val="121212"/>
                </a:solidFill>
                <a:latin typeface="ArialMT"/>
              </a:rPr>
              <a:t>I have no rest, for trouble has come.”</a:t>
            </a:r>
            <a:endParaRPr lang="en-ZA" dirty="0"/>
          </a:p>
        </p:txBody>
      </p:sp>
      <p:sp>
        <p:nvSpPr>
          <p:cNvPr id="5" name="TextBox 4">
            <a:extLst>
              <a:ext uri="{FF2B5EF4-FFF2-40B4-BE49-F238E27FC236}">
                <a16:creationId xmlns:a16="http://schemas.microsoft.com/office/drawing/2014/main" id="{A1C5924D-1009-19E8-B170-7D3743B20ED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25ང་རང་འཇིགས་པ་དེ་ནི་ངའི་ཐོག་བབས། ། ང་རང་སྐྲག་པ་དེ་ཡིས་ང་རང་བསུས། ། 26བདག་ལ་ཞི་བདེ་དང་ནི་ལྷིང་འཇགས་མེད། ། ངལ་གསོ་མེད་པའི་སྟེང་དུ་དཀའ་སྡུག་སླེབས།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007"/>
    </mc:Choice>
    <mc:Fallback xmlns="">
      <p:transition spd="slow" advTm="11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BA2DEE-057F-41D6-1F6C-773088FB7E46}"/>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FC80777-09E8-B6B2-8073-889236D99A6F}"/>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7F20D49-FC38-C2E8-0E3C-9452458DE2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CF2439D-05BC-18E4-029C-80E9419DA96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4:1Then Eliphaz the </a:t>
            </a:r>
            <a:r>
              <a:rPr lang="en-US" sz="4400" dirty="0" err="1">
                <a:solidFill>
                  <a:srgbClr val="121212"/>
                </a:solidFill>
                <a:latin typeface="ArialMT"/>
              </a:rPr>
              <a:t>Temanite</a:t>
            </a:r>
            <a:r>
              <a:rPr lang="en-US" sz="4400" dirty="0">
                <a:solidFill>
                  <a:srgbClr val="121212"/>
                </a:solidFill>
                <a:latin typeface="ArialMT"/>
              </a:rPr>
              <a:t> replied:</a:t>
            </a:r>
          </a:p>
          <a:p>
            <a:r>
              <a:rPr lang="en-US" sz="4400" dirty="0">
                <a:solidFill>
                  <a:srgbClr val="121212"/>
                </a:solidFill>
                <a:latin typeface="ArialMT"/>
              </a:rPr>
              <a:t>2“If one ventures a word with you, will you be wearied?</a:t>
            </a:r>
          </a:p>
          <a:p>
            <a:r>
              <a:rPr lang="en-US" sz="4400" dirty="0">
                <a:solidFill>
                  <a:srgbClr val="121212"/>
                </a:solidFill>
                <a:latin typeface="ArialMT"/>
              </a:rPr>
              <a:t>Yet who can keep from speaking?</a:t>
            </a:r>
            <a:endParaRPr lang="en-ZA" dirty="0"/>
          </a:p>
        </p:txBody>
      </p:sp>
      <p:sp>
        <p:nvSpPr>
          <p:cNvPr id="5" name="TextBox 4">
            <a:extLst>
              <a:ext uri="{FF2B5EF4-FFF2-40B4-BE49-F238E27FC236}">
                <a16:creationId xmlns:a16="http://schemas.microsoft.com/office/drawing/2014/main" id="{33E9BD76-8C38-BEA8-7240-251D0443EB65}"/>
              </a:ext>
            </a:extLst>
          </p:cNvPr>
          <p:cNvSpPr txBox="1"/>
          <p:nvPr/>
        </p:nvSpPr>
        <p:spPr>
          <a:xfrm>
            <a:off x="6216870" y="0"/>
            <a:ext cx="5975129" cy="6858000"/>
          </a:xfrm>
          <a:prstGeom prst="rect">
            <a:avLst/>
          </a:prstGeom>
          <a:noFill/>
        </p:spPr>
        <p:txBody>
          <a:bodyPr wrap="square" rtlCol="0">
            <a:noAutofit/>
          </a:bodyPr>
          <a:lstStyle/>
          <a:p>
            <a:r>
              <a:rPr lang="en-IN" sz="6600" dirty="0">
                <a:solidFill>
                  <a:srgbClr val="121212"/>
                </a:solidFill>
                <a:latin typeface="ArialMT"/>
              </a:rPr>
              <a:t>4:</a:t>
            </a:r>
            <a:r>
              <a:rPr lang="bo-CN" sz="6600" dirty="0">
                <a:solidFill>
                  <a:srgbClr val="121212"/>
                </a:solidFill>
                <a:latin typeface="ArialMT"/>
              </a:rPr>
              <a:t>1དེ་ནས་དེ་མན་པ་ཨེ་ལི་ཕཱ་སི་ཡིས་ལན་དུ་སྨྲས་པ། 2མི་ཡིས་ཁྱེད་དང་གླེང་མོལ་བྱེད་འདོད་པས། ། ཁྱེད་ཀྱི་ཐུགས་ནི་ངལ་བ་ཡིན་ནམ་ཅི། ། ཡིན་ཡང་སུ་ཡིས་བཟོད་ནས་གཏམ་མི་བརྗོད། །</a:t>
            </a:r>
            <a:endParaRPr lang="en-ZA" sz="16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60BD30-1267-2224-7268-5FF50D7E9967}"/>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A788BA-876C-FFED-D64B-D67D5C676E91}"/>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2783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6356DF4-77A7-22D4-9B69-397D0A5194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719589-32E8-39D5-2D26-088AB21D89CC}"/>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121212"/>
                </a:solidFill>
                <a:effectLst/>
                <a:latin typeface="ArialMT"/>
              </a:rPr>
              <a:t>8As I have observed, those who plow iniquity</a:t>
            </a:r>
          </a:p>
          <a:p>
            <a:pPr algn="l"/>
            <a:r>
              <a:rPr lang="en-US" sz="3200" b="0" i="0" dirty="0">
                <a:solidFill>
                  <a:srgbClr val="121212"/>
                </a:solidFill>
                <a:effectLst/>
                <a:latin typeface="ArialMT"/>
              </a:rPr>
              <a:t>and those who sow trouble reap the same.</a:t>
            </a:r>
          </a:p>
          <a:p>
            <a:pPr algn="l"/>
            <a:r>
              <a:rPr lang="en-US" sz="3200" b="0" i="0" dirty="0">
                <a:solidFill>
                  <a:srgbClr val="121212"/>
                </a:solidFill>
                <a:effectLst/>
                <a:latin typeface="ArialMT"/>
              </a:rPr>
              <a:t>9By the breath of God they perish,</a:t>
            </a:r>
          </a:p>
          <a:p>
            <a:pPr algn="l"/>
            <a:r>
              <a:rPr lang="en-US" sz="3200" b="0" i="0" dirty="0">
                <a:solidFill>
                  <a:srgbClr val="121212"/>
                </a:solidFill>
                <a:effectLst/>
                <a:latin typeface="ArialMT"/>
              </a:rPr>
              <a:t>and by the blast of His anger they are consumed.(God doesn’t punish innocent people, you must have done something wrong</a:t>
            </a:r>
          </a:p>
          <a:p>
            <a:pPr algn="l"/>
            <a:r>
              <a:rPr lang="en-US" sz="3200" dirty="0">
                <a:solidFill>
                  <a:srgbClr val="121212"/>
                </a:solidFill>
                <a:latin typeface="ArialMT"/>
              </a:rPr>
              <a:t>For many days his friends tried to accuse him)</a:t>
            </a:r>
            <a:endParaRPr lang="en-US" sz="3200" b="0" i="0" dirty="0">
              <a:solidFill>
                <a:srgbClr val="121212"/>
              </a:solidFill>
              <a:effectLst/>
              <a:latin typeface="ArialMT"/>
            </a:endParaRPr>
          </a:p>
        </p:txBody>
      </p:sp>
      <p:sp>
        <p:nvSpPr>
          <p:cNvPr id="3" name="TextBox 2">
            <a:extLst>
              <a:ext uri="{FF2B5EF4-FFF2-40B4-BE49-F238E27FC236}">
                <a16:creationId xmlns:a16="http://schemas.microsoft.com/office/drawing/2014/main" id="{70A4FCDB-5F42-DE7A-CDD5-DF241866353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8ཉེས་པ་རྨོ་ཞིང་མི་དགེ་འདེབས་པ་ཡིས། ། དེ་དང་དེ་བཞིན་སྡུད་པ་ང་ཡིས་མཐོང་། ། 9དཀོན་མཆོག་ཁོང་གི་ཞལ་ཕུ་ཡིས། ། དེ་དག་མེད་པར་བཟོས་པ་དང་། ། ཁོང་ཉིད་ཁྲོས་པས་དེ་དག་ནུབ།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9329"/>
    </mc:Choice>
    <mc:Fallback xmlns="">
      <p:transition spd="slow" advTm="1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76028C1-0919-7E7F-EE1F-999C354977A5}"/>
              </a:ext>
            </a:extLst>
          </p:cNvPr>
          <p:cNvSpPr txBox="1"/>
          <p:nvPr/>
        </p:nvSpPr>
        <p:spPr>
          <a:xfrm>
            <a:off x="6096000" y="2810933"/>
            <a:ext cx="5975129" cy="2929467"/>
          </a:xfrm>
          <a:prstGeom prst="rect">
            <a:avLst/>
          </a:prstGeom>
          <a:noFill/>
        </p:spPr>
        <p:txBody>
          <a:bodyPr wrap="square" rtlCol="0">
            <a:noAutofit/>
          </a:bodyPr>
          <a:lstStyle/>
          <a:p>
            <a:r>
              <a:rPr lang="bo-CN" sz="8000" b="1" cap="all" dirty="0">
                <a:solidFill>
                  <a:schemeClr val="bg1"/>
                </a:solidFill>
                <a:latin typeface="ArialMT"/>
              </a:rPr>
              <a:t>ཨེས་ཡོབ 2</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p>
          <a:p>
            <a:r>
              <a:rPr lang="bo-CN" sz="8000" b="1" i="0" dirty="0">
                <a:solidFill>
                  <a:schemeClr val="bg1"/>
                </a:solidFill>
                <a:effectLst/>
                <a:latin typeface="ArialMT"/>
              </a:rPr>
              <a:t>ཨེས་ཡོབ་ཀྱི་གྲོགས་པོ་ཚོ་ཡོང་བ།</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4079FC-97FB-6B6A-6211-F0AF14DDA6B8}"/>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D14170A-924F-38A6-DB03-68722975E007}"/>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8285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88F5386-2E2D-324B-1CA2-4A95F07469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1ABA85-1E58-61D7-43E2-5FB6DE094FD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(Job continues to insist that he has not done anything wrong)</a:t>
            </a:r>
          </a:p>
          <a:p>
            <a:r>
              <a:rPr lang="en-US" sz="4000" dirty="0">
                <a:solidFill>
                  <a:srgbClr val="121212"/>
                </a:solidFill>
                <a:latin typeface="ArialMT"/>
              </a:rPr>
              <a:t>31:5If I have walked in falsehood</a:t>
            </a:r>
          </a:p>
          <a:p>
            <a:r>
              <a:rPr lang="en-US" sz="4000" dirty="0">
                <a:solidFill>
                  <a:srgbClr val="121212"/>
                </a:solidFill>
                <a:latin typeface="ArialMT"/>
              </a:rPr>
              <a:t>or my foot has rushed to deceit,</a:t>
            </a:r>
          </a:p>
          <a:p>
            <a:r>
              <a:rPr lang="en-US" sz="4000" dirty="0">
                <a:solidFill>
                  <a:srgbClr val="121212"/>
                </a:solidFill>
                <a:latin typeface="ArialMT"/>
              </a:rPr>
              <a:t>6let God weigh me with honest scales,</a:t>
            </a:r>
          </a:p>
          <a:p>
            <a:r>
              <a:rPr lang="en-US" sz="4000" dirty="0">
                <a:solidFill>
                  <a:srgbClr val="121212"/>
                </a:solidFill>
                <a:latin typeface="ArialMT"/>
              </a:rPr>
              <a:t>that He may know my integrity.</a:t>
            </a:r>
            <a:endParaRPr lang="en-ZA" dirty="0"/>
          </a:p>
        </p:txBody>
      </p:sp>
      <p:sp>
        <p:nvSpPr>
          <p:cNvPr id="5" name="TextBox 4">
            <a:extLst>
              <a:ext uri="{FF2B5EF4-FFF2-40B4-BE49-F238E27FC236}">
                <a16:creationId xmlns:a16="http://schemas.microsoft.com/office/drawing/2014/main" id="{EB74F4AA-E1F4-1D85-DCA5-E815808DD7B0}"/>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31:</a:t>
            </a:r>
            <a:r>
              <a:rPr lang="bo-CN" sz="6000" dirty="0">
                <a:solidFill>
                  <a:srgbClr val="121212"/>
                </a:solidFill>
                <a:latin typeface="ArialMT"/>
              </a:rPr>
              <a:t>5ཇི་སྟེ་རྫུན་གཏམ་ནང་དུ་བདག་མཆིས་ཤིང་། ། རྐང་པ་བསླུ་བྲིད་རྗེས་སུ་འབྲངས་གྱུར་ན། ། 6དཀོན་མཆོག་གིས་ངའི་ཟོལ་མེད་རྟོགས་པའི་ཕྱིར། ། དྲང་པོ་སྲང་གིས་ང་རང་འཇལ་བར་ཤོག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BEECC0A-3586-72D0-4A75-D01ED2BC57F9}"/>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67A739E-1064-C508-12A6-F54E4BA95742}"/>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F9177CA-0BE4-B97C-9775-1A14D457C5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235602-F7CC-8094-A1B8-C3D8A4C846D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34:31Suppose someone says to God,</a:t>
            </a:r>
          </a:p>
          <a:p>
            <a:r>
              <a:rPr lang="en-US" sz="4000" dirty="0">
                <a:solidFill>
                  <a:srgbClr val="121212"/>
                </a:solidFill>
                <a:latin typeface="ArialMT"/>
              </a:rPr>
              <a:t>‘I have endured my punishment; I will offend no more.</a:t>
            </a:r>
          </a:p>
          <a:p>
            <a:r>
              <a:rPr lang="en-US" sz="4000" dirty="0">
                <a:solidFill>
                  <a:srgbClr val="121212"/>
                </a:solidFill>
                <a:latin typeface="ArialMT"/>
              </a:rPr>
              <a:t>32Teach me what I cannot see;</a:t>
            </a:r>
          </a:p>
          <a:p>
            <a:r>
              <a:rPr lang="en-US" sz="4000" dirty="0">
                <a:solidFill>
                  <a:srgbClr val="121212"/>
                </a:solidFill>
                <a:latin typeface="ArialMT"/>
              </a:rPr>
              <a:t>if I have done wrong, I will not do it again.’</a:t>
            </a:r>
            <a:endParaRPr lang="en-ZA" dirty="0"/>
          </a:p>
        </p:txBody>
      </p:sp>
      <p:sp>
        <p:nvSpPr>
          <p:cNvPr id="3" name="TextBox 2">
            <a:extLst>
              <a:ext uri="{FF2B5EF4-FFF2-40B4-BE49-F238E27FC236}">
                <a16:creationId xmlns:a16="http://schemas.microsoft.com/office/drawing/2014/main" id="{2749AB17-6089-83F6-98C6-16F60B5EE2C8}"/>
              </a:ext>
            </a:extLst>
          </p:cNvPr>
          <p:cNvSpPr txBox="1"/>
          <p:nvPr/>
        </p:nvSpPr>
        <p:spPr>
          <a:xfrm>
            <a:off x="6216870" y="0"/>
            <a:ext cx="5975129" cy="6858000"/>
          </a:xfrm>
          <a:prstGeom prst="rect">
            <a:avLst/>
          </a:prstGeom>
          <a:noFill/>
        </p:spPr>
        <p:txBody>
          <a:bodyPr wrap="square" rtlCol="0">
            <a:noAutofit/>
          </a:bodyPr>
          <a:lstStyle/>
          <a:p>
            <a:r>
              <a:rPr lang="en-IN" sz="4800" dirty="0">
                <a:solidFill>
                  <a:srgbClr val="121212"/>
                </a:solidFill>
                <a:latin typeface="ArialMT"/>
              </a:rPr>
              <a:t>34:</a:t>
            </a:r>
            <a:r>
              <a:rPr lang="bo-CN" sz="4800" dirty="0">
                <a:solidFill>
                  <a:srgbClr val="121212"/>
                </a:solidFill>
                <a:latin typeface="ArialMT"/>
              </a:rPr>
              <a:t>31བདག་ལ་བཀའ་བཀྱོན་ཕོག་པས་ན། ། དེང་ཕྱིན་ཉེས་པའི་དོན་མི་བྱ། ། 32བདག་གིས་མཐོང་བར་མ་གྱུར་པ། ། ཁྱེད་ཀྱིས་ང་ལ་སྟོན་པར་མཛོད། ། བདག་གིས་སྡིག་ཉེས་བསགས་ཡོད་ན། ། ཕྱིས་སུ་དེ་བཞིན་མི་བྱ་ཞེས། ། སུ་ཡིས་ཁོང་ལ་ཞུ་ནུས་སམ།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390"/>
    </mc:Choice>
    <mc:Fallback xmlns="">
      <p:transition spd="slow" advTm="1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2CB30D-DBF7-0D8B-AD50-DC4B29385E81}"/>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7CD844-23AB-A3E0-AB45-C723F8BB7609}"/>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34:31,32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84748BF-E696-A35F-9BEE-B96D47D96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05C3DD3-6580-7531-B532-3D492F799EC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(His friends kept saying) 33Should God repay you on your own terms</a:t>
            </a:r>
          </a:p>
          <a:p>
            <a:r>
              <a:rPr lang="en-US" sz="4000" dirty="0">
                <a:solidFill>
                  <a:srgbClr val="121212"/>
                </a:solidFill>
                <a:latin typeface="ArialMT"/>
              </a:rPr>
              <a:t>when you have disavowed His?</a:t>
            </a:r>
          </a:p>
          <a:p>
            <a:r>
              <a:rPr lang="en-US" sz="4000" dirty="0">
                <a:solidFill>
                  <a:srgbClr val="121212"/>
                </a:solidFill>
                <a:latin typeface="ArialMT"/>
              </a:rPr>
              <a:t>You must choose, not I;</a:t>
            </a:r>
          </a:p>
          <a:p>
            <a:r>
              <a:rPr lang="en-US" sz="4000" dirty="0">
                <a:solidFill>
                  <a:srgbClr val="121212"/>
                </a:solidFill>
                <a:latin typeface="ArialMT"/>
              </a:rPr>
              <a:t>so tell me what you know.</a:t>
            </a:r>
          </a:p>
        </p:txBody>
      </p:sp>
      <p:sp>
        <p:nvSpPr>
          <p:cNvPr id="5" name="TextBox 4">
            <a:extLst>
              <a:ext uri="{FF2B5EF4-FFF2-40B4-BE49-F238E27FC236}">
                <a16:creationId xmlns:a16="http://schemas.microsoft.com/office/drawing/2014/main" id="{AE203DED-031D-2B67-96B5-A4A1D33BC14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33ཁྱེད་ཀྱིས་འགྱོད་བཤགས་མི་བྱེད་རྐྱེན། ། ཁོང་གིས་ཁྱེད་ཀྱི་འདོད་པ་བཞིན། ། ཁྱེད་ལ་ཉེས་སྐྱོན་འཛུགས་དགོས་སམ། ། ང་མིན་ཁྱེད་ཀྱིས་ཐག་གཅོད་དགོས། ། ཁྱེད་ཀྱིས་གང་ཤེས་དེ་སྨྲོས་ཤིག །</a:t>
            </a:r>
            <a:endParaRPr lang="en-ZA" dirty="0"/>
          </a:p>
        </p:txBody>
      </p:sp>
    </p:spTree>
    <p:extLst>
      <p:ext uri="{BB962C8B-B14F-4D97-AF65-F5344CB8AC3E}">
        <p14:creationId xmlns:p14="http://schemas.microsoft.com/office/powerpoint/2010/main" val="3566730495"/>
      </p:ext>
    </p:extLst>
  </p:cSld>
  <p:clrMapOvr>
    <a:masterClrMapping/>
  </p:clrMapOvr>
  <mc:AlternateContent xmlns:mc="http://schemas.openxmlformats.org/markup-compatibility/2006" xmlns:p14="http://schemas.microsoft.com/office/powerpoint/2010/main">
    <mc:Choice Requires="p14">
      <p:transition spd="slow" p14:dur="2000" advTm="15590"/>
    </mc:Choice>
    <mc:Fallback xmlns="">
      <p:transition spd="slow" advTm="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C47E967-EEB2-DECB-8F7F-77D9BC61951A}"/>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756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Friends come to council Job – Job 2:11 – 37:24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ཨེས་ཡོབ 2</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-37</a:t>
            </a:r>
          </a:p>
          <a:p>
            <a:r>
              <a:rPr lang="bo-CN" sz="8000" b="1" i="0" dirty="0">
                <a:solidFill>
                  <a:srgbClr val="121212"/>
                </a:solidFill>
                <a:effectLst/>
                <a:latin typeface="ArialMT"/>
              </a:rPr>
              <a:t>ཨེས་ཡོབ་ཀྱི་གྲོགས་པོ་ཚོ་ཡོང་བ།</a:t>
            </a:r>
            <a:endParaRPr lang="bo-CN" sz="8000" b="1" cap="all" dirty="0">
              <a:solidFill>
                <a:srgbClr val="121212"/>
              </a:solidFill>
              <a:latin typeface="ArialMT"/>
            </a:endParaRPr>
          </a:p>
          <a:p>
            <a:endParaRPr lang="en-ZA" dirty="0"/>
          </a:p>
        </p:txBody>
      </p:sp>
      <p:pic>
        <p:nvPicPr>
          <p:cNvPr id="2" name="Audio 1">
            <a:hlinkClick r:id="" action="ppaction://media"/>
            <a:extLst>
              <a:ext uri="{FF2B5EF4-FFF2-40B4-BE49-F238E27FC236}">
                <a16:creationId xmlns:a16="http://schemas.microsoft.com/office/drawing/2014/main" id="{862DD886-2534-2FAB-A504-4C9D15F83B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B7C2B-9993-D1D1-4067-26D80EE57DA3}"/>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75B5F54-7A99-70D3-AF68-D5BF85786074}"/>
              </a:ext>
            </a:extLst>
          </p:cNvPr>
          <p:cNvSpPr txBox="1"/>
          <p:nvPr/>
        </p:nvSpPr>
        <p:spPr>
          <a:xfrm>
            <a:off x="6096000" y="2810933"/>
            <a:ext cx="5975129" cy="2929467"/>
          </a:xfrm>
          <a:prstGeom prst="rect">
            <a:avLst/>
          </a:prstGeom>
          <a:noFill/>
        </p:spPr>
        <p:txBody>
          <a:bodyPr wrap="square" rtlCol="0">
            <a:noAutofit/>
          </a:bodyPr>
          <a:lstStyle/>
          <a:p>
            <a:r>
              <a:rPr lang="bo-CN" sz="8000" b="1" cap="all" dirty="0">
                <a:solidFill>
                  <a:schemeClr val="bg1"/>
                </a:solidFill>
                <a:latin typeface="ArialMT"/>
              </a:rPr>
              <a:t>ཨེས་ཡོབ 2</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p>
          <a:p>
            <a:r>
              <a:rPr lang="bo-CN" sz="8000" b="1" i="0" dirty="0">
                <a:solidFill>
                  <a:schemeClr val="bg1"/>
                </a:solidFill>
                <a:effectLst/>
                <a:latin typeface="ArialMT"/>
              </a:rPr>
              <a:t>ཨེས་ཡོབ་ཀྱི་གྲོགས་པོ་ཚོ་ཡོང་བ།</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7B978B0E-6B1E-8E7F-C268-4DF7554C9546}"/>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932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B8973470-C965-AFAA-6D40-29BA82933F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10" name="TextBox 9">
            <a:extLst>
              <a:ext uri="{FF2B5EF4-FFF2-40B4-BE49-F238E27FC236}">
                <a16:creationId xmlns:a16="http://schemas.microsoft.com/office/drawing/2014/main" id="{D4D35020-A351-0BC0-1569-EBEF64CA42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11Now when Job’s three friends—Eliphaz the </a:t>
            </a:r>
            <a:r>
              <a:rPr lang="en-US" sz="3200" dirty="0" err="1">
                <a:solidFill>
                  <a:srgbClr val="121212"/>
                </a:solidFill>
                <a:latin typeface="ArialMT"/>
              </a:rPr>
              <a:t>Temanite</a:t>
            </a:r>
            <a:r>
              <a:rPr lang="en-US" sz="3200" dirty="0">
                <a:solidFill>
                  <a:srgbClr val="121212"/>
                </a:solidFill>
                <a:latin typeface="ArialMT"/>
              </a:rPr>
              <a:t>, Bildad the </a:t>
            </a:r>
            <a:r>
              <a:rPr lang="en-US" sz="3200" dirty="0" err="1">
                <a:solidFill>
                  <a:srgbClr val="121212"/>
                </a:solidFill>
                <a:latin typeface="ArialMT"/>
              </a:rPr>
              <a:t>Shuhite</a:t>
            </a:r>
            <a:r>
              <a:rPr lang="en-US" sz="3200" dirty="0">
                <a:solidFill>
                  <a:srgbClr val="121212"/>
                </a:solidFill>
                <a:latin typeface="ArialMT"/>
              </a:rPr>
              <a:t>, and Zophar the </a:t>
            </a:r>
            <a:r>
              <a:rPr lang="en-US" sz="3200" dirty="0" err="1">
                <a:solidFill>
                  <a:srgbClr val="121212"/>
                </a:solidFill>
                <a:latin typeface="ArialMT"/>
              </a:rPr>
              <a:t>Naamathite</a:t>
            </a:r>
            <a:r>
              <a:rPr lang="en-US" sz="3200" dirty="0">
                <a:solidFill>
                  <a:srgbClr val="121212"/>
                </a:solidFill>
                <a:latin typeface="ArialMT"/>
              </a:rPr>
              <a:t>—heard about all this adversity that had come upon him, each of them came from his home, and they met together to go and sympathize with Job and comfort him.</a:t>
            </a:r>
            <a:endParaRPr lang="en-ZA" dirty="0"/>
          </a:p>
        </p:txBody>
      </p:sp>
      <p:sp>
        <p:nvSpPr>
          <p:cNvPr id="11" name="TextBox 10">
            <a:extLst>
              <a:ext uri="{FF2B5EF4-FFF2-40B4-BE49-F238E27FC236}">
                <a16:creationId xmlns:a16="http://schemas.microsoft.com/office/drawing/2014/main" id="{ECF59720-6B7D-D202-4D64-BA753589B34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11དེ་ནས་ཨེས་ཡོབ་ཀྱི་གྲོགས་པོ་སྟེ། དེ་མན་པ་ཨེ་ལི་ཕཱ་སི་དང་། ཤུ་ཧེ་པ་པེལ་དེལ་དང་། ན་ཨ་མད་པ་ཚའོ་ཕར་ཞེས་བྱ་བ་གསུམ་གྱིས་ཁོ་ལ་བྱུང་བའི་རྐྱེན་ངན་ཐམས་ཅད་ཐོས་པའི་ཚེ། ཁོང་ཚོ་རང་རང་གི་གནས་ནས་འོངས་ཏེ། ཨེས་ཡོབ་ལ་མྱ་ངན་ཞུ་བ་དང་སེམས་གསོ་བྱེད་ཆེད་མཉམ་དུ་འདུས་སོ། །</a:t>
            </a:r>
            <a:endParaRPr lang="en-ZA" sz="16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7CA565-CD75-2A66-3D94-455E7DA6B455}"/>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5250747-0EC1-F018-0CF7-4883442CF0D6}"/>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E228A22-9BDD-BEE0-ED93-0D925F7281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B3DB63C-663F-E83F-FECE-E7D6E3640D7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12When they lifted up their eyes from afar, they could barely recognize Job. They began to weep aloud, and each man tore his robe and threw dust in the air over his head.</a:t>
            </a:r>
            <a:endParaRPr lang="en-ZA" dirty="0"/>
          </a:p>
        </p:txBody>
      </p:sp>
      <p:sp>
        <p:nvSpPr>
          <p:cNvPr id="5" name="TextBox 4">
            <a:extLst>
              <a:ext uri="{FF2B5EF4-FFF2-40B4-BE49-F238E27FC236}">
                <a16:creationId xmlns:a16="http://schemas.microsoft.com/office/drawing/2014/main" id="{2374C9FA-13FB-B0B8-5E12-4C700C4B279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ཡང་དེ་དག་གིས་རྒྱང་རིང་ནས་མགོ་ཡར་བཀྱགས་ནས་བལྟས་པའི་ཚེ་ཨེས་ཡོབ་ཀྱི་ངོ་ཡང་མ་ཤེས་པས་སྐད་ཆེན་པོས་ངུས་ཏེ། རང་རང་གི་གོས་གཤགས་ནས་ཐལ་བ་ནམ་མཁར་གཏོར་བ་ན། ཐལ་བ་ཕྱིར་རང་རང་གི་མགོ་ལ་བབས།</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175"/>
    </mc:Choice>
    <mc:Fallback xmlns="">
      <p:transition spd="slow" advTm="1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937024-9CE9-5F40-DA68-DCAF154B3B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D08096A-CEB9-706D-D8E5-AA79AFA70E8C}"/>
              </a:ext>
            </a:extLst>
          </p:cNvPr>
          <p:cNvSpPr txBox="1"/>
          <p:nvPr/>
        </p:nvSpPr>
        <p:spPr>
          <a:xfrm>
            <a:off x="713628" y="389586"/>
            <a:ext cx="2709453" cy="584775"/>
          </a:xfrm>
          <a:prstGeom prst="rect">
            <a:avLst/>
          </a:prstGeom>
          <a:noFill/>
        </p:spPr>
        <p:txBody>
          <a:bodyPr wrap="square" rtlCol="0">
            <a:spAutoFit/>
          </a:bodyPr>
          <a:lstStyle/>
          <a:p>
            <a:r>
              <a:rPr lang="bo-CN" sz="3200" b="1" cap="all" dirty="0">
                <a:solidFill>
                  <a:schemeClr val="bg1"/>
                </a:solidFill>
                <a:latin typeface="ArialMT"/>
              </a:rPr>
              <a:t>ཨེས་ཡོབ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66B8137-474B-2CE0-B94B-BF8EF28678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40F00E4-0A6F-6F61-A230-CA679F22125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they sat on the ground with him for seven days and seven nights, but no one spoke a word to him because they saw how intense his suffering was.</a:t>
            </a:r>
            <a:endParaRPr lang="en-ZA" dirty="0"/>
          </a:p>
        </p:txBody>
      </p:sp>
      <p:sp>
        <p:nvSpPr>
          <p:cNvPr id="3" name="TextBox 2">
            <a:extLst>
              <a:ext uri="{FF2B5EF4-FFF2-40B4-BE49-F238E27FC236}">
                <a16:creationId xmlns:a16="http://schemas.microsoft.com/office/drawing/2014/main" id="{32AA5C2F-8D07-89DF-DD47-3B5ABEE9330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13དེ་ལྟར་དེ་དག་ཉིན་ཞག་བདུན་ལ་ཁོང་དང་མཉམ་དུ་སར་བསྡད་པ་དང་། དེའི་སྡུག་བསྔལ་རབ་ཏུ་ཆེ་བ་མཐོང་སྟེ་ཁོང་ཚོས་ཚིག་གཅིག་ཀྱང་ཞུ་བར་མ་ནུས་སོ།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728"/>
    </mc:Choice>
    <mc:Fallback xmlns="">
      <p:transition spd="slow" advTm="1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5924</TotalTime>
  <Words>1368</Words>
  <Application>Microsoft Office PowerPoint</Application>
  <PresentationFormat>Widescreen</PresentationFormat>
  <Paragraphs>86</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2025-04-10T11:58:09Z</dcterms:modified>
</cp:coreProperties>
</file>