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38" r:id="rId3"/>
    <p:sldId id="439" r:id="rId4"/>
    <p:sldId id="482" r:id="rId5"/>
    <p:sldId id="469" r:id="rId6"/>
    <p:sldId id="470" r:id="rId7"/>
    <p:sldId id="478" r:id="rId8"/>
    <p:sldId id="479" r:id="rId9"/>
    <p:sldId id="471" r:id="rId10"/>
    <p:sldId id="472" r:id="rId11"/>
    <p:sldId id="481" r:id="rId12"/>
    <p:sldId id="480" r:id="rId13"/>
    <p:sldId id="473" r:id="rId14"/>
    <p:sldId id="474" r:id="rId15"/>
    <p:sldId id="475" r:id="rId16"/>
    <p:sldId id="476" r:id="rId17"/>
    <p:sldId id="484" r:id="rId18"/>
    <p:sldId id="485" r:id="rId19"/>
    <p:sldId id="477" r:id="rId20"/>
    <p:sldId id="4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F7CF0-9256-4CA5-9A6C-04D804A8C5FA}" v="10" dt="2025-04-14T09:52:32.8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3969" autoAdjust="0"/>
  </p:normalViewPr>
  <p:slideViewPr>
    <p:cSldViewPr snapToGrid="0">
      <p:cViewPr varScale="1">
        <p:scale>
          <a:sx n="57" d="100"/>
          <a:sy n="57" d="100"/>
        </p:scale>
        <p:origin x="72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1B0A336-6BEF-4C31-B2B9-BE6F82DC6B19}"/>
    <pc:docChg chg="modSld">
      <pc:chgData name="Alfred Smith" userId="3c60a3631c0db8ad" providerId="LiveId" clId="{61B0A336-6BEF-4C31-B2B9-BE6F82DC6B19}" dt="2024-07-19T09:27:36.654" v="0"/>
      <pc:docMkLst>
        <pc:docMk/>
      </pc:docMkLst>
      <pc:sldChg chg="modSp">
        <pc:chgData name="Alfred Smith" userId="3c60a3631c0db8ad" providerId="LiveId" clId="{61B0A336-6BEF-4C31-B2B9-BE6F82DC6B19}" dt="2024-07-19T09:27:36.654" v="0"/>
        <pc:sldMkLst>
          <pc:docMk/>
          <pc:sldMk cId="3261377596" sldId="438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3759221820" sldId="439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3762804297" sldId="469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2816498162" sldId="470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2439873669" sldId="471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2981969853" sldId="472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274204928" sldId="473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3793252451" sldId="474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3885761311" sldId="475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1291816606" sldId="476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2620889829" sldId="479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1538020128" sldId="480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668141506" sldId="482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1873448369" sldId="483"/>
        </pc:sldMkLst>
      </pc:sldChg>
      <pc:sldChg chg="modSp">
        <pc:chgData name="Alfred Smith" userId="3c60a3631c0db8ad" providerId="LiveId" clId="{61B0A336-6BEF-4C31-B2B9-BE6F82DC6B19}" dt="2024-07-19T09:27:36.654" v="0"/>
        <pc:sldMkLst>
          <pc:docMk/>
          <pc:sldMk cId="1176759353" sldId="485"/>
        </pc:sldMkLst>
      </pc:sldChg>
    </pc:docChg>
  </pc:docChgLst>
  <pc:docChgLst>
    <pc:chgData name="Leonie Smith" userId="fed1330f33f5650e" providerId="LiveId" clId="{38221DBD-23B7-4D30-9D9F-DC6F6200BCD3}"/>
    <pc:docChg chg="custSel modSld">
      <pc:chgData name="Leonie Smith" userId="fed1330f33f5650e" providerId="LiveId" clId="{38221DBD-23B7-4D30-9D9F-DC6F6200BCD3}" dt="2022-08-16T08:58:49.350" v="103" actId="20577"/>
      <pc:docMkLst>
        <pc:docMk/>
      </pc:docMkLst>
      <pc:sldChg chg="addSp modSp mod">
        <pc:chgData name="Leonie Smith" userId="fed1330f33f5650e" providerId="LiveId" clId="{38221DBD-23B7-4D30-9D9F-DC6F6200BCD3}" dt="2022-08-16T08:54:36.889" v="46" actId="14100"/>
        <pc:sldMkLst>
          <pc:docMk/>
          <pc:sldMk cId="3261377596" sldId="438"/>
        </pc:sldMkLst>
      </pc:sldChg>
      <pc:sldChg chg="addSp modSp">
        <pc:chgData name="Leonie Smith" userId="fed1330f33f5650e" providerId="LiveId" clId="{38221DBD-23B7-4D30-9D9F-DC6F6200BCD3}" dt="2022-08-08T04:49:59.110" v="1"/>
        <pc:sldMkLst>
          <pc:docMk/>
          <pc:sldMk cId="3759221820" sldId="439"/>
        </pc:sldMkLst>
      </pc:sldChg>
      <pc:sldChg chg="addSp modSp modNotesTx">
        <pc:chgData name="Leonie Smith" userId="fed1330f33f5650e" providerId="LiveId" clId="{38221DBD-23B7-4D30-9D9F-DC6F6200BCD3}" dt="2022-08-09T05:06:14.833" v="39" actId="5793"/>
        <pc:sldMkLst>
          <pc:docMk/>
          <pc:sldMk cId="3596600315" sldId="468"/>
        </pc:sldMkLst>
      </pc:sldChg>
      <pc:sldChg chg="addSp delSp modSp modTransition modAnim">
        <pc:chgData name="Leonie Smith" userId="fed1330f33f5650e" providerId="LiveId" clId="{38221DBD-23B7-4D30-9D9F-DC6F6200BCD3}" dt="2022-08-08T04:54:03.351" v="4"/>
        <pc:sldMkLst>
          <pc:docMk/>
          <pc:sldMk cId="3762804297" sldId="469"/>
        </pc:sldMkLst>
      </pc:sldChg>
      <pc:sldChg chg="addSp modSp mod">
        <pc:chgData name="Leonie Smith" userId="fed1330f33f5650e" providerId="LiveId" clId="{38221DBD-23B7-4D30-9D9F-DC6F6200BCD3}" dt="2022-08-16T08:56:08.571" v="62" actId="20577"/>
        <pc:sldMkLst>
          <pc:docMk/>
          <pc:sldMk cId="2816498162" sldId="470"/>
        </pc:sldMkLst>
      </pc:sldChg>
      <pc:sldChg chg="addSp modSp">
        <pc:chgData name="Leonie Smith" userId="fed1330f33f5650e" providerId="LiveId" clId="{38221DBD-23B7-4D30-9D9F-DC6F6200BCD3}" dt="2022-08-08T05:04:05.225" v="12"/>
        <pc:sldMkLst>
          <pc:docMk/>
          <pc:sldMk cId="2439873669" sldId="471"/>
        </pc:sldMkLst>
      </pc:sldChg>
      <pc:sldChg chg="addSp modSp mod">
        <pc:chgData name="Leonie Smith" userId="fed1330f33f5650e" providerId="LiveId" clId="{38221DBD-23B7-4D30-9D9F-DC6F6200BCD3}" dt="2022-08-16T08:56:43.341" v="74" actId="20577"/>
        <pc:sldMkLst>
          <pc:docMk/>
          <pc:sldMk cId="2981969853" sldId="472"/>
        </pc:sldMkLst>
      </pc:sldChg>
      <pc:sldChg chg="addSp delSp modSp modTransition modAnim">
        <pc:chgData name="Leonie Smith" userId="fed1330f33f5650e" providerId="LiveId" clId="{38221DBD-23B7-4D30-9D9F-DC6F6200BCD3}" dt="2022-08-08T05:28:52.570" v="28"/>
        <pc:sldMkLst>
          <pc:docMk/>
          <pc:sldMk cId="274204928" sldId="473"/>
        </pc:sldMkLst>
      </pc:sldChg>
      <pc:sldChg chg="addSp modSp mod">
        <pc:chgData name="Leonie Smith" userId="fed1330f33f5650e" providerId="LiveId" clId="{38221DBD-23B7-4D30-9D9F-DC6F6200BCD3}" dt="2022-08-16T08:57:41.402" v="89" actId="20577"/>
        <pc:sldMkLst>
          <pc:docMk/>
          <pc:sldMk cId="3793252451" sldId="474"/>
        </pc:sldMkLst>
      </pc:sldChg>
      <pc:sldChg chg="addSp modSp">
        <pc:chgData name="Leonie Smith" userId="fed1330f33f5650e" providerId="LiveId" clId="{38221DBD-23B7-4D30-9D9F-DC6F6200BCD3}" dt="2022-08-08T05:29:51.414" v="29"/>
        <pc:sldMkLst>
          <pc:docMk/>
          <pc:sldMk cId="3885761311" sldId="475"/>
        </pc:sldMkLst>
      </pc:sldChg>
      <pc:sldChg chg="addSp modSp mod">
        <pc:chgData name="Leonie Smith" userId="fed1330f33f5650e" providerId="LiveId" clId="{38221DBD-23B7-4D30-9D9F-DC6F6200BCD3}" dt="2022-08-16T08:58:05.573" v="96" actId="20577"/>
        <pc:sldMkLst>
          <pc:docMk/>
          <pc:sldMk cId="1291816606" sldId="476"/>
        </pc:sldMkLst>
      </pc:sldChg>
      <pc:sldChg chg="addSp delSp modSp modTransition modAnim">
        <pc:chgData name="Leonie Smith" userId="fed1330f33f5650e" providerId="LiveId" clId="{38221DBD-23B7-4D30-9D9F-DC6F6200BCD3}" dt="2022-08-08T05:35:45.588" v="35"/>
        <pc:sldMkLst>
          <pc:docMk/>
          <pc:sldMk cId="4182312143" sldId="477"/>
        </pc:sldMkLst>
      </pc:sldChg>
      <pc:sldChg chg="addSp delSp modSp modTransition modAnim">
        <pc:chgData name="Leonie Smith" userId="fed1330f33f5650e" providerId="LiveId" clId="{38221DBD-23B7-4D30-9D9F-DC6F6200BCD3}" dt="2022-08-08T05:00:21.384" v="11"/>
        <pc:sldMkLst>
          <pc:docMk/>
          <pc:sldMk cId="3606753851" sldId="478"/>
        </pc:sldMkLst>
      </pc:sldChg>
      <pc:sldChg chg="addSp modSp mod">
        <pc:chgData name="Leonie Smith" userId="fed1330f33f5650e" providerId="LiveId" clId="{38221DBD-23B7-4D30-9D9F-DC6F6200BCD3}" dt="2022-08-16T08:56:26.747" v="66" actId="1076"/>
        <pc:sldMkLst>
          <pc:docMk/>
          <pc:sldMk cId="2620889829" sldId="479"/>
        </pc:sldMkLst>
      </pc:sldChg>
      <pc:sldChg chg="addSp modSp mod">
        <pc:chgData name="Leonie Smith" userId="fed1330f33f5650e" providerId="LiveId" clId="{38221DBD-23B7-4D30-9D9F-DC6F6200BCD3}" dt="2022-08-16T08:56:58.033" v="82" actId="20577"/>
        <pc:sldMkLst>
          <pc:docMk/>
          <pc:sldMk cId="1538020128" sldId="480"/>
        </pc:sldMkLst>
      </pc:sldChg>
      <pc:sldChg chg="addSp delSp modSp modTransition modAnim">
        <pc:chgData name="Leonie Smith" userId="fed1330f33f5650e" providerId="LiveId" clId="{38221DBD-23B7-4D30-9D9F-DC6F6200BCD3}" dt="2022-08-08T05:13:49.045" v="21"/>
        <pc:sldMkLst>
          <pc:docMk/>
          <pc:sldMk cId="3177025227" sldId="481"/>
        </pc:sldMkLst>
      </pc:sldChg>
      <pc:sldChg chg="addSp modSp">
        <pc:chgData name="Leonie Smith" userId="fed1330f33f5650e" providerId="LiveId" clId="{38221DBD-23B7-4D30-9D9F-DC6F6200BCD3}" dt="2022-08-16T08:54:41.490" v="47"/>
        <pc:sldMkLst>
          <pc:docMk/>
          <pc:sldMk cId="668141506" sldId="482"/>
        </pc:sldMkLst>
      </pc:sldChg>
      <pc:sldChg chg="addSp modSp mod">
        <pc:chgData name="Leonie Smith" userId="fed1330f33f5650e" providerId="LiveId" clId="{38221DBD-23B7-4D30-9D9F-DC6F6200BCD3}" dt="2022-08-16T08:58:49.350" v="103" actId="20577"/>
        <pc:sldMkLst>
          <pc:docMk/>
          <pc:sldMk cId="1873448369" sldId="483"/>
        </pc:sldMkLst>
      </pc:sldChg>
      <pc:sldChg chg="addSp modSp">
        <pc:chgData name="Leonie Smith" userId="fed1330f33f5650e" providerId="LiveId" clId="{38221DBD-23B7-4D30-9D9F-DC6F6200BCD3}" dt="2022-08-08T05:34:06.499" v="30"/>
        <pc:sldMkLst>
          <pc:docMk/>
          <pc:sldMk cId="3804607353" sldId="484"/>
        </pc:sldMkLst>
      </pc:sldChg>
      <pc:sldChg chg="addSp modSp mod">
        <pc:chgData name="Leonie Smith" userId="fed1330f33f5650e" providerId="LiveId" clId="{38221DBD-23B7-4D30-9D9F-DC6F6200BCD3}" dt="2022-08-16T08:58:36.221" v="100" actId="20577"/>
        <pc:sldMkLst>
          <pc:docMk/>
          <pc:sldMk cId="1176759353" sldId="485"/>
        </pc:sldMkLst>
      </pc:sldChg>
    </pc:docChg>
  </pc:docChgLst>
  <pc:docChgLst>
    <pc:chgData name="Alfred Smith" userId="3c60a3631c0db8ad" providerId="LiveId" clId="{08EF7CF0-9256-4CA5-9A6C-04D804A8C5FA}"/>
    <pc:docChg chg="custSel modSld">
      <pc:chgData name="Alfred Smith" userId="3c60a3631c0db8ad" providerId="LiveId" clId="{08EF7CF0-9256-4CA5-9A6C-04D804A8C5FA}" dt="2025-04-14T09:52:32.844" v="18"/>
      <pc:docMkLst>
        <pc:docMk/>
      </pc:docMkLst>
      <pc:sldChg chg="addSp delSp modSp mod">
        <pc:chgData name="Alfred Smith" userId="3c60a3631c0db8ad" providerId="LiveId" clId="{08EF7CF0-9256-4CA5-9A6C-04D804A8C5FA}" dt="2025-04-14T09:50:49.332" v="1"/>
        <pc:sldMkLst>
          <pc:docMk/>
          <pc:sldMk cId="3596600315" sldId="468"/>
        </pc:sldMkLst>
        <pc:spChg chg="del">
          <ac:chgData name="Alfred Smith" userId="3c60a3631c0db8ad" providerId="LiveId" clId="{08EF7CF0-9256-4CA5-9A6C-04D804A8C5FA}" dt="2025-04-14T09:50:48.638" v="0" actId="478"/>
          <ac:spMkLst>
            <pc:docMk/>
            <pc:sldMk cId="3596600315" sldId="468"/>
            <ac:spMk id="3" creationId="{0162BEE1-134B-8B70-2BB8-9226F1DF1614}"/>
          </ac:spMkLst>
        </pc:spChg>
        <pc:spChg chg="add mod">
          <ac:chgData name="Alfred Smith" userId="3c60a3631c0db8ad" providerId="LiveId" clId="{08EF7CF0-9256-4CA5-9A6C-04D804A8C5FA}" dt="2025-04-14T09:50:49.332" v="1"/>
          <ac:spMkLst>
            <pc:docMk/>
            <pc:sldMk cId="3596600315" sldId="468"/>
            <ac:spMk id="5" creationId="{8D3C82A1-2C56-0CB6-96C0-6BD6BCF42C86}"/>
          </ac:spMkLst>
        </pc:spChg>
      </pc:sldChg>
      <pc:sldChg chg="addSp delSp modSp mod">
        <pc:chgData name="Alfred Smith" userId="3c60a3631c0db8ad" providerId="LiveId" clId="{08EF7CF0-9256-4CA5-9A6C-04D804A8C5FA}" dt="2025-04-14T09:51:11.438" v="4"/>
        <pc:sldMkLst>
          <pc:docMk/>
          <pc:sldMk cId="3762804297" sldId="469"/>
        </pc:sldMkLst>
        <pc:spChg chg="add mod">
          <ac:chgData name="Alfred Smith" userId="3c60a3631c0db8ad" providerId="LiveId" clId="{08EF7CF0-9256-4CA5-9A6C-04D804A8C5FA}" dt="2025-04-14T09:51:11.438" v="4"/>
          <ac:spMkLst>
            <pc:docMk/>
            <pc:sldMk cId="3762804297" sldId="469"/>
            <ac:spMk id="2" creationId="{A190C2B3-FCAC-BCAD-17D7-0561E120A391}"/>
          </ac:spMkLst>
        </pc:spChg>
        <pc:spChg chg="del">
          <ac:chgData name="Alfred Smith" userId="3c60a3631c0db8ad" providerId="LiveId" clId="{08EF7CF0-9256-4CA5-9A6C-04D804A8C5FA}" dt="2025-04-14T09:51:10.721" v="3" actId="478"/>
          <ac:spMkLst>
            <pc:docMk/>
            <pc:sldMk cId="3762804297" sldId="469"/>
            <ac:spMk id="4" creationId="{9A13E2D8-2F59-44C1-B1D2-79C300C26DD4}"/>
          </ac:spMkLst>
        </pc:spChg>
        <pc:spChg chg="add mod">
          <ac:chgData name="Alfred Smith" userId="3c60a3631c0db8ad" providerId="LiveId" clId="{08EF7CF0-9256-4CA5-9A6C-04D804A8C5FA}" dt="2025-04-14T09:51:11.438" v="4"/>
          <ac:spMkLst>
            <pc:docMk/>
            <pc:sldMk cId="3762804297" sldId="469"/>
            <ac:spMk id="5" creationId="{5F1D2DA5-4842-5064-CE99-171E823619BB}"/>
          </ac:spMkLst>
        </pc:spChg>
        <pc:spChg chg="del">
          <ac:chgData name="Alfred Smith" userId="3c60a3631c0db8ad" providerId="LiveId" clId="{08EF7CF0-9256-4CA5-9A6C-04D804A8C5FA}" dt="2025-04-14T09:51:10.721" v="3" actId="478"/>
          <ac:spMkLst>
            <pc:docMk/>
            <pc:sldMk cId="3762804297" sldId="46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08EF7CF0-9256-4CA5-9A6C-04D804A8C5FA}" dt="2025-04-14T09:51:33.171" v="8"/>
        <pc:sldMkLst>
          <pc:docMk/>
          <pc:sldMk cId="2439873669" sldId="471"/>
        </pc:sldMkLst>
        <pc:spChg chg="add mod">
          <ac:chgData name="Alfred Smith" userId="3c60a3631c0db8ad" providerId="LiveId" clId="{08EF7CF0-9256-4CA5-9A6C-04D804A8C5FA}" dt="2025-04-14T09:51:33.171" v="8"/>
          <ac:spMkLst>
            <pc:docMk/>
            <pc:sldMk cId="2439873669" sldId="471"/>
            <ac:spMk id="3" creationId="{6AF1FA5A-FF69-4FDE-FEE9-A89E84EC311F}"/>
          </ac:spMkLst>
        </pc:spChg>
        <pc:spChg chg="del">
          <ac:chgData name="Alfred Smith" userId="3c60a3631c0db8ad" providerId="LiveId" clId="{08EF7CF0-9256-4CA5-9A6C-04D804A8C5FA}" dt="2025-04-14T09:51:32.465" v="7" actId="478"/>
          <ac:spMkLst>
            <pc:docMk/>
            <pc:sldMk cId="2439873669" sldId="471"/>
            <ac:spMk id="4" creationId="{9A13E2D8-2F59-44C1-B1D2-79C300C26DD4}"/>
          </ac:spMkLst>
        </pc:spChg>
        <pc:spChg chg="add mod">
          <ac:chgData name="Alfred Smith" userId="3c60a3631c0db8ad" providerId="LiveId" clId="{08EF7CF0-9256-4CA5-9A6C-04D804A8C5FA}" dt="2025-04-14T09:51:33.171" v="8"/>
          <ac:spMkLst>
            <pc:docMk/>
            <pc:sldMk cId="2439873669" sldId="471"/>
            <ac:spMk id="5" creationId="{CDCE2FCB-07B8-D3CB-1D5E-D8555657961C}"/>
          </ac:spMkLst>
        </pc:spChg>
        <pc:spChg chg="del">
          <ac:chgData name="Alfred Smith" userId="3c60a3631c0db8ad" providerId="LiveId" clId="{08EF7CF0-9256-4CA5-9A6C-04D804A8C5FA}" dt="2025-04-14T09:51:32.465" v="7" actId="478"/>
          <ac:spMkLst>
            <pc:docMk/>
            <pc:sldMk cId="2439873669" sldId="47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08EF7CF0-9256-4CA5-9A6C-04D804A8C5FA}" dt="2025-04-14T09:51:57.324" v="12"/>
        <pc:sldMkLst>
          <pc:docMk/>
          <pc:sldMk cId="274204928" sldId="473"/>
        </pc:sldMkLst>
        <pc:spChg chg="add mod">
          <ac:chgData name="Alfred Smith" userId="3c60a3631c0db8ad" providerId="LiveId" clId="{08EF7CF0-9256-4CA5-9A6C-04D804A8C5FA}" dt="2025-04-14T09:51:57.324" v="12"/>
          <ac:spMkLst>
            <pc:docMk/>
            <pc:sldMk cId="274204928" sldId="473"/>
            <ac:spMk id="2" creationId="{5AC6B4F0-47C4-77CB-37F2-54B4A48ED704}"/>
          </ac:spMkLst>
        </pc:spChg>
        <pc:spChg chg="add mod">
          <ac:chgData name="Alfred Smith" userId="3c60a3631c0db8ad" providerId="LiveId" clId="{08EF7CF0-9256-4CA5-9A6C-04D804A8C5FA}" dt="2025-04-14T09:51:57.324" v="12"/>
          <ac:spMkLst>
            <pc:docMk/>
            <pc:sldMk cId="274204928" sldId="473"/>
            <ac:spMk id="3" creationId="{80D5C0C2-7DF4-40B5-527A-BFDDD1191FB3}"/>
          </ac:spMkLst>
        </pc:spChg>
        <pc:spChg chg="del">
          <ac:chgData name="Alfred Smith" userId="3c60a3631c0db8ad" providerId="LiveId" clId="{08EF7CF0-9256-4CA5-9A6C-04D804A8C5FA}" dt="2025-04-14T09:51:56.722" v="11" actId="478"/>
          <ac:spMkLst>
            <pc:docMk/>
            <pc:sldMk cId="274204928" sldId="473"/>
            <ac:spMk id="4" creationId="{9A13E2D8-2F59-44C1-B1D2-79C300C26DD4}"/>
          </ac:spMkLst>
        </pc:spChg>
        <pc:spChg chg="del">
          <ac:chgData name="Alfred Smith" userId="3c60a3631c0db8ad" providerId="LiveId" clId="{08EF7CF0-9256-4CA5-9A6C-04D804A8C5FA}" dt="2025-04-14T09:51:56.722" v="11" actId="478"/>
          <ac:spMkLst>
            <pc:docMk/>
            <pc:sldMk cId="274204928" sldId="47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08EF7CF0-9256-4CA5-9A6C-04D804A8C5FA}" dt="2025-04-14T09:52:09.258" v="14"/>
        <pc:sldMkLst>
          <pc:docMk/>
          <pc:sldMk cId="3885761311" sldId="475"/>
        </pc:sldMkLst>
        <pc:spChg chg="add mod">
          <ac:chgData name="Alfred Smith" userId="3c60a3631c0db8ad" providerId="LiveId" clId="{08EF7CF0-9256-4CA5-9A6C-04D804A8C5FA}" dt="2025-04-14T09:52:09.258" v="14"/>
          <ac:spMkLst>
            <pc:docMk/>
            <pc:sldMk cId="3885761311" sldId="475"/>
            <ac:spMk id="3" creationId="{05E01A0B-B078-7A85-F648-178892B9A344}"/>
          </ac:spMkLst>
        </pc:spChg>
        <pc:spChg chg="del">
          <ac:chgData name="Alfred Smith" userId="3c60a3631c0db8ad" providerId="LiveId" clId="{08EF7CF0-9256-4CA5-9A6C-04D804A8C5FA}" dt="2025-04-14T09:52:08.365" v="13" actId="478"/>
          <ac:spMkLst>
            <pc:docMk/>
            <pc:sldMk cId="3885761311" sldId="475"/>
            <ac:spMk id="4" creationId="{9A13E2D8-2F59-44C1-B1D2-79C300C26DD4}"/>
          </ac:spMkLst>
        </pc:spChg>
        <pc:spChg chg="add mod">
          <ac:chgData name="Alfred Smith" userId="3c60a3631c0db8ad" providerId="LiveId" clId="{08EF7CF0-9256-4CA5-9A6C-04D804A8C5FA}" dt="2025-04-14T09:52:09.258" v="14"/>
          <ac:spMkLst>
            <pc:docMk/>
            <pc:sldMk cId="3885761311" sldId="475"/>
            <ac:spMk id="5" creationId="{A1335F75-3889-5BD9-0C0D-3A1E9878CF8D}"/>
          </ac:spMkLst>
        </pc:spChg>
        <pc:spChg chg="del">
          <ac:chgData name="Alfred Smith" userId="3c60a3631c0db8ad" providerId="LiveId" clId="{08EF7CF0-9256-4CA5-9A6C-04D804A8C5FA}" dt="2025-04-14T09:52:08.365" v="13" actId="478"/>
          <ac:spMkLst>
            <pc:docMk/>
            <pc:sldMk cId="3885761311" sldId="47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08EF7CF0-9256-4CA5-9A6C-04D804A8C5FA}" dt="2025-04-14T09:52:32.844" v="18"/>
        <pc:sldMkLst>
          <pc:docMk/>
          <pc:sldMk cId="4182312143" sldId="477"/>
        </pc:sldMkLst>
        <pc:spChg chg="add mod">
          <ac:chgData name="Alfred Smith" userId="3c60a3631c0db8ad" providerId="LiveId" clId="{08EF7CF0-9256-4CA5-9A6C-04D804A8C5FA}" dt="2025-04-14T09:52:32.844" v="18"/>
          <ac:spMkLst>
            <pc:docMk/>
            <pc:sldMk cId="4182312143" sldId="477"/>
            <ac:spMk id="2" creationId="{C4C27C29-823E-16D1-ADD9-82D8C42B0D0D}"/>
          </ac:spMkLst>
        </pc:spChg>
        <pc:spChg chg="add mod">
          <ac:chgData name="Alfred Smith" userId="3c60a3631c0db8ad" providerId="LiveId" clId="{08EF7CF0-9256-4CA5-9A6C-04D804A8C5FA}" dt="2025-04-14T09:52:32.844" v="18"/>
          <ac:spMkLst>
            <pc:docMk/>
            <pc:sldMk cId="4182312143" sldId="477"/>
            <ac:spMk id="3" creationId="{5E685563-6997-647F-1A23-FE5A060BF09C}"/>
          </ac:spMkLst>
        </pc:spChg>
        <pc:spChg chg="del">
          <ac:chgData name="Alfred Smith" userId="3c60a3631c0db8ad" providerId="LiveId" clId="{08EF7CF0-9256-4CA5-9A6C-04D804A8C5FA}" dt="2025-04-14T09:52:31.751" v="17" actId="478"/>
          <ac:spMkLst>
            <pc:docMk/>
            <pc:sldMk cId="4182312143" sldId="477"/>
            <ac:spMk id="4" creationId="{9A13E2D8-2F59-44C1-B1D2-79C300C26DD4}"/>
          </ac:spMkLst>
        </pc:spChg>
        <pc:spChg chg="del">
          <ac:chgData name="Alfred Smith" userId="3c60a3631c0db8ad" providerId="LiveId" clId="{08EF7CF0-9256-4CA5-9A6C-04D804A8C5FA}" dt="2025-04-14T09:52:31.751" v="17" actId="478"/>
          <ac:spMkLst>
            <pc:docMk/>
            <pc:sldMk cId="4182312143" sldId="47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08EF7CF0-9256-4CA5-9A6C-04D804A8C5FA}" dt="2025-04-14T09:51:22.852" v="6"/>
        <pc:sldMkLst>
          <pc:docMk/>
          <pc:sldMk cId="3606753851" sldId="478"/>
        </pc:sldMkLst>
        <pc:spChg chg="add mod">
          <ac:chgData name="Alfred Smith" userId="3c60a3631c0db8ad" providerId="LiveId" clId="{08EF7CF0-9256-4CA5-9A6C-04D804A8C5FA}" dt="2025-04-14T09:51:22.852" v="6"/>
          <ac:spMkLst>
            <pc:docMk/>
            <pc:sldMk cId="3606753851" sldId="478"/>
            <ac:spMk id="2" creationId="{2283FD91-6A13-4266-4FCA-E30FE51B35EB}"/>
          </ac:spMkLst>
        </pc:spChg>
        <pc:spChg chg="add mod">
          <ac:chgData name="Alfred Smith" userId="3c60a3631c0db8ad" providerId="LiveId" clId="{08EF7CF0-9256-4CA5-9A6C-04D804A8C5FA}" dt="2025-04-14T09:51:22.852" v="6"/>
          <ac:spMkLst>
            <pc:docMk/>
            <pc:sldMk cId="3606753851" sldId="478"/>
            <ac:spMk id="3" creationId="{6AAA6304-DEC0-944D-6CF1-F0D81748747B}"/>
          </ac:spMkLst>
        </pc:spChg>
        <pc:spChg chg="del">
          <ac:chgData name="Alfred Smith" userId="3c60a3631c0db8ad" providerId="LiveId" clId="{08EF7CF0-9256-4CA5-9A6C-04D804A8C5FA}" dt="2025-04-14T09:51:21.891" v="5" actId="478"/>
          <ac:spMkLst>
            <pc:docMk/>
            <pc:sldMk cId="3606753851" sldId="478"/>
            <ac:spMk id="4" creationId="{9A13E2D8-2F59-44C1-B1D2-79C300C26DD4}"/>
          </ac:spMkLst>
        </pc:spChg>
        <pc:spChg chg="del">
          <ac:chgData name="Alfred Smith" userId="3c60a3631c0db8ad" providerId="LiveId" clId="{08EF7CF0-9256-4CA5-9A6C-04D804A8C5FA}" dt="2025-04-14T09:51:21.891" v="5" actId="478"/>
          <ac:spMkLst>
            <pc:docMk/>
            <pc:sldMk cId="3606753851" sldId="478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08EF7CF0-9256-4CA5-9A6C-04D804A8C5FA}" dt="2025-04-14T09:51:46.015" v="10"/>
        <pc:sldMkLst>
          <pc:docMk/>
          <pc:sldMk cId="3177025227" sldId="481"/>
        </pc:sldMkLst>
        <pc:spChg chg="add mod">
          <ac:chgData name="Alfred Smith" userId="3c60a3631c0db8ad" providerId="LiveId" clId="{08EF7CF0-9256-4CA5-9A6C-04D804A8C5FA}" dt="2025-04-14T09:51:46.015" v="10"/>
          <ac:spMkLst>
            <pc:docMk/>
            <pc:sldMk cId="3177025227" sldId="481"/>
            <ac:spMk id="2" creationId="{DFF7A413-80DD-2556-49CF-0423709C552F}"/>
          </ac:spMkLst>
        </pc:spChg>
        <pc:spChg chg="add mod">
          <ac:chgData name="Alfred Smith" userId="3c60a3631c0db8ad" providerId="LiveId" clId="{08EF7CF0-9256-4CA5-9A6C-04D804A8C5FA}" dt="2025-04-14T09:51:46.015" v="10"/>
          <ac:spMkLst>
            <pc:docMk/>
            <pc:sldMk cId="3177025227" sldId="481"/>
            <ac:spMk id="3" creationId="{5F409999-C0A8-C546-3F9E-4599FF5B8515}"/>
          </ac:spMkLst>
        </pc:spChg>
        <pc:spChg chg="del">
          <ac:chgData name="Alfred Smith" userId="3c60a3631c0db8ad" providerId="LiveId" clId="{08EF7CF0-9256-4CA5-9A6C-04D804A8C5FA}" dt="2025-04-14T09:51:45.381" v="9" actId="478"/>
          <ac:spMkLst>
            <pc:docMk/>
            <pc:sldMk cId="3177025227" sldId="481"/>
            <ac:spMk id="4" creationId="{9A13E2D8-2F59-44C1-B1D2-79C300C26DD4}"/>
          </ac:spMkLst>
        </pc:spChg>
        <pc:spChg chg="del">
          <ac:chgData name="Alfred Smith" userId="3c60a3631c0db8ad" providerId="LiveId" clId="{08EF7CF0-9256-4CA5-9A6C-04D804A8C5FA}" dt="2025-04-14T09:51:45.381" v="9" actId="478"/>
          <ac:spMkLst>
            <pc:docMk/>
            <pc:sldMk cId="3177025227" sldId="481"/>
            <ac:spMk id="6" creationId="{416C064E-628E-47C0-A712-DB178FE9901E}"/>
          </ac:spMkLst>
        </pc:spChg>
      </pc:sldChg>
      <pc:sldChg chg="addSp modSp">
        <pc:chgData name="Alfred Smith" userId="3c60a3631c0db8ad" providerId="LiveId" clId="{08EF7CF0-9256-4CA5-9A6C-04D804A8C5FA}" dt="2025-04-14T09:50:58.563" v="2"/>
        <pc:sldMkLst>
          <pc:docMk/>
          <pc:sldMk cId="668141506" sldId="482"/>
        </pc:sldMkLst>
        <pc:spChg chg="add mod">
          <ac:chgData name="Alfred Smith" userId="3c60a3631c0db8ad" providerId="LiveId" clId="{08EF7CF0-9256-4CA5-9A6C-04D804A8C5FA}" dt="2025-04-14T09:50:58.563" v="2"/>
          <ac:spMkLst>
            <pc:docMk/>
            <pc:sldMk cId="668141506" sldId="482"/>
            <ac:spMk id="5" creationId="{69A8D39D-C3E0-8795-0B3A-F0B1DD2D11C6}"/>
          </ac:spMkLst>
        </pc:spChg>
      </pc:sldChg>
      <pc:sldChg chg="addSp delSp modSp mod">
        <pc:chgData name="Alfred Smith" userId="3c60a3631c0db8ad" providerId="LiveId" clId="{08EF7CF0-9256-4CA5-9A6C-04D804A8C5FA}" dt="2025-04-14T09:52:20.840" v="16"/>
        <pc:sldMkLst>
          <pc:docMk/>
          <pc:sldMk cId="3804607353" sldId="484"/>
        </pc:sldMkLst>
        <pc:spChg chg="add mod">
          <ac:chgData name="Alfred Smith" userId="3c60a3631c0db8ad" providerId="LiveId" clId="{08EF7CF0-9256-4CA5-9A6C-04D804A8C5FA}" dt="2025-04-14T09:52:20.840" v="16"/>
          <ac:spMkLst>
            <pc:docMk/>
            <pc:sldMk cId="3804607353" sldId="484"/>
            <ac:spMk id="3" creationId="{628CAE1F-269E-8AC0-5158-F500E6C67F81}"/>
          </ac:spMkLst>
        </pc:spChg>
        <pc:spChg chg="del">
          <ac:chgData name="Alfred Smith" userId="3c60a3631c0db8ad" providerId="LiveId" clId="{08EF7CF0-9256-4CA5-9A6C-04D804A8C5FA}" dt="2025-04-14T09:52:20.329" v="15" actId="478"/>
          <ac:spMkLst>
            <pc:docMk/>
            <pc:sldMk cId="3804607353" sldId="484"/>
            <ac:spMk id="4" creationId="{9A13E2D8-2F59-44C1-B1D2-79C300C26DD4}"/>
          </ac:spMkLst>
        </pc:spChg>
        <pc:spChg chg="add mod">
          <ac:chgData name="Alfred Smith" userId="3c60a3631c0db8ad" providerId="LiveId" clId="{08EF7CF0-9256-4CA5-9A6C-04D804A8C5FA}" dt="2025-04-14T09:52:20.840" v="16"/>
          <ac:spMkLst>
            <pc:docMk/>
            <pc:sldMk cId="3804607353" sldId="484"/>
            <ac:spMk id="5" creationId="{088BF79C-D4EA-1C37-0F11-99323F91FFED}"/>
          </ac:spMkLst>
        </pc:spChg>
        <pc:spChg chg="del">
          <ac:chgData name="Alfred Smith" userId="3c60a3631c0db8ad" providerId="LiveId" clId="{08EF7CF0-9256-4CA5-9A6C-04D804A8C5FA}" dt="2025-04-14T09:52:20.329" v="15" actId="478"/>
          <ac:spMkLst>
            <pc:docMk/>
            <pc:sldMk cId="3804607353" sldId="484"/>
            <ac:spMk id="6" creationId="{416C064E-628E-47C0-A712-DB178FE990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29 </a:t>
            </a:r>
            <a:r>
              <a:rPr lang="en-IN" sz="1200" b="1" i="0" u="none" strike="noStrike" baseline="0" dirty="0">
                <a:latin typeface="TimesNewRomanPS-BoldMT"/>
              </a:rPr>
              <a:t>Job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Satan’s appearance before God – Job 1:1-12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Satan’s first attack on Job – Job 1:13-22 (Below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Satan’s second attack on Job – Job 2:1-10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Friends come to council Job – Job 2:11 – 37:24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God speaks to Job – Job 38:1 – 42:6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Job prays for his three friends – Job 42:7-9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Job is restored – Job 42:10-17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6918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482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2025/04/14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29-5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F92AB1-3111-650A-92E0-AD0FD84C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3C82A1-2C56-0CB6-96C0-6BD6BCF42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3"/>
    </mc:Choice>
    <mc:Fallback xmlns="">
      <p:transition spd="slow" advTm="3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5D271-4A8B-21A9-6502-8DBF5EC92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2EFA4B-4638-1DFE-BF8E-6D8DD96F68AD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38:12,19,20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69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6E4456D-3AB8-B854-746C-97A984C71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F7A413-80DD-2556-49CF-0423709C552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22Have you entered the storehouses of snow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or observed the storehouses of hail,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23which I hold in reserve for times of trouble,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for the day of war and battle?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24In which direction is the lightning dispersed,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or the east wind scattered over the earth?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25Who cuts a channel for the flood</a:t>
            </a:r>
          </a:p>
          <a:p>
            <a:r>
              <a:rPr lang="en-US" sz="2800" dirty="0">
                <a:solidFill>
                  <a:srgbClr val="121212"/>
                </a:solidFill>
                <a:latin typeface="ArialMT"/>
              </a:rPr>
              <a:t>or clears a path for the thunderbolt,</a:t>
            </a:r>
            <a:endParaRPr lang="en-ZA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09999-C0A8-C546-3F9E-4599FF5B8515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latin typeface="ArialMT"/>
              </a:rPr>
              <a:t>22ཁ་བ་འབྱུང་བའི་གནས་སུ་ཁྱོད་སླེབས་སམ། ། ཡང་ན་སེར་བའི་བང་མཛོད་རྣམས་མཐོང་ངམ། ། 23དེ་རྣམས་བདག་གིས་དཀའ་སྡུག་འབྱུང་དུས་དང་། ། དམག་དང་འཐབ་མོའི་ཕྱིར་དུ་མཛད་པ་ཡིན། ། 24གློག་དམར་ལམ་བུ་གང་ནས་བཀར་བ་དང་། ། ཤར་རླུང་ས་གཞིའི་སྟེང་ལ་ཅི་ལྟར་ཐོར། ། 25སུ་ཡིས་ཆར་ཆུའི་རྒྱུ་ལམ་གཤགས། ། སུ་ཡིས་ཐོག་ལ་བགྲོད་ལམ་ཕྱེས། 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1770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0"/>
    </mc:Choice>
    <mc:Fallback xmlns="">
      <p:transition spd="slow" advTm="1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57225-9DBA-C699-3191-996A5052E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DE9B66-A8EA-B5F7-6D3B-ABD4B50458DB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38:22,24,25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20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3A759D-2445-FEF5-8F4E-5E8F7F433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C6B4F0-47C4-77CB-37F2-54B4A48ED70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40: 1And the Lord said to Job: (It is I who do all these things)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2“Will the faultfinder contend with the Almighty?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Let him who argues with God give an answer.”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D5C0C2-7DF4-40B5-527A-BFDDD1191FB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rgbClr val="121212"/>
                </a:solidFill>
                <a:latin typeface="ArialMT"/>
              </a:rPr>
              <a:t>40:</a:t>
            </a:r>
            <a:r>
              <a:rPr lang="bo-CN" sz="6000" dirty="0">
                <a:solidFill>
                  <a:srgbClr val="121212"/>
                </a:solidFill>
                <a:latin typeface="ArialMT"/>
              </a:rPr>
              <a:t>1དཀོན་མཆོག་ཡ་ཝཱེས་ཡང་ཨེས་ཡོབ་ལ་བཀའ་ལན་གནང་སྟེ་འདི་སྐད་གསུངས་པ། 2ཧམ་རྩོད་ཅན་གྱིས་ཀུན་དབང་ཁོང་དང་རྩོད་རུང་ངམ། ། དཀོན་མཆོག་ཁོང་ལ་རྩོད་པའི་མི་ཡིས་ལན་ཐོབས་ཤོག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42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42"/>
    </mc:Choice>
    <mc:Fallback xmlns="">
      <p:transition spd="slow" advTm="1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B56729-1624-63EF-8EB6-66F39F639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8" r="37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7EE670-433E-D741-B304-15C9A4E8F95D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40:1,2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5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FAAF36-DCD8-3516-BF86-8F1B582A9B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E01A0B-B078-7A85-F648-178892B9A34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42:1Then Job replied to the Lord: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2“I know that You can do all things</a:t>
            </a:r>
          </a:p>
          <a:p>
            <a:r>
              <a:rPr lang="en-US" sz="3600" dirty="0">
                <a:solidFill>
                  <a:srgbClr val="121212"/>
                </a:solidFill>
                <a:latin typeface="ArialMT"/>
              </a:rPr>
              <a:t>and that no plan of Yours can be thwarted.</a:t>
            </a:r>
            <a:endParaRPr lang="en-ZA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335F75-3889-5BD9-0C0D-3A1E9878CF8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>
                <a:solidFill>
                  <a:srgbClr val="121212"/>
                </a:solidFill>
                <a:latin typeface="ArialMT"/>
              </a:rPr>
              <a:t>42:</a:t>
            </a:r>
            <a:r>
              <a:rPr lang="bo-CN" sz="6000" dirty="0">
                <a:solidFill>
                  <a:srgbClr val="121212"/>
                </a:solidFill>
                <a:latin typeface="ArialMT"/>
              </a:rPr>
              <a:t>1དེ་ནས་ཨེས་ཡོབ་ཀྱིས་དཀོན་མཆོག་ཡ་ཝཱེ་ལ་ཞུ་ལན་འདི་ལྟར་ཕུལ་བ་སྟེ། 2ཁྱེད་ཀྱིས་ཐམས་ཅད་མཛད་ནུས་བདག་གིས་ཤེས། ། ཁྱེད་ཀྱི་དགོངས་པ་གང་ཡང་ཟློག་མི་སྲིད།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8576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7"/>
    </mc:Choice>
    <mc:Fallback xmlns="">
      <p:transition spd="slow" advTm="11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B2EFE-3CC1-970D-A99E-0886D8049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11FF6-E563-37A5-60E7-D87730F69300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42:1,2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16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A7CB0D-6698-313E-E1F9-B42FDA044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8CAE1F-269E-8AC0-5158-F500E6C67F8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3You asked, ‘Who is this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who conceals My counsel without knowledge?’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Surely I spoke of things I did not understand,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things too wonderful for me to know.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8BF79C-D4EA-1C37-0F11-99323F91FFED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3སུ་ཡིས་རྨོངས་པའི་ཚིག་གིས་ཁྱེད་ཀྱི་དགོངས་པ་སྦས། ། དེ་བས་བདག་གིས་ཅི་བཤད་རང་གིས་མི་རྟོགས་ཏེ། ། དོན་འདི་ངོ་མཚར་ཆེ་བས་བདག་གིས་རྟོགས་མ་ནུས།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046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6"/>
    </mc:Choice>
    <mc:Fallback xmlns="">
      <p:transition spd="slow" advTm="10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B2EFE-3CC1-970D-A99E-0886D8049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-745958" y="-1279035"/>
            <a:ext cx="15801474" cy="88866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9A34D7-00BC-895B-2CF0-5B5AD0C1747B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42:3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59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9C9F39D-739D-C7BD-50C8-BBCA1545C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C27C29-823E-16D1-ADD9-82D8C42B0D0D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6Therefore I retract my words,</a:t>
            </a:r>
          </a:p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and I repent in dust and ashes.”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685563-6997-647F-1A23-FE5A060BF09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MT"/>
              </a:rPr>
              <a:t>6དེ་བས་བདག་གིས་རང་ལ་སྨད་ནས་ནི། ། རྡུལ་དང་ཐལ་བའི་ནང་དུ་འགྱོད་བཤགས་བྱེད།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823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58"/>
    </mc:Choice>
    <mc:Fallback xmlns="">
      <p:transition spd="slow" advTm="11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A6B8A-32DD-FC14-DC50-DA7AF4D15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DCF9FA-AD0A-DD58-217A-6AE9FD3EA6FC}"/>
              </a:ext>
            </a:extLst>
          </p:cNvPr>
          <p:cNvSpPr txBox="1"/>
          <p:nvPr/>
        </p:nvSpPr>
        <p:spPr>
          <a:xfrm>
            <a:off x="0" y="0"/>
            <a:ext cx="4724400" cy="4978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ཨེས་ཡོབ 38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གཙོ་བོ་དཀོན་མཆོག་གིས་ཨེས་ཡོབ་ལ་བཀའ་ལན་གནང་བ།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A6B8A-32DD-FC14-DC50-DA7AF4D15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90944F-7862-4418-C943-9BBD5DF3EDB8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42:6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48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5. God speaks to Job – Job 38:1 – 42:6 (Center)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ཨེས་ཡོབ 38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གཙོ་བོ་དཀོན་མཆོག་གིས་ཨེས་ཡོབ་ལ་བཀའ་ལན་གནང་བ།</a:t>
            </a:r>
          </a:p>
          <a:p>
            <a:endParaRPr lang="en-ZA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8107FF7-BD59-FEDF-D433-45CD9A5AB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4"/>
    </mc:Choice>
    <mc:Fallback xmlns="">
      <p:transition spd="slow" advTm="5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FA6B8A-32DD-FC14-DC50-DA7AF4D15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C15252-CD41-DDC4-F660-5EAF91838605}"/>
              </a:ext>
            </a:extLst>
          </p:cNvPr>
          <p:cNvSpPr txBox="1"/>
          <p:nvPr/>
        </p:nvSpPr>
        <p:spPr>
          <a:xfrm>
            <a:off x="0" y="0"/>
            <a:ext cx="4724400" cy="4978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ཨེས་ཡོབ 38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གཙོ་བོ་དཀོན་མཆོག་གིས་ཨེས་ཡོབ་ལ་བཀའ་ལན་གནང་བ།</a:t>
            </a:r>
          </a:p>
          <a:p>
            <a:endParaRPr lang="en-ZA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9A8D39D-C3E0-8795-0B3A-F0B1DD2D11C6}"/>
              </a:ext>
            </a:extLst>
          </p:cNvPr>
          <p:cNvSpPr txBox="1"/>
          <p:nvPr/>
        </p:nvSpPr>
        <p:spPr>
          <a:xfrm>
            <a:off x="521970" y="62055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41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72591A-33AC-6A6A-653C-C90C5F1AB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90C2B3-FCAC-BCAD-17D7-0561E120A39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1Then the Lord answered Job out of the whirlwind and said: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2“Who is this who obscures My counsel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by words without knowledge?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3Now brace yourself  like a man;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I will question you, and you shall inform Me.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1D2DA5-4842-5064-CE99-171E823619B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1དུས་དེར་དཀོན་མཆོག་ཡ་ཝཱེ་ཁོང་གིས་རླུང་འཚུབ་ནང། ། ཨེས་ཡོབ་ཁོང་ལ་བཀའ་ལན་གནང་ཞིང་འདི་སྐད་གསུངས། ། 2སུ་ཡིས་ཤེས་རབ་དང་ནི་བྲལ་བའི་གཏམ་གླེང་གིས། ། ང་ཡི་ཐུགས་དགོངས་གསལ་མིན་རྟོགས་དཀའི་གནས་སུ་བསྒྱུར། ། 3ཁྱོད་ཀྱིས་དཔའ་བོ་བཞིན་དུ་སྐ་རགས་ཆིངས་ཤིག་དང་། ། བདག་གིས་ཁྱོད་ལ་འདྲི་དུས་ཁྱོད་ཀྱིས་ལན་ཐོབས་ཤིག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628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8"/>
    </mc:Choice>
    <mc:Fallback xmlns="">
      <p:transition spd="slow" advTm="18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AF22A-1FAC-5ED6-D407-D8D3DCFE15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847064-349A-7084-4F14-BFBB7641004D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38:1-3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498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3AC81D3-5663-1FFA-2C4C-32908E8BF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83FD91-6A13-4266-4FCA-E30FE51B35E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4Where were you when I laid the foundations of the earth?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Tell Me, if you have understanding.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5Who fixed its measurements? Surely you know!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Or who stretched a measuring line across it?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6On what were its foundations set,</a:t>
            </a:r>
          </a:p>
          <a:p>
            <a:r>
              <a:rPr lang="en-US" sz="3200" dirty="0">
                <a:solidFill>
                  <a:srgbClr val="121212"/>
                </a:solidFill>
                <a:latin typeface="ArialMT"/>
              </a:rPr>
              <a:t>or who laid its cornerstone,</a:t>
            </a:r>
            <a:endParaRPr lang="en-ZA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AA6304-DEC0-944D-6CF1-F0D81748747B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dirty="0">
                <a:solidFill>
                  <a:srgbClr val="121212"/>
                </a:solidFill>
                <a:latin typeface="ArialMT"/>
              </a:rPr>
              <a:t>4བདག་གིས་ས་གཞིའི་རྨང་གཞི་འགོད་དུས་སུ། ། ཁྱོད་རང་གང་དུ་ཡོད་པ་རྟོགས་ན་ཤོད། ། 5སའི་ཚད་སུས་བླངས་ཁྱོད་ལ་ཆ་ཡོད་དམ། ། ཡང་ན་དེའི་ངོས་སྐྱ་ཐིག་སུ་ཡིས་བརྒྱབ། ། 6ས་ཡི་རྨང་གཞི་གང་གི་སྟེང་དུ་བཙུགས། ། ས་གཞིའི་ཟུར་རྡོ་སུ་ཡིས་བཞག་པ་ཡིན།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675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1"/>
    </mc:Choice>
    <mc:Fallback xmlns="">
      <p:transition spd="slow" advTm="1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6D870-2B27-D3EE-E1B4-C19890156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9C5545-D1B0-C297-CD1A-2A91095FE0A8}"/>
              </a:ext>
            </a:extLst>
          </p:cNvPr>
          <p:cNvSpPr txBox="1"/>
          <p:nvPr/>
        </p:nvSpPr>
        <p:spPr>
          <a:xfrm>
            <a:off x="689565" y="1183671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ཨེས་ཡོབ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38:4-6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889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D9D443-455A-364D-E8E2-34CC9A9D4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F1FA5A-FF69-4FDE-FEE9-A89E84EC311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12In your days, have you commanded the morning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or assigned the dawn its place, 19Where is the way to the home of light?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Do you know where darkness resides,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20so you can lead it back to its border?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Do you know the paths to its home?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CE2FCB-07B8-D3CB-1D5E-D8555657961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MT"/>
              </a:rPr>
              <a:t>12ཁྱོད་ཀྱིས་ཚེ་ནང་སྐྱ་མདའ་གཏོང་བར་བཀའ་བཀོད་ཅིང་། ། ཞོགས་པའི་སྐྱ་རེངས་ལ་ནི་རང་གནས་རྟོགས་བཅུག་སྟེ། ། </a:t>
            </a:r>
            <a:r>
              <a:rPr lang="bo-CN" sz="4800" b="0" i="0" dirty="0">
                <a:solidFill>
                  <a:srgbClr val="121212"/>
                </a:solidFill>
                <a:effectLst/>
                <a:latin typeface="ArialMT"/>
              </a:rPr>
              <a:t>19འོད་ལྡན་ཁྱིམ་གྱི་ལམ་དེ་གང་ཡིན་ནམ། ། མུན་པ་དེ་ཡི་རང་གནས་གང་དུ་ཡོད། ། 20ཁྱོད་ཀྱིས་དེ་རྣམས་རང་གི་མངའ་ཁོངས་སུ། ། ཁྲིད་དེ་ཁྱིམ་དེར་འགྲོ་བའི་ལམ་ཤེས་སམ། །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398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4"/>
    </mc:Choice>
    <mc:Fallback xmlns="">
      <p:transition spd="slow" advTm="17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5888</TotalTime>
  <Words>1131</Words>
  <Application>Microsoft Office PowerPoint</Application>
  <PresentationFormat>Widescreen</PresentationFormat>
  <Paragraphs>82</Paragraphs>
  <Slides>20</Slides>
  <Notes>3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29-5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2025-04-14T09:52:33Z</dcterms:modified>
</cp:coreProperties>
</file>