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4D5E11-5CE9-4E8D-8C4C-4CCFB9719B0D}" v="10" dt="2025-04-14T09:54:36.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774"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823A509-0C56-4383-9E16-5F498D11DB5A}"/>
    <pc:docChg chg="modSld">
      <pc:chgData name="Alfred Smith" userId="3c60a3631c0db8ad" providerId="LiveId" clId="{C823A509-0C56-4383-9E16-5F498D11DB5A}" dt="2024-07-19T09:27:50.792" v="0"/>
      <pc:docMkLst>
        <pc:docMk/>
      </pc:docMkLst>
      <pc:sldChg chg="modSp">
        <pc:chgData name="Alfred Smith" userId="3c60a3631c0db8ad" providerId="LiveId" clId="{C823A509-0C56-4383-9E16-5F498D11DB5A}" dt="2024-07-19T09:27:50.792" v="0"/>
        <pc:sldMkLst>
          <pc:docMk/>
          <pc:sldMk cId="3261377596" sldId="438"/>
        </pc:sldMkLst>
      </pc:sldChg>
      <pc:sldChg chg="modSp">
        <pc:chgData name="Alfred Smith" userId="3c60a3631c0db8ad" providerId="LiveId" clId="{C823A509-0C56-4383-9E16-5F498D11DB5A}" dt="2024-07-19T09:27:50.792" v="0"/>
        <pc:sldMkLst>
          <pc:docMk/>
          <pc:sldMk cId="3759221820" sldId="439"/>
        </pc:sldMkLst>
      </pc:sldChg>
      <pc:sldChg chg="modSp">
        <pc:chgData name="Alfred Smith" userId="3c60a3631c0db8ad" providerId="LiveId" clId="{C823A509-0C56-4383-9E16-5F498D11DB5A}" dt="2024-07-19T09:27:50.792" v="0"/>
        <pc:sldMkLst>
          <pc:docMk/>
          <pc:sldMk cId="3676245138" sldId="441"/>
        </pc:sldMkLst>
      </pc:sldChg>
      <pc:sldChg chg="modSp">
        <pc:chgData name="Alfred Smith" userId="3c60a3631c0db8ad" providerId="LiveId" clId="{C823A509-0C56-4383-9E16-5F498D11DB5A}" dt="2024-07-19T09:27:50.792" v="0"/>
        <pc:sldMkLst>
          <pc:docMk/>
          <pc:sldMk cId="2180228365" sldId="442"/>
        </pc:sldMkLst>
      </pc:sldChg>
      <pc:sldChg chg="modSp">
        <pc:chgData name="Alfred Smith" userId="3c60a3631c0db8ad" providerId="LiveId" clId="{C823A509-0C56-4383-9E16-5F498D11DB5A}" dt="2024-07-19T09:27:50.792" v="0"/>
        <pc:sldMkLst>
          <pc:docMk/>
          <pc:sldMk cId="3095902142" sldId="443"/>
        </pc:sldMkLst>
      </pc:sldChg>
      <pc:sldChg chg="modSp">
        <pc:chgData name="Alfred Smith" userId="3c60a3631c0db8ad" providerId="LiveId" clId="{C823A509-0C56-4383-9E16-5F498D11DB5A}" dt="2024-07-19T09:27:50.792" v="0"/>
        <pc:sldMkLst>
          <pc:docMk/>
          <pc:sldMk cId="1718612039" sldId="444"/>
        </pc:sldMkLst>
      </pc:sldChg>
      <pc:sldChg chg="modSp">
        <pc:chgData name="Alfred Smith" userId="3c60a3631c0db8ad" providerId="LiveId" clId="{C823A509-0C56-4383-9E16-5F498D11DB5A}" dt="2024-07-19T09:27:50.792" v="0"/>
        <pc:sldMkLst>
          <pc:docMk/>
          <pc:sldMk cId="2166098122" sldId="445"/>
        </pc:sldMkLst>
      </pc:sldChg>
      <pc:sldChg chg="modSp">
        <pc:chgData name="Alfred Smith" userId="3c60a3631c0db8ad" providerId="LiveId" clId="{C823A509-0C56-4383-9E16-5F498D11DB5A}" dt="2024-07-19T09:27:50.792" v="0"/>
        <pc:sldMkLst>
          <pc:docMk/>
          <pc:sldMk cId="665805102" sldId="446"/>
        </pc:sldMkLst>
      </pc:sldChg>
      <pc:sldChg chg="modSp">
        <pc:chgData name="Alfred Smith" userId="3c60a3631c0db8ad" providerId="LiveId" clId="{C823A509-0C56-4383-9E16-5F498D11DB5A}" dt="2024-07-19T09:27:50.792" v="0"/>
        <pc:sldMkLst>
          <pc:docMk/>
          <pc:sldMk cId="2422728137" sldId="447"/>
        </pc:sldMkLst>
      </pc:sldChg>
      <pc:sldChg chg="modSp">
        <pc:chgData name="Alfred Smith" userId="3c60a3631c0db8ad" providerId="LiveId" clId="{C823A509-0C56-4383-9E16-5F498D11DB5A}" dt="2024-07-19T09:27:50.792" v="0"/>
        <pc:sldMkLst>
          <pc:docMk/>
          <pc:sldMk cId="843663555" sldId="448"/>
        </pc:sldMkLst>
      </pc:sldChg>
      <pc:sldChg chg="modSp">
        <pc:chgData name="Alfred Smith" userId="3c60a3631c0db8ad" providerId="LiveId" clId="{C823A509-0C56-4383-9E16-5F498D11DB5A}" dt="2024-07-19T09:27:50.792" v="0"/>
        <pc:sldMkLst>
          <pc:docMk/>
          <pc:sldMk cId="4160448636" sldId="449"/>
        </pc:sldMkLst>
      </pc:sldChg>
      <pc:sldChg chg="modSp">
        <pc:chgData name="Alfred Smith" userId="3c60a3631c0db8ad" providerId="LiveId" clId="{C823A509-0C56-4383-9E16-5F498D11DB5A}" dt="2024-07-19T09:27:50.792" v="0"/>
        <pc:sldMkLst>
          <pc:docMk/>
          <pc:sldMk cId="538051216" sldId="450"/>
        </pc:sldMkLst>
      </pc:sldChg>
      <pc:sldChg chg="modSp">
        <pc:chgData name="Alfred Smith" userId="3c60a3631c0db8ad" providerId="LiveId" clId="{C823A509-0C56-4383-9E16-5F498D11DB5A}" dt="2024-07-19T09:27:50.792" v="0"/>
        <pc:sldMkLst>
          <pc:docMk/>
          <pc:sldMk cId="3386340796" sldId="451"/>
        </pc:sldMkLst>
      </pc:sldChg>
      <pc:sldChg chg="modSp">
        <pc:chgData name="Alfred Smith" userId="3c60a3631c0db8ad" providerId="LiveId" clId="{C823A509-0C56-4383-9E16-5F498D11DB5A}" dt="2024-07-19T09:27:50.792" v="0"/>
        <pc:sldMkLst>
          <pc:docMk/>
          <pc:sldMk cId="4002949039" sldId="452"/>
        </pc:sldMkLst>
      </pc:sldChg>
      <pc:sldChg chg="modSp">
        <pc:chgData name="Alfred Smith" userId="3c60a3631c0db8ad" providerId="LiveId" clId="{C823A509-0C56-4383-9E16-5F498D11DB5A}" dt="2024-07-19T09:27:50.792" v="0"/>
        <pc:sldMkLst>
          <pc:docMk/>
          <pc:sldMk cId="283334129" sldId="453"/>
        </pc:sldMkLst>
      </pc:sldChg>
      <pc:sldChg chg="modSp">
        <pc:chgData name="Alfred Smith" userId="3c60a3631c0db8ad" providerId="LiveId" clId="{C823A509-0C56-4383-9E16-5F498D11DB5A}" dt="2024-07-19T09:27:50.792" v="0"/>
        <pc:sldMkLst>
          <pc:docMk/>
          <pc:sldMk cId="2511564658" sldId="454"/>
        </pc:sldMkLst>
      </pc:sldChg>
      <pc:sldChg chg="modSp">
        <pc:chgData name="Alfred Smith" userId="3c60a3631c0db8ad" providerId="LiveId" clId="{C823A509-0C56-4383-9E16-5F498D11DB5A}" dt="2024-07-19T09:27:50.792" v="0"/>
        <pc:sldMkLst>
          <pc:docMk/>
          <pc:sldMk cId="1799939013" sldId="455"/>
        </pc:sldMkLst>
      </pc:sldChg>
      <pc:sldChg chg="modSp">
        <pc:chgData name="Alfred Smith" userId="3c60a3631c0db8ad" providerId="LiveId" clId="{C823A509-0C56-4383-9E16-5F498D11DB5A}" dt="2024-07-19T09:27:50.792" v="0"/>
        <pc:sldMkLst>
          <pc:docMk/>
          <pc:sldMk cId="4049696417" sldId="456"/>
        </pc:sldMkLst>
      </pc:sldChg>
      <pc:sldChg chg="modSp">
        <pc:chgData name="Alfred Smith" userId="3c60a3631c0db8ad" providerId="LiveId" clId="{C823A509-0C56-4383-9E16-5F498D11DB5A}" dt="2024-07-19T09:27:50.792" v="0"/>
        <pc:sldMkLst>
          <pc:docMk/>
          <pc:sldMk cId="2456079184" sldId="469"/>
        </pc:sldMkLst>
      </pc:sldChg>
    </pc:docChg>
  </pc:docChgLst>
  <pc:docChgLst>
    <pc:chgData name="Leonie Smith" userId="fed1330f33f5650e" providerId="LiveId" clId="{12154C1E-8F14-4B82-84F8-278C15E38FE7}"/>
    <pc:docChg chg="custSel addSld delSld modSld">
      <pc:chgData name="Leonie Smith" userId="fed1330f33f5650e" providerId="LiveId" clId="{12154C1E-8F14-4B82-84F8-278C15E38FE7}" dt="2022-08-16T09:06:44.026" v="82" actId="20577"/>
      <pc:docMkLst>
        <pc:docMk/>
      </pc:docMkLst>
      <pc:sldChg chg="addSp modSp mod">
        <pc:chgData name="Leonie Smith" userId="fed1330f33f5650e" providerId="LiveId" clId="{12154C1E-8F14-4B82-84F8-278C15E38FE7}" dt="2022-08-16T09:03:24.745" v="49" actId="207"/>
        <pc:sldMkLst>
          <pc:docMk/>
          <pc:sldMk cId="3261377596" sldId="438"/>
        </pc:sldMkLst>
      </pc:sldChg>
      <pc:sldChg chg="addSp modSp">
        <pc:chgData name="Leonie Smith" userId="fed1330f33f5650e" providerId="LiveId" clId="{12154C1E-8F14-4B82-84F8-278C15E38FE7}" dt="2022-08-08T05:39:46.745" v="1"/>
        <pc:sldMkLst>
          <pc:docMk/>
          <pc:sldMk cId="3759221820" sldId="439"/>
        </pc:sldMkLst>
      </pc:sldChg>
      <pc:sldChg chg="addSp delSp modSp modTransition modAnim">
        <pc:chgData name="Leonie Smith" userId="fed1330f33f5650e" providerId="LiveId" clId="{12154C1E-8F14-4B82-84F8-278C15E38FE7}" dt="2022-08-08T05:43:30.962" v="12"/>
        <pc:sldMkLst>
          <pc:docMk/>
          <pc:sldMk cId="3676245138" sldId="441"/>
        </pc:sldMkLst>
      </pc:sldChg>
      <pc:sldChg chg="addSp modSp mod">
        <pc:chgData name="Leonie Smith" userId="fed1330f33f5650e" providerId="LiveId" clId="{12154C1E-8F14-4B82-84F8-278C15E38FE7}" dt="2022-08-16T09:05:40.816" v="64" actId="20577"/>
        <pc:sldMkLst>
          <pc:docMk/>
          <pc:sldMk cId="2180228365" sldId="442"/>
        </pc:sldMkLst>
      </pc:sldChg>
      <pc:sldChg chg="addSp delSp modSp modTransition modAnim">
        <pc:chgData name="Leonie Smith" userId="fed1330f33f5650e" providerId="LiveId" clId="{12154C1E-8F14-4B82-84F8-278C15E38FE7}" dt="2022-08-08T05:45:29.992" v="15"/>
        <pc:sldMkLst>
          <pc:docMk/>
          <pc:sldMk cId="3095902142" sldId="443"/>
        </pc:sldMkLst>
      </pc:sldChg>
      <pc:sldChg chg="addSp modSp mod">
        <pc:chgData name="Leonie Smith" userId="fed1330f33f5650e" providerId="LiveId" clId="{12154C1E-8F14-4B82-84F8-278C15E38FE7}" dt="2022-08-16T09:05:48.561" v="65" actId="20577"/>
        <pc:sldMkLst>
          <pc:docMk/>
          <pc:sldMk cId="1718612039" sldId="444"/>
        </pc:sldMkLst>
      </pc:sldChg>
      <pc:sldChg chg="addSp modSp">
        <pc:chgData name="Leonie Smith" userId="fed1330f33f5650e" providerId="LiveId" clId="{12154C1E-8F14-4B82-84F8-278C15E38FE7}" dt="2022-08-08T05:46:15.673" v="16"/>
        <pc:sldMkLst>
          <pc:docMk/>
          <pc:sldMk cId="2166098122" sldId="445"/>
        </pc:sldMkLst>
      </pc:sldChg>
      <pc:sldChg chg="addSp modSp mod">
        <pc:chgData name="Leonie Smith" userId="fed1330f33f5650e" providerId="LiveId" clId="{12154C1E-8F14-4B82-84F8-278C15E38FE7}" dt="2022-08-16T09:05:54.948" v="66" actId="20577"/>
        <pc:sldMkLst>
          <pc:docMk/>
          <pc:sldMk cId="665805102" sldId="446"/>
        </pc:sldMkLst>
      </pc:sldChg>
      <pc:sldChg chg="addSp modSp">
        <pc:chgData name="Leonie Smith" userId="fed1330f33f5650e" providerId="LiveId" clId="{12154C1E-8F14-4B82-84F8-278C15E38FE7}" dt="2022-08-08T05:46:56.386" v="17"/>
        <pc:sldMkLst>
          <pc:docMk/>
          <pc:sldMk cId="2422728137" sldId="447"/>
        </pc:sldMkLst>
      </pc:sldChg>
      <pc:sldChg chg="addSp modSp mod">
        <pc:chgData name="Leonie Smith" userId="fed1330f33f5650e" providerId="LiveId" clId="{12154C1E-8F14-4B82-84F8-278C15E38FE7}" dt="2022-08-16T09:06:01.931" v="68" actId="20577"/>
        <pc:sldMkLst>
          <pc:docMk/>
          <pc:sldMk cId="843663555" sldId="448"/>
        </pc:sldMkLst>
      </pc:sldChg>
      <pc:sldChg chg="addSp delSp modSp modTransition modAnim">
        <pc:chgData name="Leonie Smith" userId="fed1330f33f5650e" providerId="LiveId" clId="{12154C1E-8F14-4B82-84F8-278C15E38FE7}" dt="2022-08-08T05:48:28.228" v="20"/>
        <pc:sldMkLst>
          <pc:docMk/>
          <pc:sldMk cId="4160448636" sldId="449"/>
        </pc:sldMkLst>
      </pc:sldChg>
      <pc:sldChg chg="addSp modSp mod">
        <pc:chgData name="Leonie Smith" userId="fed1330f33f5650e" providerId="LiveId" clId="{12154C1E-8F14-4B82-84F8-278C15E38FE7}" dt="2022-08-16T09:06:13.186" v="70" actId="20577"/>
        <pc:sldMkLst>
          <pc:docMk/>
          <pc:sldMk cId="538051216" sldId="450"/>
        </pc:sldMkLst>
      </pc:sldChg>
      <pc:sldChg chg="addSp modSp">
        <pc:chgData name="Leonie Smith" userId="fed1330f33f5650e" providerId="LiveId" clId="{12154C1E-8F14-4B82-84F8-278C15E38FE7}" dt="2022-08-08T05:49:26.471" v="21"/>
        <pc:sldMkLst>
          <pc:docMk/>
          <pc:sldMk cId="3386340796" sldId="451"/>
        </pc:sldMkLst>
      </pc:sldChg>
      <pc:sldChg chg="addSp modSp mod">
        <pc:chgData name="Leonie Smith" userId="fed1330f33f5650e" providerId="LiveId" clId="{12154C1E-8F14-4B82-84F8-278C15E38FE7}" dt="2022-08-16T09:06:25.094" v="75" actId="20577"/>
        <pc:sldMkLst>
          <pc:docMk/>
          <pc:sldMk cId="4002949039" sldId="452"/>
        </pc:sldMkLst>
      </pc:sldChg>
      <pc:sldChg chg="addSp modSp">
        <pc:chgData name="Leonie Smith" userId="fed1330f33f5650e" providerId="LiveId" clId="{12154C1E-8F14-4B82-84F8-278C15E38FE7}" dt="2022-08-08T05:50:18.330" v="22"/>
        <pc:sldMkLst>
          <pc:docMk/>
          <pc:sldMk cId="283334129" sldId="453"/>
        </pc:sldMkLst>
      </pc:sldChg>
      <pc:sldChg chg="addSp modSp mod">
        <pc:chgData name="Leonie Smith" userId="fed1330f33f5650e" providerId="LiveId" clId="{12154C1E-8F14-4B82-84F8-278C15E38FE7}" dt="2022-08-16T09:06:33.002" v="77" actId="20577"/>
        <pc:sldMkLst>
          <pc:docMk/>
          <pc:sldMk cId="2511564658" sldId="454"/>
        </pc:sldMkLst>
      </pc:sldChg>
      <pc:sldChg chg="addSp delSp modSp modTransition modAnim">
        <pc:chgData name="Leonie Smith" userId="fed1330f33f5650e" providerId="LiveId" clId="{12154C1E-8F14-4B82-84F8-278C15E38FE7}" dt="2022-08-09T05:12:09.125" v="45"/>
        <pc:sldMkLst>
          <pc:docMk/>
          <pc:sldMk cId="1799939013" sldId="455"/>
        </pc:sldMkLst>
      </pc:sldChg>
      <pc:sldChg chg="addSp modSp mod">
        <pc:chgData name="Leonie Smith" userId="fed1330f33f5650e" providerId="LiveId" clId="{12154C1E-8F14-4B82-84F8-278C15E38FE7}" dt="2022-08-16T09:06:44.026" v="82" actId="20577"/>
        <pc:sldMkLst>
          <pc:docMk/>
          <pc:sldMk cId="4049696417" sldId="456"/>
        </pc:sldMkLst>
      </pc:sldChg>
      <pc:sldChg chg="addSp modSp modNotesTx">
        <pc:chgData name="Leonie Smith" userId="fed1330f33f5650e" providerId="LiveId" clId="{12154C1E-8F14-4B82-84F8-278C15E38FE7}" dt="2022-08-09T05:09:14.591" v="37" actId="5793"/>
        <pc:sldMkLst>
          <pc:docMk/>
          <pc:sldMk cId="3596600315" sldId="468"/>
        </pc:sldMkLst>
      </pc:sldChg>
      <pc:sldChg chg="addSp modSp">
        <pc:chgData name="Leonie Smith" userId="fed1330f33f5650e" providerId="LiveId" clId="{12154C1E-8F14-4B82-84F8-278C15E38FE7}" dt="2022-08-16T09:03:33.591" v="50"/>
        <pc:sldMkLst>
          <pc:docMk/>
          <pc:sldMk cId="2456079184" sldId="469"/>
        </pc:sldMkLst>
      </pc:sldChg>
      <pc:sldChg chg="addSp delSp add del setBg delDesignElem">
        <pc:chgData name="Leonie Smith" userId="fed1330f33f5650e" providerId="LiveId" clId="{12154C1E-8F14-4B82-84F8-278C15E38FE7}" dt="2022-08-16T09:04:01.979" v="53"/>
        <pc:sldMkLst>
          <pc:docMk/>
          <pc:sldMk cId="1599188860" sldId="470"/>
        </pc:sldMkLst>
      </pc:sldChg>
    </pc:docChg>
  </pc:docChgLst>
  <pc:docChgLst>
    <pc:chgData name="Alfred Smith" userId="3c60a3631c0db8ad" providerId="LiveId" clId="{754D5E11-5CE9-4E8D-8C4C-4CCFB9719B0D}"/>
    <pc:docChg chg="custSel modSld">
      <pc:chgData name="Alfred Smith" userId="3c60a3631c0db8ad" providerId="LiveId" clId="{754D5E11-5CE9-4E8D-8C4C-4CCFB9719B0D}" dt="2025-04-14T09:54:36.747" v="18"/>
      <pc:docMkLst>
        <pc:docMk/>
      </pc:docMkLst>
      <pc:sldChg chg="addSp delSp modSp mod">
        <pc:chgData name="Alfred Smith" userId="3c60a3631c0db8ad" providerId="LiveId" clId="{754D5E11-5CE9-4E8D-8C4C-4CCFB9719B0D}" dt="2025-04-14T09:53:21.040" v="4"/>
        <pc:sldMkLst>
          <pc:docMk/>
          <pc:sldMk cId="3676245138" sldId="441"/>
        </pc:sldMkLst>
        <pc:spChg chg="add mod">
          <ac:chgData name="Alfred Smith" userId="3c60a3631c0db8ad" providerId="LiveId" clId="{754D5E11-5CE9-4E8D-8C4C-4CCFB9719B0D}" dt="2025-04-14T09:53:21.040" v="4"/>
          <ac:spMkLst>
            <pc:docMk/>
            <pc:sldMk cId="3676245138" sldId="441"/>
            <ac:spMk id="2" creationId="{98EBB7F3-65F1-8751-1EA6-A8B71E33D013}"/>
          </ac:spMkLst>
        </pc:spChg>
        <pc:spChg chg="add mod">
          <ac:chgData name="Alfred Smith" userId="3c60a3631c0db8ad" providerId="LiveId" clId="{754D5E11-5CE9-4E8D-8C4C-4CCFB9719B0D}" dt="2025-04-14T09:53:21.040" v="4"/>
          <ac:spMkLst>
            <pc:docMk/>
            <pc:sldMk cId="3676245138" sldId="441"/>
            <ac:spMk id="3" creationId="{18DFCD70-9140-A212-7604-E8FA331596D4}"/>
          </ac:spMkLst>
        </pc:spChg>
        <pc:spChg chg="del">
          <ac:chgData name="Alfred Smith" userId="3c60a3631c0db8ad" providerId="LiveId" clId="{754D5E11-5CE9-4E8D-8C4C-4CCFB9719B0D}" dt="2025-04-14T09:53:20.473" v="3" actId="478"/>
          <ac:spMkLst>
            <pc:docMk/>
            <pc:sldMk cId="3676245138" sldId="441"/>
            <ac:spMk id="4" creationId="{9A13E2D8-2F59-44C1-B1D2-79C300C26DD4}"/>
          </ac:spMkLst>
        </pc:spChg>
        <pc:spChg chg="del">
          <ac:chgData name="Alfred Smith" userId="3c60a3631c0db8ad" providerId="LiveId" clId="{754D5E11-5CE9-4E8D-8C4C-4CCFB9719B0D}" dt="2025-04-14T09:53:20.473" v="3" actId="478"/>
          <ac:spMkLst>
            <pc:docMk/>
            <pc:sldMk cId="3676245138" sldId="441"/>
            <ac:spMk id="6" creationId="{416C064E-628E-47C0-A712-DB178FE9901E}"/>
          </ac:spMkLst>
        </pc:spChg>
      </pc:sldChg>
      <pc:sldChg chg="addSp delSp modSp mod">
        <pc:chgData name="Alfred Smith" userId="3c60a3631c0db8ad" providerId="LiveId" clId="{754D5E11-5CE9-4E8D-8C4C-4CCFB9719B0D}" dt="2025-04-14T09:53:33.871" v="6"/>
        <pc:sldMkLst>
          <pc:docMk/>
          <pc:sldMk cId="3095902142" sldId="443"/>
        </pc:sldMkLst>
        <pc:spChg chg="add mod">
          <ac:chgData name="Alfred Smith" userId="3c60a3631c0db8ad" providerId="LiveId" clId="{754D5E11-5CE9-4E8D-8C4C-4CCFB9719B0D}" dt="2025-04-14T09:53:33.871" v="6"/>
          <ac:spMkLst>
            <pc:docMk/>
            <pc:sldMk cId="3095902142" sldId="443"/>
            <ac:spMk id="2" creationId="{3DA4632E-7C73-E8E6-E3F4-DC84A2D27D90}"/>
          </ac:spMkLst>
        </pc:spChg>
        <pc:spChg chg="del">
          <ac:chgData name="Alfred Smith" userId="3c60a3631c0db8ad" providerId="LiveId" clId="{754D5E11-5CE9-4E8D-8C4C-4CCFB9719B0D}" dt="2025-04-14T09:53:33.301" v="5" actId="478"/>
          <ac:spMkLst>
            <pc:docMk/>
            <pc:sldMk cId="3095902142" sldId="443"/>
            <ac:spMk id="4" creationId="{9A13E2D8-2F59-44C1-B1D2-79C300C26DD4}"/>
          </ac:spMkLst>
        </pc:spChg>
        <pc:spChg chg="add mod">
          <ac:chgData name="Alfred Smith" userId="3c60a3631c0db8ad" providerId="LiveId" clId="{754D5E11-5CE9-4E8D-8C4C-4CCFB9719B0D}" dt="2025-04-14T09:53:33.871" v="6"/>
          <ac:spMkLst>
            <pc:docMk/>
            <pc:sldMk cId="3095902142" sldId="443"/>
            <ac:spMk id="5" creationId="{69516B6E-CA84-44C7-1410-1467618E9480}"/>
          </ac:spMkLst>
        </pc:spChg>
        <pc:spChg chg="del">
          <ac:chgData name="Alfred Smith" userId="3c60a3631c0db8ad" providerId="LiveId" clId="{754D5E11-5CE9-4E8D-8C4C-4CCFB9719B0D}" dt="2025-04-14T09:53:33.301" v="5" actId="478"/>
          <ac:spMkLst>
            <pc:docMk/>
            <pc:sldMk cId="3095902142" sldId="443"/>
            <ac:spMk id="6" creationId="{416C064E-628E-47C0-A712-DB178FE9901E}"/>
          </ac:spMkLst>
        </pc:spChg>
      </pc:sldChg>
      <pc:sldChg chg="addSp delSp modSp mod">
        <pc:chgData name="Alfred Smith" userId="3c60a3631c0db8ad" providerId="LiveId" clId="{754D5E11-5CE9-4E8D-8C4C-4CCFB9719B0D}" dt="2025-04-14T09:53:43.545" v="8"/>
        <pc:sldMkLst>
          <pc:docMk/>
          <pc:sldMk cId="2166098122" sldId="445"/>
        </pc:sldMkLst>
        <pc:spChg chg="add mod">
          <ac:chgData name="Alfred Smith" userId="3c60a3631c0db8ad" providerId="LiveId" clId="{754D5E11-5CE9-4E8D-8C4C-4CCFB9719B0D}" dt="2025-04-14T09:53:43.545" v="8"/>
          <ac:spMkLst>
            <pc:docMk/>
            <pc:sldMk cId="2166098122" sldId="445"/>
            <ac:spMk id="3" creationId="{5E039820-C5AC-8EA0-B457-65C497926A08}"/>
          </ac:spMkLst>
        </pc:spChg>
        <pc:spChg chg="del">
          <ac:chgData name="Alfred Smith" userId="3c60a3631c0db8ad" providerId="LiveId" clId="{754D5E11-5CE9-4E8D-8C4C-4CCFB9719B0D}" dt="2025-04-14T09:53:43.065" v="7" actId="478"/>
          <ac:spMkLst>
            <pc:docMk/>
            <pc:sldMk cId="2166098122" sldId="445"/>
            <ac:spMk id="4" creationId="{9A13E2D8-2F59-44C1-B1D2-79C300C26DD4}"/>
          </ac:spMkLst>
        </pc:spChg>
        <pc:spChg chg="add mod">
          <ac:chgData name="Alfred Smith" userId="3c60a3631c0db8ad" providerId="LiveId" clId="{754D5E11-5CE9-4E8D-8C4C-4CCFB9719B0D}" dt="2025-04-14T09:53:43.545" v="8"/>
          <ac:spMkLst>
            <pc:docMk/>
            <pc:sldMk cId="2166098122" sldId="445"/>
            <ac:spMk id="5" creationId="{71D0D092-C6BF-363E-574B-E96DA66A6AA3}"/>
          </ac:spMkLst>
        </pc:spChg>
        <pc:spChg chg="del">
          <ac:chgData name="Alfred Smith" userId="3c60a3631c0db8ad" providerId="LiveId" clId="{754D5E11-5CE9-4E8D-8C4C-4CCFB9719B0D}" dt="2025-04-14T09:53:43.065" v="7" actId="478"/>
          <ac:spMkLst>
            <pc:docMk/>
            <pc:sldMk cId="2166098122" sldId="445"/>
            <ac:spMk id="6" creationId="{416C064E-628E-47C0-A712-DB178FE9901E}"/>
          </ac:spMkLst>
        </pc:spChg>
      </pc:sldChg>
      <pc:sldChg chg="addSp delSp modSp mod">
        <pc:chgData name="Alfred Smith" userId="3c60a3631c0db8ad" providerId="LiveId" clId="{754D5E11-5CE9-4E8D-8C4C-4CCFB9719B0D}" dt="2025-04-14T09:53:56.592" v="10"/>
        <pc:sldMkLst>
          <pc:docMk/>
          <pc:sldMk cId="2422728137" sldId="447"/>
        </pc:sldMkLst>
        <pc:spChg chg="add mod">
          <ac:chgData name="Alfred Smith" userId="3c60a3631c0db8ad" providerId="LiveId" clId="{754D5E11-5CE9-4E8D-8C4C-4CCFB9719B0D}" dt="2025-04-14T09:53:56.592" v="10"/>
          <ac:spMkLst>
            <pc:docMk/>
            <pc:sldMk cId="2422728137" sldId="447"/>
            <ac:spMk id="3" creationId="{831E7964-E48D-0718-6812-1DC73B35A2BB}"/>
          </ac:spMkLst>
        </pc:spChg>
        <pc:spChg chg="del">
          <ac:chgData name="Alfred Smith" userId="3c60a3631c0db8ad" providerId="LiveId" clId="{754D5E11-5CE9-4E8D-8C4C-4CCFB9719B0D}" dt="2025-04-14T09:53:55.319" v="9" actId="478"/>
          <ac:spMkLst>
            <pc:docMk/>
            <pc:sldMk cId="2422728137" sldId="447"/>
            <ac:spMk id="4" creationId="{9A13E2D8-2F59-44C1-B1D2-79C300C26DD4}"/>
          </ac:spMkLst>
        </pc:spChg>
        <pc:spChg chg="add mod">
          <ac:chgData name="Alfred Smith" userId="3c60a3631c0db8ad" providerId="LiveId" clId="{754D5E11-5CE9-4E8D-8C4C-4CCFB9719B0D}" dt="2025-04-14T09:53:56.592" v="10"/>
          <ac:spMkLst>
            <pc:docMk/>
            <pc:sldMk cId="2422728137" sldId="447"/>
            <ac:spMk id="5" creationId="{AAE3DE69-40F6-662D-B675-A215B2910A06}"/>
          </ac:spMkLst>
        </pc:spChg>
        <pc:spChg chg="del">
          <ac:chgData name="Alfred Smith" userId="3c60a3631c0db8ad" providerId="LiveId" clId="{754D5E11-5CE9-4E8D-8C4C-4CCFB9719B0D}" dt="2025-04-14T09:53:55.319" v="9" actId="478"/>
          <ac:spMkLst>
            <pc:docMk/>
            <pc:sldMk cId="2422728137" sldId="447"/>
            <ac:spMk id="6" creationId="{416C064E-628E-47C0-A712-DB178FE9901E}"/>
          </ac:spMkLst>
        </pc:spChg>
      </pc:sldChg>
      <pc:sldChg chg="addSp delSp modSp mod">
        <pc:chgData name="Alfred Smith" userId="3c60a3631c0db8ad" providerId="LiveId" clId="{754D5E11-5CE9-4E8D-8C4C-4CCFB9719B0D}" dt="2025-04-14T09:54:05.497" v="12"/>
        <pc:sldMkLst>
          <pc:docMk/>
          <pc:sldMk cId="4160448636" sldId="449"/>
        </pc:sldMkLst>
        <pc:spChg chg="add mod">
          <ac:chgData name="Alfred Smith" userId="3c60a3631c0db8ad" providerId="LiveId" clId="{754D5E11-5CE9-4E8D-8C4C-4CCFB9719B0D}" dt="2025-04-14T09:54:05.497" v="12"/>
          <ac:spMkLst>
            <pc:docMk/>
            <pc:sldMk cId="4160448636" sldId="449"/>
            <ac:spMk id="2" creationId="{6C6D9A21-DDD2-20C4-3003-C277369168E6}"/>
          </ac:spMkLst>
        </pc:spChg>
        <pc:spChg chg="del">
          <ac:chgData name="Alfred Smith" userId="3c60a3631c0db8ad" providerId="LiveId" clId="{754D5E11-5CE9-4E8D-8C4C-4CCFB9719B0D}" dt="2025-04-14T09:54:04.866" v="11" actId="478"/>
          <ac:spMkLst>
            <pc:docMk/>
            <pc:sldMk cId="4160448636" sldId="449"/>
            <ac:spMk id="4" creationId="{9A13E2D8-2F59-44C1-B1D2-79C300C26DD4}"/>
          </ac:spMkLst>
        </pc:spChg>
        <pc:spChg chg="add mod">
          <ac:chgData name="Alfred Smith" userId="3c60a3631c0db8ad" providerId="LiveId" clId="{754D5E11-5CE9-4E8D-8C4C-4CCFB9719B0D}" dt="2025-04-14T09:54:05.497" v="12"/>
          <ac:spMkLst>
            <pc:docMk/>
            <pc:sldMk cId="4160448636" sldId="449"/>
            <ac:spMk id="5" creationId="{62B9320E-F197-0D0D-9721-BD8A42C115D8}"/>
          </ac:spMkLst>
        </pc:spChg>
        <pc:spChg chg="del">
          <ac:chgData name="Alfred Smith" userId="3c60a3631c0db8ad" providerId="LiveId" clId="{754D5E11-5CE9-4E8D-8C4C-4CCFB9719B0D}" dt="2025-04-14T09:54:04.866" v="11" actId="478"/>
          <ac:spMkLst>
            <pc:docMk/>
            <pc:sldMk cId="4160448636" sldId="449"/>
            <ac:spMk id="6" creationId="{416C064E-628E-47C0-A712-DB178FE9901E}"/>
          </ac:spMkLst>
        </pc:spChg>
      </pc:sldChg>
      <pc:sldChg chg="addSp delSp modSp mod">
        <pc:chgData name="Alfred Smith" userId="3c60a3631c0db8ad" providerId="LiveId" clId="{754D5E11-5CE9-4E8D-8C4C-4CCFB9719B0D}" dt="2025-04-14T09:54:14.765" v="14"/>
        <pc:sldMkLst>
          <pc:docMk/>
          <pc:sldMk cId="3386340796" sldId="451"/>
        </pc:sldMkLst>
        <pc:spChg chg="add mod">
          <ac:chgData name="Alfred Smith" userId="3c60a3631c0db8ad" providerId="LiveId" clId="{754D5E11-5CE9-4E8D-8C4C-4CCFB9719B0D}" dt="2025-04-14T09:54:14.765" v="14"/>
          <ac:spMkLst>
            <pc:docMk/>
            <pc:sldMk cId="3386340796" sldId="451"/>
            <ac:spMk id="3" creationId="{1096B735-2E20-0DF9-0DBA-6C9C95DD193A}"/>
          </ac:spMkLst>
        </pc:spChg>
        <pc:spChg chg="del">
          <ac:chgData name="Alfred Smith" userId="3c60a3631c0db8ad" providerId="LiveId" clId="{754D5E11-5CE9-4E8D-8C4C-4CCFB9719B0D}" dt="2025-04-14T09:54:14.200" v="13" actId="478"/>
          <ac:spMkLst>
            <pc:docMk/>
            <pc:sldMk cId="3386340796" sldId="451"/>
            <ac:spMk id="4" creationId="{9A13E2D8-2F59-44C1-B1D2-79C300C26DD4}"/>
          </ac:spMkLst>
        </pc:spChg>
        <pc:spChg chg="add mod">
          <ac:chgData name="Alfred Smith" userId="3c60a3631c0db8ad" providerId="LiveId" clId="{754D5E11-5CE9-4E8D-8C4C-4CCFB9719B0D}" dt="2025-04-14T09:54:14.765" v="14"/>
          <ac:spMkLst>
            <pc:docMk/>
            <pc:sldMk cId="3386340796" sldId="451"/>
            <ac:spMk id="5" creationId="{2E48C1DA-B792-149F-AA88-892F341DECF5}"/>
          </ac:spMkLst>
        </pc:spChg>
        <pc:spChg chg="del">
          <ac:chgData name="Alfred Smith" userId="3c60a3631c0db8ad" providerId="LiveId" clId="{754D5E11-5CE9-4E8D-8C4C-4CCFB9719B0D}" dt="2025-04-14T09:54:14.200" v="13" actId="478"/>
          <ac:spMkLst>
            <pc:docMk/>
            <pc:sldMk cId="3386340796" sldId="451"/>
            <ac:spMk id="6" creationId="{416C064E-628E-47C0-A712-DB178FE9901E}"/>
          </ac:spMkLst>
        </pc:spChg>
      </pc:sldChg>
      <pc:sldChg chg="addSp delSp modSp mod">
        <pc:chgData name="Alfred Smith" userId="3c60a3631c0db8ad" providerId="LiveId" clId="{754D5E11-5CE9-4E8D-8C4C-4CCFB9719B0D}" dt="2025-04-14T09:54:24.886" v="16"/>
        <pc:sldMkLst>
          <pc:docMk/>
          <pc:sldMk cId="283334129" sldId="453"/>
        </pc:sldMkLst>
        <pc:spChg chg="add mod">
          <ac:chgData name="Alfred Smith" userId="3c60a3631c0db8ad" providerId="LiveId" clId="{754D5E11-5CE9-4E8D-8C4C-4CCFB9719B0D}" dt="2025-04-14T09:54:24.886" v="16"/>
          <ac:spMkLst>
            <pc:docMk/>
            <pc:sldMk cId="283334129" sldId="453"/>
            <ac:spMk id="3" creationId="{9EA16266-9A17-EEFA-AB62-03280B39BEAF}"/>
          </ac:spMkLst>
        </pc:spChg>
        <pc:spChg chg="del">
          <ac:chgData name="Alfred Smith" userId="3c60a3631c0db8ad" providerId="LiveId" clId="{754D5E11-5CE9-4E8D-8C4C-4CCFB9719B0D}" dt="2025-04-14T09:54:24.277" v="15" actId="478"/>
          <ac:spMkLst>
            <pc:docMk/>
            <pc:sldMk cId="283334129" sldId="453"/>
            <ac:spMk id="4" creationId="{9A13E2D8-2F59-44C1-B1D2-79C300C26DD4}"/>
          </ac:spMkLst>
        </pc:spChg>
        <pc:spChg chg="add mod">
          <ac:chgData name="Alfred Smith" userId="3c60a3631c0db8ad" providerId="LiveId" clId="{754D5E11-5CE9-4E8D-8C4C-4CCFB9719B0D}" dt="2025-04-14T09:54:24.886" v="16"/>
          <ac:spMkLst>
            <pc:docMk/>
            <pc:sldMk cId="283334129" sldId="453"/>
            <ac:spMk id="5" creationId="{22318328-9F5C-F622-AB26-8CAFB5AC94A3}"/>
          </ac:spMkLst>
        </pc:spChg>
        <pc:spChg chg="del">
          <ac:chgData name="Alfred Smith" userId="3c60a3631c0db8ad" providerId="LiveId" clId="{754D5E11-5CE9-4E8D-8C4C-4CCFB9719B0D}" dt="2025-04-14T09:54:24.277" v="15" actId="478"/>
          <ac:spMkLst>
            <pc:docMk/>
            <pc:sldMk cId="283334129" sldId="453"/>
            <ac:spMk id="6" creationId="{416C064E-628E-47C0-A712-DB178FE9901E}"/>
          </ac:spMkLst>
        </pc:spChg>
      </pc:sldChg>
      <pc:sldChg chg="addSp delSp modSp mod">
        <pc:chgData name="Alfred Smith" userId="3c60a3631c0db8ad" providerId="LiveId" clId="{754D5E11-5CE9-4E8D-8C4C-4CCFB9719B0D}" dt="2025-04-14T09:54:36.747" v="18"/>
        <pc:sldMkLst>
          <pc:docMk/>
          <pc:sldMk cId="1799939013" sldId="455"/>
        </pc:sldMkLst>
        <pc:spChg chg="add mod">
          <ac:chgData name="Alfred Smith" userId="3c60a3631c0db8ad" providerId="LiveId" clId="{754D5E11-5CE9-4E8D-8C4C-4CCFB9719B0D}" dt="2025-04-14T09:54:36.747" v="18"/>
          <ac:spMkLst>
            <pc:docMk/>
            <pc:sldMk cId="1799939013" sldId="455"/>
            <ac:spMk id="2" creationId="{82A616A3-BA99-AF26-9736-EB918781244B}"/>
          </ac:spMkLst>
        </pc:spChg>
        <pc:spChg chg="add mod">
          <ac:chgData name="Alfred Smith" userId="3c60a3631c0db8ad" providerId="LiveId" clId="{754D5E11-5CE9-4E8D-8C4C-4CCFB9719B0D}" dt="2025-04-14T09:54:36.747" v="18"/>
          <ac:spMkLst>
            <pc:docMk/>
            <pc:sldMk cId="1799939013" sldId="455"/>
            <ac:spMk id="3" creationId="{519C4D18-236B-7644-A804-C0AE9308C40B}"/>
          </ac:spMkLst>
        </pc:spChg>
        <pc:spChg chg="del">
          <ac:chgData name="Alfred Smith" userId="3c60a3631c0db8ad" providerId="LiveId" clId="{754D5E11-5CE9-4E8D-8C4C-4CCFB9719B0D}" dt="2025-04-14T09:54:36.151" v="17" actId="478"/>
          <ac:spMkLst>
            <pc:docMk/>
            <pc:sldMk cId="1799939013" sldId="455"/>
            <ac:spMk id="4" creationId="{9A13E2D8-2F59-44C1-B1D2-79C300C26DD4}"/>
          </ac:spMkLst>
        </pc:spChg>
        <pc:spChg chg="del">
          <ac:chgData name="Alfred Smith" userId="3c60a3631c0db8ad" providerId="LiveId" clId="{754D5E11-5CE9-4E8D-8C4C-4CCFB9719B0D}" dt="2025-04-14T09:54:36.151" v="17" actId="478"/>
          <ac:spMkLst>
            <pc:docMk/>
            <pc:sldMk cId="1799939013" sldId="455"/>
            <ac:spMk id="6" creationId="{416C064E-628E-47C0-A712-DB178FE9901E}"/>
          </ac:spMkLst>
        </pc:spChg>
      </pc:sldChg>
      <pc:sldChg chg="addSp delSp modSp mod">
        <pc:chgData name="Alfred Smith" userId="3c60a3631c0db8ad" providerId="LiveId" clId="{754D5E11-5CE9-4E8D-8C4C-4CCFB9719B0D}" dt="2025-04-14T09:53:00.593" v="1"/>
        <pc:sldMkLst>
          <pc:docMk/>
          <pc:sldMk cId="3596600315" sldId="468"/>
        </pc:sldMkLst>
        <pc:spChg chg="del">
          <ac:chgData name="Alfred Smith" userId="3c60a3631c0db8ad" providerId="LiveId" clId="{754D5E11-5CE9-4E8D-8C4C-4CCFB9719B0D}" dt="2025-04-14T09:53:00.036" v="0" actId="478"/>
          <ac:spMkLst>
            <pc:docMk/>
            <pc:sldMk cId="3596600315" sldId="468"/>
            <ac:spMk id="3" creationId="{0162BEE1-134B-8B70-2BB8-9226F1DF1614}"/>
          </ac:spMkLst>
        </pc:spChg>
        <pc:spChg chg="add mod">
          <ac:chgData name="Alfred Smith" userId="3c60a3631c0db8ad" providerId="LiveId" clId="{754D5E11-5CE9-4E8D-8C4C-4CCFB9719B0D}" dt="2025-04-14T09:53:00.593" v="1"/>
          <ac:spMkLst>
            <pc:docMk/>
            <pc:sldMk cId="3596600315" sldId="468"/>
            <ac:spMk id="5" creationId="{72F0C4B5-E2E5-FABD-753D-17FF755EE3BA}"/>
          </ac:spMkLst>
        </pc:spChg>
      </pc:sldChg>
      <pc:sldChg chg="addSp modSp">
        <pc:chgData name="Alfred Smith" userId="3c60a3631c0db8ad" providerId="LiveId" clId="{754D5E11-5CE9-4E8D-8C4C-4CCFB9719B0D}" dt="2025-04-14T09:53:09.735" v="2"/>
        <pc:sldMkLst>
          <pc:docMk/>
          <pc:sldMk cId="2456079184" sldId="469"/>
        </pc:sldMkLst>
        <pc:spChg chg="add mod">
          <ac:chgData name="Alfred Smith" userId="3c60a3631c0db8ad" providerId="LiveId" clId="{754D5E11-5CE9-4E8D-8C4C-4CCFB9719B0D}" dt="2025-04-14T09:53:09.735" v="2"/>
          <ac:spMkLst>
            <pc:docMk/>
            <pc:sldMk cId="2456079184" sldId="469"/>
            <ac:spMk id="5" creationId="{E38D7D07-E355-59EB-FA89-3A8E5D29EA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29-6</a:t>
            </a:r>
          </a:p>
        </p:txBody>
      </p:sp>
      <p:pic>
        <p:nvPicPr>
          <p:cNvPr id="4" name="Audio 3">
            <a:hlinkClick r:id="" action="ppaction://media"/>
            <a:extLst>
              <a:ext uri="{FF2B5EF4-FFF2-40B4-BE49-F238E27FC236}">
                <a16:creationId xmlns:a16="http://schemas.microsoft.com/office/drawing/2014/main" id="{9E92884A-47A1-404E-3BEA-D3D4ACABD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2F0C4B5-E2E5-FABD-753D-17FF755EE3B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2"/>
    </mc:Choice>
    <mc:Fallback xmlns="">
      <p:transition spd="slow" advTm="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F10E66-B238-730E-EC94-11A79C6FDFFE}"/>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4831CE-3A72-F497-8094-680ED523C13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DE4D577-B7C7-52B1-41B0-69FA8CD59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31E7964-E48D-0718-6812-1DC73B35A2B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10After Job had prayed for his friends, the Lord restored his prosperity and doubled his former possessions.</a:t>
            </a:r>
            <a:endParaRPr lang="en-ZA" dirty="0"/>
          </a:p>
        </p:txBody>
      </p:sp>
      <p:sp>
        <p:nvSpPr>
          <p:cNvPr id="5" name="TextBox 4">
            <a:extLst>
              <a:ext uri="{FF2B5EF4-FFF2-40B4-BE49-F238E27FC236}">
                <a16:creationId xmlns:a16="http://schemas.microsoft.com/office/drawing/2014/main" id="{AAE3DE69-40F6-662D-B675-A215B2910A0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10ཨེས་ཡོབ་ཀྱིས་རང་གི་མཆེད་གྲོགས་རྣམས་ཀྱི་དོན་དུ་གསོལ་བ་བཏབ་པ་ལ། དཀོན་མཆོག་ཡ་ཝཱེས་ཨེས་ཡོབ་སྡུག་བསྔལ་ཀུན་ལས་བསྐྱབས་ཤིང་ཁོང་ལ་སྔར་བདོག་པ་ལས་ཀྱང་ལྡབ་འགྱུར་གྱིས་གནང་བ་དང་།</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45ED01-26BD-183D-5D9C-02536692953F}"/>
              </a:ext>
            </a:extLst>
          </p:cNvPr>
          <p:cNvPicPr>
            <a:picLocks noChangeAspect="1"/>
          </p:cNvPicPr>
          <p:nvPr/>
        </p:nvPicPr>
        <p:blipFill rotWithShape="1">
          <a:blip r:embed="rId2"/>
          <a:srcRect t="595" b="11531"/>
          <a:stretch/>
        </p:blipFill>
        <p:spPr>
          <a:xfrm>
            <a:off x="19" y="-1900142"/>
            <a:ext cx="15572915" cy="875814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56F030C-43A9-0697-9D0F-7E4214BFEF56}"/>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62FFA19-FDCC-5FBA-3DCE-4E7E4BD50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6D9A21-DDD2-20C4-3003-C277369168E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11All his brothers and sisters and prior acquaintances came and dined with him in his house. They consoled him and comforted him over all the adversity that the Lord had brought upon him. And each one gave him a piece of silver  and a gold ring.</a:t>
            </a:r>
            <a:endParaRPr lang="en-ZA" dirty="0"/>
          </a:p>
        </p:txBody>
      </p:sp>
      <p:sp>
        <p:nvSpPr>
          <p:cNvPr id="5" name="TextBox 4">
            <a:extLst>
              <a:ext uri="{FF2B5EF4-FFF2-40B4-BE49-F238E27FC236}">
                <a16:creationId xmlns:a16="http://schemas.microsoft.com/office/drawing/2014/main" id="{62B9320E-F197-0D0D-9721-BD8A42C115D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ཨེས་ཡོབ་ཀྱི་མིང་སྲིང་དང་སྔར་ངོ་ཤེས་པའི་མི་ཐམས་ཅད་ཁོང་ཡོད་སར་འོངས་ནས་དེའི་ཁྱིམ་དུ་དེ་དང་ལྷན་ཅིག་ཁ་ཟས་སྤྱད། ཡང་དཀོན་མཆོག་ཡ་ཝཱེས་ཁོང་གི་སྟེང་དུ་དྲངས་པའི་རྐྱེན་ངན་ཐམས་ཅད་གླེང་ནས། ཀུན་པོ་སེམས་སྡུག་སྟེ་ཁོང་ལ་སེམས་གསོ་གནང་བ་དང་། མི་རེ་རེས་ཁོང་ལ་དངུལ་དུམ་བུ་ཞིག་དང་གསེར་གྱི་ཨ་ལུང་རེ་སྤྲད།</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757"/>
    </mc:Choice>
    <mc:Fallback xmlns="">
      <p:transition spd="slow" advTm="1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1A94DA-9A66-07B0-4C49-E1B61F26E88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9F9836C-D707-186A-4A11-2AFAA3F01D8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5397B2-6387-785C-D469-1BA9DBC512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096B735-2E20-0DF9-0DBA-6C9C95DD193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12So the Lord blessed Job’s latter days more than his first. He owned 14,000 sheep, 6,000 camels, 1,000 yoke of oxen, and 1,000 female donkeys. 13And he also had seven sons and three daughters.</a:t>
            </a:r>
            <a:endParaRPr lang="en-ZA" dirty="0"/>
          </a:p>
        </p:txBody>
      </p:sp>
      <p:sp>
        <p:nvSpPr>
          <p:cNvPr id="5" name="TextBox 4">
            <a:extLst>
              <a:ext uri="{FF2B5EF4-FFF2-40B4-BE49-F238E27FC236}">
                <a16:creationId xmlns:a16="http://schemas.microsoft.com/office/drawing/2014/main" id="{2E48C1DA-B792-149F-AA88-892F341DECF5}"/>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12དེ་ལྟར་དཀོན་མཆོག་ཡ་ཝཱེས་ཨེས་ཡོབ་ལ་སྔར་ལས་ལྷག་པར་བྱིན་གྱིས་བརླབས་པས། ཁོང་ལ་ར་ལུག་ཆིག་ཁྲི་བཞི་སྟོང་དང་། རྔ་མོང་དྲུག་སྟོང་དང་། བ་གླང་དོར་ཆིག་སྟོང་དང་། བོང་མོ་ཆིག་སྟོང་བཅས་ཡོད་པར་གྱུར། 13ཡང་ཁོང་ལ་བུ་བདུན་དང་བུ་མོ་གསུམ་སྐྱེས་ཏེ།</a:t>
            </a:r>
            <a:endParaRPr lang="en-ZA" sz="16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912"/>
    </mc:Choice>
    <mc:Fallback xmlns="">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9E71D3-78FB-6037-6AF5-B2C0845B5062}"/>
              </a:ext>
            </a:extLst>
          </p:cNvPr>
          <p:cNvPicPr>
            <a:picLocks noChangeAspect="1"/>
          </p:cNvPicPr>
          <p:nvPr/>
        </p:nvPicPr>
        <p:blipFill rotWithShape="1">
          <a:blip r:embed="rId2"/>
          <a:srcRect b="2192"/>
          <a:stretch/>
        </p:blipFill>
        <p:spPr>
          <a:xfrm>
            <a:off x="-645845" y="-556744"/>
            <a:ext cx="13184209" cy="7414744"/>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3D1292-053B-76B0-44C0-F54E358F8692}"/>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654B459-4BBA-4686-605F-42F31B7B6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EA16266-9A17-EEFA-AB62-03280B39BEA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15No women as beautiful as Job’s daughters could be found in all the land, and their father granted them an inheritance among their brothers.</a:t>
            </a:r>
            <a:endParaRPr lang="en-ZA" dirty="0"/>
          </a:p>
        </p:txBody>
      </p:sp>
      <p:sp>
        <p:nvSpPr>
          <p:cNvPr id="5" name="TextBox 4">
            <a:extLst>
              <a:ext uri="{FF2B5EF4-FFF2-40B4-BE49-F238E27FC236}">
                <a16:creationId xmlns:a16="http://schemas.microsoft.com/office/drawing/2014/main" id="{22318328-9F5C-F622-AB26-8CAFB5AC94A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ཡུལ་དེའི་གནས་ཀུན་ཏུ་ཨེས་ཡོབ་ཀྱི་སྲས་མོ་གསུམ་པོ་དང་འདྲ་བའི་བྱད་གཟུགས་མཛེས་པའི་བུད་མེད་གང་ཡང་མེད་ལ། དེ་རྣམས་ཀྱི་ཕ་ཡིས་དེ་དག་གི་མིང་པོ་རྣམས་ཀྱི་ཁྲོད་དུ་དེ་ཚོར་ནོར་སྐལ་གནང་།</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880"/>
    </mc:Choice>
    <mc:Fallback xmlns="">
      <p:transition spd="slow" advTm="1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50AF5-D371-A7C3-00C6-36E3C3D19326}"/>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E8A6B2-E783-E78B-D4CD-AA28D2C16725}"/>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4D9A5A65-9EE8-20BC-C888-84E73D6BA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A616A3-BA99-AF26-9736-EB91878124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16After this, Job lived 140 years and saw his children and their children to the fourth generation. 17And so Job died, old and full of years.</a:t>
            </a:r>
            <a:endParaRPr lang="en-ZA" dirty="0"/>
          </a:p>
        </p:txBody>
      </p:sp>
      <p:sp>
        <p:nvSpPr>
          <p:cNvPr id="3" name="TextBox 2">
            <a:extLst>
              <a:ext uri="{FF2B5EF4-FFF2-40B4-BE49-F238E27FC236}">
                <a16:creationId xmlns:a16="http://schemas.microsoft.com/office/drawing/2014/main" id="{519C4D18-236B-7644-A804-C0AE9308C40B}"/>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16དེའི་རྗེས་སུ་ཨེས་ཡོབ་ཡང་ལོ་བརྒྱ་དང་བཞི་བཅུར་བསྡད་དེ། རང་གི་བུ་རབས་བཞི་ཡི་བུ་རབས་ཚ་རྒྱུད་རྣམས་མཐོང་བར་གྱུར། 17དེ་བཞིན་ཨེས་ཡོབ་རྒས་ནས་ཚེ་ལོ་མཐར་ཕྱིན་ཏེ་ཚེ་ལས་འདས་སོ།།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367"/>
    </mc:Choice>
    <mc:Fallback xmlns="">
      <p:transition spd="slow" advTm="1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6FF5FE-8229-7839-D0D4-27AD92BD0B0C}"/>
              </a:ext>
            </a:extLst>
          </p:cNvPr>
          <p:cNvSpPr txBox="1"/>
          <p:nvPr/>
        </p:nvSpPr>
        <p:spPr>
          <a:xfrm>
            <a:off x="7566303" y="4042756"/>
            <a:ext cx="5975129" cy="2973185"/>
          </a:xfrm>
          <a:prstGeom prst="rect">
            <a:avLst/>
          </a:prstGeom>
          <a:noFill/>
        </p:spPr>
        <p:txBody>
          <a:bodyPr wrap="square" rtlCol="0">
            <a:noAutofit/>
          </a:bodyPr>
          <a:lstStyle/>
          <a:p>
            <a:pPr algn="ctr"/>
            <a:r>
              <a:rPr lang="bo-CN" sz="8000" b="1" i="0" cap="all" dirty="0">
                <a:solidFill>
                  <a:schemeClr val="bg1"/>
                </a:solidFill>
                <a:effectLst/>
                <a:latin typeface="ArialMT"/>
              </a:rPr>
              <a:t>ཨེས་ཡོབ 42</a:t>
            </a:r>
          </a:p>
          <a:p>
            <a:r>
              <a:rPr lang="bo-CN" sz="8000" b="1" i="0" dirty="0">
                <a:solidFill>
                  <a:schemeClr val="bg1"/>
                </a:solidFill>
                <a:effectLst/>
                <a:latin typeface="ArialMT"/>
              </a:rPr>
              <a:t>མཐའ་བསྡོམས།</a:t>
            </a:r>
            <a:br>
              <a:rPr lang="bo-CN" b="0" i="0" dirty="0">
                <a:solidFill>
                  <a:srgbClr val="121212"/>
                </a:solidFill>
                <a:effectLst/>
                <a:latin typeface="ArialMT"/>
              </a:rPr>
            </a:br>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C5A0A-8FA9-47D3-D0A2-EC0FD1A4A860}"/>
              </a:ext>
            </a:extLst>
          </p:cNvPr>
          <p:cNvPicPr>
            <a:picLocks noChangeAspect="1"/>
          </p:cNvPicPr>
          <p:nvPr/>
        </p:nvPicPr>
        <p:blipFill rotWithShape="1">
          <a:blip r:embed="rId2"/>
          <a:srcRect t="1635" b="22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1490E6-1FB0-E5F7-991E-3295272C06B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Job is restored– Job 42:7-9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ཨེས་ཡོབ 42</a:t>
            </a:r>
          </a:p>
          <a:p>
            <a:r>
              <a:rPr lang="bo-CN" sz="8000" b="1" i="0" dirty="0">
                <a:solidFill>
                  <a:srgbClr val="121212"/>
                </a:solidFill>
                <a:effectLst/>
                <a:latin typeface="ArialMT"/>
              </a:rPr>
              <a:t>མཐའ་བསྡོམས།</a:t>
            </a:r>
            <a:br>
              <a:rPr lang="bo-CN" b="0" i="0" dirty="0">
                <a:solidFill>
                  <a:srgbClr val="121212"/>
                </a:solidFill>
                <a:effectLst/>
                <a:latin typeface="ArialMT"/>
              </a:rPr>
            </a:br>
            <a:endParaRPr lang="en-ZA" dirty="0"/>
          </a:p>
        </p:txBody>
      </p:sp>
      <p:pic>
        <p:nvPicPr>
          <p:cNvPr id="2" name="Audio 1">
            <a:hlinkClick r:id="" action="ppaction://media"/>
            <a:extLst>
              <a:ext uri="{FF2B5EF4-FFF2-40B4-BE49-F238E27FC236}">
                <a16:creationId xmlns:a16="http://schemas.microsoft.com/office/drawing/2014/main" id="{BD3B182C-FE91-D510-2A4D-688FCFF56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57"/>
    </mc:Choice>
    <mc:Fallback xmlns="">
      <p:transition spd="slow" advTm="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83776-3B94-C64B-3E9D-DC39A2852A3B}"/>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26495A-690D-0AF1-D0E8-8F6178959C1B}"/>
              </a:ext>
            </a:extLst>
          </p:cNvPr>
          <p:cNvSpPr txBox="1"/>
          <p:nvPr/>
        </p:nvSpPr>
        <p:spPr>
          <a:xfrm>
            <a:off x="7566303" y="4042756"/>
            <a:ext cx="5975129" cy="2973185"/>
          </a:xfrm>
          <a:prstGeom prst="rect">
            <a:avLst/>
          </a:prstGeom>
          <a:noFill/>
        </p:spPr>
        <p:txBody>
          <a:bodyPr wrap="square" rtlCol="0">
            <a:noAutofit/>
          </a:bodyPr>
          <a:lstStyle/>
          <a:p>
            <a:pPr algn="ctr"/>
            <a:r>
              <a:rPr lang="bo-CN" sz="8000" b="1" i="0" cap="all" dirty="0">
                <a:solidFill>
                  <a:schemeClr val="bg1"/>
                </a:solidFill>
                <a:effectLst/>
                <a:latin typeface="ArialMT"/>
              </a:rPr>
              <a:t>ཨེས་ཡོབ 42</a:t>
            </a:r>
          </a:p>
          <a:p>
            <a:r>
              <a:rPr lang="bo-CN" sz="8000" b="1" i="0" dirty="0">
                <a:solidFill>
                  <a:schemeClr val="bg1"/>
                </a:solidFill>
                <a:effectLst/>
                <a:latin typeface="ArialMT"/>
              </a:rPr>
              <a:t>མཐའ་བསྡོམས།</a:t>
            </a:r>
            <a:br>
              <a:rPr lang="bo-CN" b="0" i="0" dirty="0">
                <a:solidFill>
                  <a:srgbClr val="121212"/>
                </a:solidFill>
                <a:effectLst/>
                <a:latin typeface="ArialMT"/>
              </a:rPr>
            </a:br>
            <a:endParaRPr lang="en-ZA" dirty="0"/>
          </a:p>
        </p:txBody>
      </p:sp>
      <p:sp>
        <p:nvSpPr>
          <p:cNvPr id="5" name="TextBox 2">
            <a:extLst>
              <a:ext uri="{FF2B5EF4-FFF2-40B4-BE49-F238E27FC236}">
                <a16:creationId xmlns:a16="http://schemas.microsoft.com/office/drawing/2014/main" id="{E38D7D07-E355-59EB-FA89-3A8E5D29EA3B}"/>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607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B263641-491C-BFBB-2F8B-F45D10D83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EBB7F3-65F1-8751-1EA6-A8B71E33D01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7After the Lord had spoken these words to Job, He said to Eliphaz the </a:t>
            </a:r>
            <a:r>
              <a:rPr lang="en-US" sz="4400" dirty="0" err="1">
                <a:solidFill>
                  <a:srgbClr val="121212"/>
                </a:solidFill>
                <a:latin typeface="ArialMT"/>
              </a:rPr>
              <a:t>Temanite</a:t>
            </a:r>
            <a:r>
              <a:rPr lang="en-US" sz="4400" dirty="0">
                <a:solidFill>
                  <a:srgbClr val="121212"/>
                </a:solidFill>
                <a:latin typeface="ArialMT"/>
              </a:rPr>
              <a:t>, “My wrath is kindled against you and your two friends. For you have not spoken about Me accurately, as My servant Job has.</a:t>
            </a:r>
            <a:endParaRPr lang="en-ZA" dirty="0"/>
          </a:p>
        </p:txBody>
      </p:sp>
      <p:sp>
        <p:nvSpPr>
          <p:cNvPr id="3" name="TextBox 2">
            <a:extLst>
              <a:ext uri="{FF2B5EF4-FFF2-40B4-BE49-F238E27FC236}">
                <a16:creationId xmlns:a16="http://schemas.microsoft.com/office/drawing/2014/main" id="{18DFCD70-9140-A212-7604-E8FA331596D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7དཀོན་མཆོག་ཡ་ཝཱེས་ཨེས་ཡོབ་ལ་གསུང་གནང་རྗེས་དེ་མན་པ་ཨེ་ལི་ཕཱ་སི་ལ་འདི་སྐད་གསུངས་པ་སྟེ། ཁྱོད་དང་ཁྱོད་ཀྱི་གྲོགས་པོ་གཉིས་ཀྱིས་བདག་གི་སྐོར་གླེང་པ་ནི་ངའི་ཞབས་ཕྱི་ཨེས་ཡོབ་ལྟར་དྲང་བདེན་མ་ཡིན་པས་བདག་ཁྱོད་རྣམས་ལ་ཁྲོས་པ་ཡིན།</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421D26-A11E-BA62-65B2-37353A3A8BC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0BAB77-A14E-6506-61D3-D4C00835ECAE}"/>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D9663A-2B63-E5F1-2397-C8C0AD2ABE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A4632E-7C73-E8E6-E3F4-DC84A2D27D9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8So now, take seven bulls and seven rams, go to My servant Job, and sacrifice a burnt offering for yourselves. Then My servant Job will pray for you, for I will accept his prayer and not deal with you according to your folly. For you have not spoken accurately about Me, as My servant Job has.”</a:t>
            </a:r>
            <a:endParaRPr lang="en-ZA" dirty="0"/>
          </a:p>
        </p:txBody>
      </p:sp>
      <p:sp>
        <p:nvSpPr>
          <p:cNvPr id="5" name="TextBox 4">
            <a:extLst>
              <a:ext uri="{FF2B5EF4-FFF2-40B4-BE49-F238E27FC236}">
                <a16:creationId xmlns:a16="http://schemas.microsoft.com/office/drawing/2014/main" id="{69516B6E-CA84-44C7-1410-1467618E9480}"/>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8ད་ལྟ་ཁྱོད་ཚོས་རང་གི་ཕྱིར་དུ་བ་གླང་བདུན་དང་ལུག་ཐུག་བདུན་གྲ་སྒྲིག་བྱས་ཏེ། བདག་གི་ཞབས་ཕྱི་ཨེས་ཡོབ་ཀྱི་དྲུང་དུ་སོང་ནས་རང་ཉིད་ཀྱི་ཆེད་དུ་སྦྱིན་སྲེག་འབུལ་དགོས་ཏེ། དེ་ནས་བདག་གི་ཞབས་ཕྱི་ཨེས་ཡོབ་ཀྱིས་ཁྱོད་ཅག་གི་ཆེད་དུ་སྨོན་ལམ་ཞུ་ངེས་ཤིང་བདག་གིས་སྨོན་ལམ་དེར་མཉན་ནས་ཁྱོད་ཚོའི་རྨོངས་སྤྱོད་བཞིན་དུ་ཁྱོད་ཚོར་ཉེས་ཆད་མི་གཅོད་དེ། ཁྱོད་ཚོས་བདག་གི་སྐོར་གླེང་པ་ནི་བདག་གི་ཞབས་ཕྱི་ཨེས་ཡོབ་ལྟར་དྲང་བདེན་མ་ཡིན་ཞེས་པའོ།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706"/>
    </mc:Choice>
    <mc:Fallback xmlns="">
      <p:transition spd="slow" advTm="1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939A84-5A08-CE9F-B510-E1C35319BA0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A2734C4-6DB3-9053-9679-51667AF4881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8B456C9-7157-3053-56D9-7C2CD0390D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E039820-C5AC-8EA0-B457-65C497926A0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9So Eliphaz the </a:t>
            </a:r>
            <a:r>
              <a:rPr lang="en-US" sz="4400" dirty="0" err="1">
                <a:solidFill>
                  <a:srgbClr val="121212"/>
                </a:solidFill>
                <a:latin typeface="ArialMT"/>
              </a:rPr>
              <a:t>Temanite</a:t>
            </a:r>
            <a:r>
              <a:rPr lang="en-US" sz="4400" dirty="0">
                <a:solidFill>
                  <a:srgbClr val="121212"/>
                </a:solidFill>
                <a:latin typeface="ArialMT"/>
              </a:rPr>
              <a:t>, Bildad the </a:t>
            </a:r>
            <a:r>
              <a:rPr lang="en-US" sz="4400" dirty="0" err="1">
                <a:solidFill>
                  <a:srgbClr val="121212"/>
                </a:solidFill>
                <a:latin typeface="ArialMT"/>
              </a:rPr>
              <a:t>Shuhite</a:t>
            </a:r>
            <a:r>
              <a:rPr lang="en-US" sz="4400" dirty="0">
                <a:solidFill>
                  <a:srgbClr val="121212"/>
                </a:solidFill>
                <a:latin typeface="ArialMT"/>
              </a:rPr>
              <a:t>, and Zophar the </a:t>
            </a:r>
            <a:r>
              <a:rPr lang="en-US" sz="4400" dirty="0" err="1">
                <a:solidFill>
                  <a:srgbClr val="121212"/>
                </a:solidFill>
                <a:latin typeface="ArialMT"/>
              </a:rPr>
              <a:t>Naamathite</a:t>
            </a:r>
            <a:r>
              <a:rPr lang="en-US" sz="4400" dirty="0">
                <a:solidFill>
                  <a:srgbClr val="121212"/>
                </a:solidFill>
                <a:latin typeface="ArialMT"/>
              </a:rPr>
              <a:t> went and did as the Lord had told them; and the Lord accepted Job’s request.</a:t>
            </a:r>
            <a:endParaRPr lang="en-ZA" dirty="0"/>
          </a:p>
        </p:txBody>
      </p:sp>
      <p:sp>
        <p:nvSpPr>
          <p:cNvPr id="5" name="TextBox 4">
            <a:extLst>
              <a:ext uri="{FF2B5EF4-FFF2-40B4-BE49-F238E27FC236}">
                <a16:creationId xmlns:a16="http://schemas.microsoft.com/office/drawing/2014/main" id="{71D0D092-C6BF-363E-574B-E96DA66A6AA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9དེ་ནས་དེ་མན་པ་ཨེ་ལི་ཕཱ་སི་དང་། ཤུ་ཧེ་པ་པེལ་དེལ། ན་ཨ་མད་པ་ཚའོ་ཕར་བཅས་གསུམ་པོ་སོང་ནས་དཀོན་མཆོག་ཡ་ཝཱེས་བཀའ་གནང་བ་བཞིན་དུ་བྱས་པས། དཀོན་མཆོག་ཡ་ཝཱེས་ཀྱང་ཨེས་ཡོབ་ལ་གཟིགས་སྐྱོང་གནང་བའོ། །</a:t>
            </a:r>
            <a:endParaRPr lang="en-ZA" sz="16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742"/>
    </mc:Choice>
    <mc:Fallback xmlns="">
      <p:transition spd="slow" advTm="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5858</TotalTime>
  <Words>1127</Words>
  <Application>Microsoft Office PowerPoint</Application>
  <PresentationFormat>Widescreen</PresentationFormat>
  <Paragraphs>52</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2025-04-14T09:54:39Z</dcterms:modified>
</cp:coreProperties>
</file>