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3" r:id="rId5"/>
    <p:sldId id="440" r:id="rId6"/>
    <p:sldId id="441" r:id="rId7"/>
    <p:sldId id="442" r:id="rId8"/>
    <p:sldId id="445" r:id="rId9"/>
    <p:sldId id="446" r:id="rId10"/>
    <p:sldId id="447" r:id="rId11"/>
    <p:sldId id="448" r:id="rId12"/>
    <p:sldId id="449" r:id="rId13"/>
    <p:sldId id="450" r:id="rId14"/>
    <p:sldId id="451" r:id="rId15"/>
    <p:sldId id="452" r:id="rId16"/>
    <p:sldId id="469" r:id="rId17"/>
    <p:sldId id="453" r:id="rId18"/>
    <p:sldId id="474" r:id="rId19"/>
    <p:sldId id="454" r:id="rId20"/>
    <p:sldId id="455" r:id="rId21"/>
    <p:sldId id="456" r:id="rId22"/>
    <p:sldId id="457" r:id="rId23"/>
    <p:sldId id="458" r:id="rId24"/>
    <p:sldId id="459" r:id="rId25"/>
    <p:sldId id="460" r:id="rId26"/>
    <p:sldId id="471" r:id="rId27"/>
    <p:sldId id="461" r:id="rId28"/>
    <p:sldId id="475" r:id="rId29"/>
    <p:sldId id="462" r:id="rId30"/>
    <p:sldId id="463" r:id="rId31"/>
    <p:sldId id="464" r:id="rId32"/>
    <p:sldId id="465" r:id="rId33"/>
    <p:sldId id="466" r:id="rId34"/>
    <p:sldId id="4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3FDB58-EAFA-477D-B3F1-A6C30929C942}" v="17" dt="2025-04-14T09:58:55.8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33" autoAdjust="0"/>
    <p:restoredTop sz="93969" autoAdjust="0"/>
  </p:normalViewPr>
  <p:slideViewPr>
    <p:cSldViewPr snapToGrid="0">
      <p:cViewPr varScale="1">
        <p:scale>
          <a:sx n="57" d="100"/>
          <a:sy n="57" d="100"/>
        </p:scale>
        <p:origin x="90"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C37EA86-671B-414F-A45B-0FAA84D960F0}"/>
    <pc:docChg chg="modSld">
      <pc:chgData name="Leonie Smith" userId="fed1330f33f5650e" providerId="LiveId" clId="{FC37EA86-671B-414F-A45B-0FAA84D960F0}" dt="2022-06-07T06:53:28.316" v="4" actId="20577"/>
      <pc:docMkLst>
        <pc:docMk/>
      </pc:docMkLst>
      <pc:sldChg chg="modNotesTx">
        <pc:chgData name="Leonie Smith" userId="fed1330f33f5650e" providerId="LiveId" clId="{FC37EA86-671B-414F-A45B-0FAA84D960F0}" dt="2022-06-07T06:53:28.316" v="4" actId="20577"/>
        <pc:sldMkLst>
          <pc:docMk/>
          <pc:sldMk cId="3596600315" sldId="468"/>
        </pc:sldMkLst>
      </pc:sldChg>
    </pc:docChg>
  </pc:docChgLst>
  <pc:docChgLst>
    <pc:chgData name="Leonie Smith" userId="fed1330f33f5650e" providerId="LiveId" clId="{99E95CEC-D97E-4CA2-9193-5AA947427ADC}"/>
    <pc:docChg chg="undo custSel modSld">
      <pc:chgData name="Leonie Smith" userId="fed1330f33f5650e" providerId="LiveId" clId="{99E95CEC-D97E-4CA2-9193-5AA947427ADC}" dt="2022-08-27T04:49:35.151" v="98" actId="20577"/>
      <pc:docMkLst>
        <pc:docMk/>
      </pc:docMkLst>
      <pc:sldChg chg="addSp modSp mod">
        <pc:chgData name="Leonie Smith" userId="fed1330f33f5650e" providerId="LiveId" clId="{99E95CEC-D97E-4CA2-9193-5AA947427ADC}" dt="2022-08-27T04:41:22.203" v="5" actId="14100"/>
        <pc:sldMkLst>
          <pc:docMk/>
          <pc:sldMk cId="3261377596" sldId="438"/>
        </pc:sldMkLst>
      </pc:sldChg>
      <pc:sldChg chg="addSp modSp mod">
        <pc:chgData name="Leonie Smith" userId="fed1330f33f5650e" providerId="LiveId" clId="{99E95CEC-D97E-4CA2-9193-5AA947427ADC}" dt="2022-08-27T04:47:16.093" v="55" actId="20577"/>
        <pc:sldMkLst>
          <pc:docMk/>
          <pc:sldMk cId="3676245138" sldId="441"/>
        </pc:sldMkLst>
      </pc:sldChg>
      <pc:sldChg chg="addSp delSp modSp mod">
        <pc:chgData name="Leonie Smith" userId="fed1330f33f5650e" providerId="LiveId" clId="{99E95CEC-D97E-4CA2-9193-5AA947427ADC}" dt="2022-08-27T04:47:29.641" v="58" actId="20577"/>
        <pc:sldMkLst>
          <pc:docMk/>
          <pc:sldMk cId="2166098122" sldId="445"/>
        </pc:sldMkLst>
      </pc:sldChg>
      <pc:sldChg chg="addSp delSp modSp mod">
        <pc:chgData name="Leonie Smith" userId="fed1330f33f5650e" providerId="LiveId" clId="{99E95CEC-D97E-4CA2-9193-5AA947427ADC}" dt="2022-08-27T04:47:37.638" v="61" actId="20577"/>
        <pc:sldMkLst>
          <pc:docMk/>
          <pc:sldMk cId="2422728137" sldId="447"/>
        </pc:sldMkLst>
      </pc:sldChg>
      <pc:sldChg chg="addSp delSp modSp mod">
        <pc:chgData name="Leonie Smith" userId="fed1330f33f5650e" providerId="LiveId" clId="{99E95CEC-D97E-4CA2-9193-5AA947427ADC}" dt="2022-08-27T04:47:44.421" v="63" actId="20577"/>
        <pc:sldMkLst>
          <pc:docMk/>
          <pc:sldMk cId="4160448636" sldId="449"/>
        </pc:sldMkLst>
      </pc:sldChg>
      <pc:sldChg chg="addSp delSp modSp mod">
        <pc:chgData name="Leonie Smith" userId="fed1330f33f5650e" providerId="LiveId" clId="{99E95CEC-D97E-4CA2-9193-5AA947427ADC}" dt="2022-08-27T04:47:51.594" v="68" actId="20577"/>
        <pc:sldMkLst>
          <pc:docMk/>
          <pc:sldMk cId="3386340796" sldId="451"/>
        </pc:sldMkLst>
      </pc:sldChg>
      <pc:sldChg chg="addSp delSp modSp mod">
        <pc:chgData name="Leonie Smith" userId="fed1330f33f5650e" providerId="LiveId" clId="{99E95CEC-D97E-4CA2-9193-5AA947427ADC}" dt="2022-08-27T04:48:25.019" v="78"/>
        <pc:sldMkLst>
          <pc:docMk/>
          <pc:sldMk cId="1799939013" sldId="455"/>
        </pc:sldMkLst>
      </pc:sldChg>
      <pc:sldChg chg="addSp modSp mod">
        <pc:chgData name="Leonie Smith" userId="fed1330f33f5650e" providerId="LiveId" clId="{99E95CEC-D97E-4CA2-9193-5AA947427ADC}" dt="2022-08-27T04:48:43.343" v="80" actId="20577"/>
        <pc:sldMkLst>
          <pc:docMk/>
          <pc:sldMk cId="2618424304" sldId="457"/>
        </pc:sldMkLst>
      </pc:sldChg>
      <pc:sldChg chg="addSp modSp mod">
        <pc:chgData name="Leonie Smith" userId="fed1330f33f5650e" providerId="LiveId" clId="{99E95CEC-D97E-4CA2-9193-5AA947427ADC}" dt="2022-08-27T04:48:49.437" v="82" actId="20577"/>
        <pc:sldMkLst>
          <pc:docMk/>
          <pc:sldMk cId="783514268" sldId="459"/>
        </pc:sldMkLst>
      </pc:sldChg>
      <pc:sldChg chg="addSp modSp mod">
        <pc:chgData name="Leonie Smith" userId="fed1330f33f5650e" providerId="LiveId" clId="{99E95CEC-D97E-4CA2-9193-5AA947427ADC}" dt="2022-08-27T04:49:10.292" v="88" actId="20577"/>
        <pc:sldMkLst>
          <pc:docMk/>
          <pc:sldMk cId="2982327576" sldId="463"/>
        </pc:sldMkLst>
      </pc:sldChg>
      <pc:sldChg chg="addSp modSp mod">
        <pc:chgData name="Leonie Smith" userId="fed1330f33f5650e" providerId="LiveId" clId="{99E95CEC-D97E-4CA2-9193-5AA947427ADC}" dt="2022-08-27T04:49:23.899" v="93" actId="20577"/>
        <pc:sldMkLst>
          <pc:docMk/>
          <pc:sldMk cId="3894174290" sldId="465"/>
        </pc:sldMkLst>
      </pc:sldChg>
      <pc:sldChg chg="addSp delSp modSp mod">
        <pc:chgData name="Leonie Smith" userId="fed1330f33f5650e" providerId="LiveId" clId="{99E95CEC-D97E-4CA2-9193-5AA947427ADC}" dt="2022-08-27T04:48:02.412" v="70" actId="20577"/>
        <pc:sldMkLst>
          <pc:docMk/>
          <pc:sldMk cId="3711344993" sldId="469"/>
        </pc:sldMkLst>
      </pc:sldChg>
      <pc:sldChg chg="addSp modSp mod">
        <pc:chgData name="Leonie Smith" userId="fed1330f33f5650e" providerId="LiveId" clId="{99E95CEC-D97E-4CA2-9193-5AA947427ADC}" dt="2022-08-27T04:48:56.384" v="84" actId="20577"/>
        <pc:sldMkLst>
          <pc:docMk/>
          <pc:sldMk cId="2727925611" sldId="471"/>
        </pc:sldMkLst>
      </pc:sldChg>
      <pc:sldChg chg="addSp modSp">
        <pc:chgData name="Leonie Smith" userId="fed1330f33f5650e" providerId="LiveId" clId="{99E95CEC-D97E-4CA2-9193-5AA947427ADC}" dt="2022-08-27T04:41:30.825" v="6"/>
        <pc:sldMkLst>
          <pc:docMk/>
          <pc:sldMk cId="796980165" sldId="473"/>
        </pc:sldMkLst>
      </pc:sldChg>
      <pc:sldChg chg="addSp delSp modSp mod">
        <pc:chgData name="Leonie Smith" userId="fed1330f33f5650e" providerId="LiveId" clId="{99E95CEC-D97E-4CA2-9193-5AA947427ADC}" dt="2022-08-27T04:48:07.489" v="72" actId="20577"/>
        <pc:sldMkLst>
          <pc:docMk/>
          <pc:sldMk cId="2784001604" sldId="474"/>
        </pc:sldMkLst>
      </pc:sldChg>
      <pc:sldChg chg="addSp modSp mod">
        <pc:chgData name="Leonie Smith" userId="fed1330f33f5650e" providerId="LiveId" clId="{99E95CEC-D97E-4CA2-9193-5AA947427ADC}" dt="2022-08-27T04:49:05.356" v="86" actId="20577"/>
        <pc:sldMkLst>
          <pc:docMk/>
          <pc:sldMk cId="4000179053" sldId="475"/>
        </pc:sldMkLst>
      </pc:sldChg>
      <pc:sldChg chg="addSp modSp mod">
        <pc:chgData name="Leonie Smith" userId="fed1330f33f5650e" providerId="LiveId" clId="{99E95CEC-D97E-4CA2-9193-5AA947427ADC}" dt="2022-08-27T04:49:35.151" v="98" actId="20577"/>
        <pc:sldMkLst>
          <pc:docMk/>
          <pc:sldMk cId="773482891" sldId="476"/>
        </pc:sldMkLst>
      </pc:sldChg>
    </pc:docChg>
  </pc:docChgLst>
  <pc:docChgLst>
    <pc:chgData name="Leonie Smith" userId="fed1330f33f5650e" providerId="LiveId" clId="{4CED96B4-9B06-4736-A9E2-5C0AC297BE3A}"/>
    <pc:docChg chg="custSel modSld">
      <pc:chgData name="Leonie Smith" userId="fed1330f33f5650e" providerId="LiveId" clId="{4CED96B4-9B06-4736-A9E2-5C0AC297BE3A}" dt="2022-08-10T05:11:47.453" v="76" actId="5793"/>
      <pc:docMkLst>
        <pc:docMk/>
      </pc:docMkLst>
      <pc:sldChg chg="addSp delSp modSp modTransition modAnim">
        <pc:chgData name="Leonie Smith" userId="fed1330f33f5650e" providerId="LiveId" clId="{4CED96B4-9B06-4736-A9E2-5C0AC297BE3A}" dt="2022-08-09T05:23:51.635" v="3"/>
        <pc:sldMkLst>
          <pc:docMk/>
          <pc:sldMk cId="3759221820" sldId="439"/>
        </pc:sldMkLst>
      </pc:sldChg>
      <pc:sldChg chg="addSp delSp modSp modTransition modAnim">
        <pc:chgData name="Leonie Smith" userId="fed1330f33f5650e" providerId="LiveId" clId="{4CED96B4-9B06-4736-A9E2-5C0AC297BE3A}" dt="2022-08-09T05:26:04.516" v="6"/>
        <pc:sldMkLst>
          <pc:docMk/>
          <pc:sldMk cId="923867738" sldId="440"/>
        </pc:sldMkLst>
      </pc:sldChg>
      <pc:sldChg chg="addSp delSp modSp modTransition modAnim">
        <pc:chgData name="Leonie Smith" userId="fed1330f33f5650e" providerId="LiveId" clId="{4CED96B4-9B06-4736-A9E2-5C0AC297BE3A}" dt="2022-08-09T05:32:42.635" v="15"/>
        <pc:sldMkLst>
          <pc:docMk/>
          <pc:sldMk cId="2180228365" sldId="442"/>
        </pc:sldMkLst>
      </pc:sldChg>
      <pc:sldChg chg="addSp delSp modSp modTransition modAnim">
        <pc:chgData name="Leonie Smith" userId="fed1330f33f5650e" providerId="LiveId" clId="{4CED96B4-9B06-4736-A9E2-5C0AC297BE3A}" dt="2022-08-09T05:36:21.176" v="24"/>
        <pc:sldMkLst>
          <pc:docMk/>
          <pc:sldMk cId="665805102" sldId="446"/>
        </pc:sldMkLst>
      </pc:sldChg>
      <pc:sldChg chg="addSp delSp modSp modTransition modAnim">
        <pc:chgData name="Leonie Smith" userId="fed1330f33f5650e" providerId="LiveId" clId="{4CED96B4-9B06-4736-A9E2-5C0AC297BE3A}" dt="2022-08-09T05:38:12.721" v="29"/>
        <pc:sldMkLst>
          <pc:docMk/>
          <pc:sldMk cId="843663555" sldId="448"/>
        </pc:sldMkLst>
      </pc:sldChg>
      <pc:sldChg chg="addSp delSp modSp modTransition modAnim">
        <pc:chgData name="Leonie Smith" userId="fed1330f33f5650e" providerId="LiveId" clId="{4CED96B4-9B06-4736-A9E2-5C0AC297BE3A}" dt="2022-08-09T05:44:38.789" v="32"/>
        <pc:sldMkLst>
          <pc:docMk/>
          <pc:sldMk cId="538051216" sldId="450"/>
        </pc:sldMkLst>
      </pc:sldChg>
      <pc:sldChg chg="addSp delSp modSp modTransition modAnim">
        <pc:chgData name="Leonie Smith" userId="fed1330f33f5650e" providerId="LiveId" clId="{4CED96B4-9B06-4736-A9E2-5C0AC297BE3A}" dt="2022-08-09T05:46:38.312" v="37"/>
        <pc:sldMkLst>
          <pc:docMk/>
          <pc:sldMk cId="4002949039" sldId="452"/>
        </pc:sldMkLst>
      </pc:sldChg>
      <pc:sldChg chg="addSp delSp modSp modTransition modAnim">
        <pc:chgData name="Leonie Smith" userId="fed1330f33f5650e" providerId="LiveId" clId="{4CED96B4-9B06-4736-A9E2-5C0AC297BE3A}" dt="2022-08-09T05:47:39.695" v="40"/>
        <pc:sldMkLst>
          <pc:docMk/>
          <pc:sldMk cId="283334129" sldId="453"/>
        </pc:sldMkLst>
      </pc:sldChg>
      <pc:sldChg chg="addSp delSp modSp modTransition modAnim">
        <pc:chgData name="Leonie Smith" userId="fed1330f33f5650e" providerId="LiveId" clId="{4CED96B4-9B06-4736-A9E2-5C0AC297BE3A}" dt="2022-08-09T05:50:03.968" v="43"/>
        <pc:sldMkLst>
          <pc:docMk/>
          <pc:sldMk cId="2511564658" sldId="454"/>
        </pc:sldMkLst>
      </pc:sldChg>
      <pc:sldChg chg="addSp delSp modSp modTransition modAnim">
        <pc:chgData name="Leonie Smith" userId="fed1330f33f5650e" providerId="LiveId" clId="{4CED96B4-9B06-4736-A9E2-5C0AC297BE3A}" dt="2022-08-09T05:56:15.757" v="52"/>
        <pc:sldMkLst>
          <pc:docMk/>
          <pc:sldMk cId="4049696417" sldId="456"/>
        </pc:sldMkLst>
      </pc:sldChg>
      <pc:sldChg chg="addSp modSp">
        <pc:chgData name="Leonie Smith" userId="fed1330f33f5650e" providerId="LiveId" clId="{4CED96B4-9B06-4736-A9E2-5C0AC297BE3A}" dt="2022-08-09T05:57:21.674" v="53"/>
        <pc:sldMkLst>
          <pc:docMk/>
          <pc:sldMk cId="2789980734" sldId="458"/>
        </pc:sldMkLst>
      </pc:sldChg>
      <pc:sldChg chg="addSp modSp">
        <pc:chgData name="Leonie Smith" userId="fed1330f33f5650e" providerId="LiveId" clId="{4CED96B4-9B06-4736-A9E2-5C0AC297BE3A}" dt="2022-08-09T05:59:08.366" v="54"/>
        <pc:sldMkLst>
          <pc:docMk/>
          <pc:sldMk cId="2691432836" sldId="460"/>
        </pc:sldMkLst>
      </pc:sldChg>
      <pc:sldChg chg="addSp delSp modSp modTransition modAnim">
        <pc:chgData name="Leonie Smith" userId="fed1330f33f5650e" providerId="LiveId" clId="{4CED96B4-9B06-4736-A9E2-5C0AC297BE3A}" dt="2022-08-09T06:03:55.244" v="61"/>
        <pc:sldMkLst>
          <pc:docMk/>
          <pc:sldMk cId="3868250199" sldId="461"/>
        </pc:sldMkLst>
      </pc:sldChg>
      <pc:sldChg chg="addSp delSp modSp modTransition modAnim">
        <pc:chgData name="Leonie Smith" userId="fed1330f33f5650e" providerId="LiveId" clId="{4CED96B4-9B06-4736-A9E2-5C0AC297BE3A}" dt="2022-08-09T06:05:31.020" v="64"/>
        <pc:sldMkLst>
          <pc:docMk/>
          <pc:sldMk cId="3941201962" sldId="462"/>
        </pc:sldMkLst>
      </pc:sldChg>
      <pc:sldChg chg="addSp delSp modSp modTransition modAnim">
        <pc:chgData name="Leonie Smith" userId="fed1330f33f5650e" providerId="LiveId" clId="{4CED96B4-9B06-4736-A9E2-5C0AC297BE3A}" dt="2022-08-09T06:07:27.691" v="69"/>
        <pc:sldMkLst>
          <pc:docMk/>
          <pc:sldMk cId="3471468068" sldId="464"/>
        </pc:sldMkLst>
      </pc:sldChg>
      <pc:sldChg chg="addSp delSp modSp modTransition modAnim">
        <pc:chgData name="Leonie Smith" userId="fed1330f33f5650e" providerId="LiveId" clId="{4CED96B4-9B06-4736-A9E2-5C0AC297BE3A}" dt="2022-08-09T06:09:23.972" v="72"/>
        <pc:sldMkLst>
          <pc:docMk/>
          <pc:sldMk cId="581074576" sldId="466"/>
        </pc:sldMkLst>
      </pc:sldChg>
      <pc:sldChg chg="addSp modSp modNotesTx">
        <pc:chgData name="Leonie Smith" userId="fed1330f33f5650e" providerId="LiveId" clId="{4CED96B4-9B06-4736-A9E2-5C0AC297BE3A}" dt="2022-08-10T05:11:47.453" v="76" actId="5793"/>
        <pc:sldMkLst>
          <pc:docMk/>
          <pc:sldMk cId="3596600315" sldId="468"/>
        </pc:sldMkLst>
      </pc:sldChg>
    </pc:docChg>
  </pc:docChgLst>
  <pc:docChgLst>
    <pc:chgData name="Alfred Smith" userId="3c60a3631c0db8ad" providerId="LiveId" clId="{E13FDB58-EAFA-477D-B3F1-A6C30929C942}"/>
    <pc:docChg chg="custSel modSld">
      <pc:chgData name="Alfred Smith" userId="3c60a3631c0db8ad" providerId="LiveId" clId="{E13FDB58-EAFA-477D-B3F1-A6C30929C942}" dt="2025-04-14T09:58:55.834" v="32"/>
      <pc:docMkLst>
        <pc:docMk/>
      </pc:docMkLst>
      <pc:sldChg chg="addSp delSp modSp mod">
        <pc:chgData name="Alfred Smith" userId="3c60a3631c0db8ad" providerId="LiveId" clId="{E13FDB58-EAFA-477D-B3F1-A6C30929C942}" dt="2025-04-14T09:56:05.459" v="4"/>
        <pc:sldMkLst>
          <pc:docMk/>
          <pc:sldMk cId="923867738" sldId="440"/>
        </pc:sldMkLst>
        <pc:spChg chg="add mod">
          <ac:chgData name="Alfred Smith" userId="3c60a3631c0db8ad" providerId="LiveId" clId="{E13FDB58-EAFA-477D-B3F1-A6C30929C942}" dt="2025-04-14T09:56:05.459" v="4"/>
          <ac:spMkLst>
            <pc:docMk/>
            <pc:sldMk cId="923867738" sldId="440"/>
            <ac:spMk id="2" creationId="{E7913CBB-2E5E-1060-4EAB-2C10ACDEFFE0}"/>
          </ac:spMkLst>
        </pc:spChg>
        <pc:spChg chg="del">
          <ac:chgData name="Alfred Smith" userId="3c60a3631c0db8ad" providerId="LiveId" clId="{E13FDB58-EAFA-477D-B3F1-A6C30929C942}" dt="2025-04-14T09:56:04.953" v="3" actId="478"/>
          <ac:spMkLst>
            <pc:docMk/>
            <pc:sldMk cId="923867738" sldId="440"/>
            <ac:spMk id="4" creationId="{9A13E2D8-2F59-44C1-B1D2-79C300C26DD4}"/>
          </ac:spMkLst>
        </pc:spChg>
        <pc:spChg chg="add mod">
          <ac:chgData name="Alfred Smith" userId="3c60a3631c0db8ad" providerId="LiveId" clId="{E13FDB58-EAFA-477D-B3F1-A6C30929C942}" dt="2025-04-14T09:56:05.459" v="4"/>
          <ac:spMkLst>
            <pc:docMk/>
            <pc:sldMk cId="923867738" sldId="440"/>
            <ac:spMk id="5" creationId="{66AF9AF3-2483-A6B5-7C35-1E928910C88A}"/>
          </ac:spMkLst>
        </pc:spChg>
        <pc:spChg chg="del">
          <ac:chgData name="Alfred Smith" userId="3c60a3631c0db8ad" providerId="LiveId" clId="{E13FDB58-EAFA-477D-B3F1-A6C30929C942}" dt="2025-04-14T09:56:04.953" v="3" actId="478"/>
          <ac:spMkLst>
            <pc:docMk/>
            <pc:sldMk cId="923867738" sldId="440"/>
            <ac:spMk id="6" creationId="{416C064E-628E-47C0-A712-DB178FE9901E}"/>
          </ac:spMkLst>
        </pc:spChg>
      </pc:sldChg>
      <pc:sldChg chg="addSp delSp modSp mod">
        <pc:chgData name="Alfred Smith" userId="3c60a3631c0db8ad" providerId="LiveId" clId="{E13FDB58-EAFA-477D-B3F1-A6C30929C942}" dt="2025-04-14T09:56:36.394" v="6"/>
        <pc:sldMkLst>
          <pc:docMk/>
          <pc:sldMk cId="2180228365" sldId="442"/>
        </pc:sldMkLst>
        <pc:spChg chg="add mod">
          <ac:chgData name="Alfred Smith" userId="3c60a3631c0db8ad" providerId="LiveId" clId="{E13FDB58-EAFA-477D-B3F1-A6C30929C942}" dt="2025-04-14T09:56:36.394" v="6"/>
          <ac:spMkLst>
            <pc:docMk/>
            <pc:sldMk cId="2180228365" sldId="442"/>
            <ac:spMk id="2" creationId="{3D5244FC-70CB-A54B-A5C0-804646669D70}"/>
          </ac:spMkLst>
        </pc:spChg>
        <pc:spChg chg="add mod">
          <ac:chgData name="Alfred Smith" userId="3c60a3631c0db8ad" providerId="LiveId" clId="{E13FDB58-EAFA-477D-B3F1-A6C30929C942}" dt="2025-04-14T09:56:36.394" v="6"/>
          <ac:spMkLst>
            <pc:docMk/>
            <pc:sldMk cId="2180228365" sldId="442"/>
            <ac:spMk id="3" creationId="{2E6C9F1E-F182-91DE-57D0-0813FDD8182D}"/>
          </ac:spMkLst>
        </pc:spChg>
        <pc:spChg chg="del">
          <ac:chgData name="Alfred Smith" userId="3c60a3631c0db8ad" providerId="LiveId" clId="{E13FDB58-EAFA-477D-B3F1-A6C30929C942}" dt="2025-04-14T09:56:35.849" v="5" actId="478"/>
          <ac:spMkLst>
            <pc:docMk/>
            <pc:sldMk cId="2180228365" sldId="442"/>
            <ac:spMk id="4" creationId="{9A13E2D8-2F59-44C1-B1D2-79C300C26DD4}"/>
          </ac:spMkLst>
        </pc:spChg>
        <pc:spChg chg="del">
          <ac:chgData name="Alfred Smith" userId="3c60a3631c0db8ad" providerId="LiveId" clId="{E13FDB58-EAFA-477D-B3F1-A6C30929C942}" dt="2025-04-14T09:56:35.849" v="5" actId="478"/>
          <ac:spMkLst>
            <pc:docMk/>
            <pc:sldMk cId="2180228365" sldId="442"/>
            <ac:spMk id="6" creationId="{416C064E-628E-47C0-A712-DB178FE9901E}"/>
          </ac:spMkLst>
        </pc:spChg>
      </pc:sldChg>
      <pc:sldChg chg="addSp delSp modSp mod">
        <pc:chgData name="Alfred Smith" userId="3c60a3631c0db8ad" providerId="LiveId" clId="{E13FDB58-EAFA-477D-B3F1-A6C30929C942}" dt="2025-04-14T09:56:44.807" v="8"/>
        <pc:sldMkLst>
          <pc:docMk/>
          <pc:sldMk cId="665805102" sldId="446"/>
        </pc:sldMkLst>
        <pc:spChg chg="add mod">
          <ac:chgData name="Alfred Smith" userId="3c60a3631c0db8ad" providerId="LiveId" clId="{E13FDB58-EAFA-477D-B3F1-A6C30929C942}" dt="2025-04-14T09:56:44.807" v="8"/>
          <ac:spMkLst>
            <pc:docMk/>
            <pc:sldMk cId="665805102" sldId="446"/>
            <ac:spMk id="2" creationId="{A28575F0-2FA0-5070-FC09-08FC167B2F6C}"/>
          </ac:spMkLst>
        </pc:spChg>
        <pc:spChg chg="add mod">
          <ac:chgData name="Alfred Smith" userId="3c60a3631c0db8ad" providerId="LiveId" clId="{E13FDB58-EAFA-477D-B3F1-A6C30929C942}" dt="2025-04-14T09:56:44.807" v="8"/>
          <ac:spMkLst>
            <pc:docMk/>
            <pc:sldMk cId="665805102" sldId="446"/>
            <ac:spMk id="3" creationId="{B00FF227-5801-35A4-0102-5329C57AEE7C}"/>
          </ac:spMkLst>
        </pc:spChg>
        <pc:spChg chg="del">
          <ac:chgData name="Alfred Smith" userId="3c60a3631c0db8ad" providerId="LiveId" clId="{E13FDB58-EAFA-477D-B3F1-A6C30929C942}" dt="2025-04-14T09:56:44.192" v="7" actId="478"/>
          <ac:spMkLst>
            <pc:docMk/>
            <pc:sldMk cId="665805102" sldId="446"/>
            <ac:spMk id="4" creationId="{9A13E2D8-2F59-44C1-B1D2-79C300C26DD4}"/>
          </ac:spMkLst>
        </pc:spChg>
        <pc:spChg chg="del">
          <ac:chgData name="Alfred Smith" userId="3c60a3631c0db8ad" providerId="LiveId" clId="{E13FDB58-EAFA-477D-B3F1-A6C30929C942}" dt="2025-04-14T09:56:44.192" v="7" actId="478"/>
          <ac:spMkLst>
            <pc:docMk/>
            <pc:sldMk cId="665805102" sldId="446"/>
            <ac:spMk id="6" creationId="{416C064E-628E-47C0-A712-DB178FE9901E}"/>
          </ac:spMkLst>
        </pc:spChg>
      </pc:sldChg>
      <pc:sldChg chg="addSp delSp modSp mod">
        <pc:chgData name="Alfred Smith" userId="3c60a3631c0db8ad" providerId="LiveId" clId="{E13FDB58-EAFA-477D-B3F1-A6C30929C942}" dt="2025-04-14T09:57:00.758" v="10"/>
        <pc:sldMkLst>
          <pc:docMk/>
          <pc:sldMk cId="843663555" sldId="448"/>
        </pc:sldMkLst>
        <pc:spChg chg="add mod">
          <ac:chgData name="Alfred Smith" userId="3c60a3631c0db8ad" providerId="LiveId" clId="{E13FDB58-EAFA-477D-B3F1-A6C30929C942}" dt="2025-04-14T09:57:00.758" v="10"/>
          <ac:spMkLst>
            <pc:docMk/>
            <pc:sldMk cId="843663555" sldId="448"/>
            <ac:spMk id="2" creationId="{8007480A-30B8-40E7-B484-274EC90E39E8}"/>
          </ac:spMkLst>
        </pc:spChg>
        <pc:spChg chg="add mod">
          <ac:chgData name="Alfred Smith" userId="3c60a3631c0db8ad" providerId="LiveId" clId="{E13FDB58-EAFA-477D-B3F1-A6C30929C942}" dt="2025-04-14T09:57:00.758" v="10"/>
          <ac:spMkLst>
            <pc:docMk/>
            <pc:sldMk cId="843663555" sldId="448"/>
            <ac:spMk id="3" creationId="{ACC669C9-712F-D849-C41E-813948690C67}"/>
          </ac:spMkLst>
        </pc:spChg>
        <pc:spChg chg="del">
          <ac:chgData name="Alfred Smith" userId="3c60a3631c0db8ad" providerId="LiveId" clId="{E13FDB58-EAFA-477D-B3F1-A6C30929C942}" dt="2025-04-14T09:57:00.176" v="9" actId="478"/>
          <ac:spMkLst>
            <pc:docMk/>
            <pc:sldMk cId="843663555" sldId="448"/>
            <ac:spMk id="4" creationId="{9A13E2D8-2F59-44C1-B1D2-79C300C26DD4}"/>
          </ac:spMkLst>
        </pc:spChg>
        <pc:spChg chg="del">
          <ac:chgData name="Alfred Smith" userId="3c60a3631c0db8ad" providerId="LiveId" clId="{E13FDB58-EAFA-477D-B3F1-A6C30929C942}" dt="2025-04-14T09:57:00.176" v="9" actId="478"/>
          <ac:spMkLst>
            <pc:docMk/>
            <pc:sldMk cId="843663555" sldId="448"/>
            <ac:spMk id="6" creationId="{416C064E-628E-47C0-A712-DB178FE9901E}"/>
          </ac:spMkLst>
        </pc:spChg>
      </pc:sldChg>
      <pc:sldChg chg="addSp delSp modSp mod">
        <pc:chgData name="Alfred Smith" userId="3c60a3631c0db8ad" providerId="LiveId" clId="{E13FDB58-EAFA-477D-B3F1-A6C30929C942}" dt="2025-04-14T09:57:11.214" v="12"/>
        <pc:sldMkLst>
          <pc:docMk/>
          <pc:sldMk cId="538051216" sldId="450"/>
        </pc:sldMkLst>
        <pc:spChg chg="add mod">
          <ac:chgData name="Alfred Smith" userId="3c60a3631c0db8ad" providerId="LiveId" clId="{E13FDB58-EAFA-477D-B3F1-A6C30929C942}" dt="2025-04-14T09:57:11.214" v="12"/>
          <ac:spMkLst>
            <pc:docMk/>
            <pc:sldMk cId="538051216" sldId="450"/>
            <ac:spMk id="2" creationId="{117C4767-B461-7C5C-456E-8F9E52B26292}"/>
          </ac:spMkLst>
        </pc:spChg>
        <pc:spChg chg="del">
          <ac:chgData name="Alfred Smith" userId="3c60a3631c0db8ad" providerId="LiveId" clId="{E13FDB58-EAFA-477D-B3F1-A6C30929C942}" dt="2025-04-14T09:57:10.657" v="11" actId="478"/>
          <ac:spMkLst>
            <pc:docMk/>
            <pc:sldMk cId="538051216" sldId="450"/>
            <ac:spMk id="4" creationId="{9A13E2D8-2F59-44C1-B1D2-79C300C26DD4}"/>
          </ac:spMkLst>
        </pc:spChg>
        <pc:spChg chg="add mod">
          <ac:chgData name="Alfred Smith" userId="3c60a3631c0db8ad" providerId="LiveId" clId="{E13FDB58-EAFA-477D-B3F1-A6C30929C942}" dt="2025-04-14T09:57:11.214" v="12"/>
          <ac:spMkLst>
            <pc:docMk/>
            <pc:sldMk cId="538051216" sldId="450"/>
            <ac:spMk id="5" creationId="{BCF626AE-18C1-5F78-2598-C70FAA60D6FA}"/>
          </ac:spMkLst>
        </pc:spChg>
        <pc:spChg chg="del">
          <ac:chgData name="Alfred Smith" userId="3c60a3631c0db8ad" providerId="LiveId" clId="{E13FDB58-EAFA-477D-B3F1-A6C30929C942}" dt="2025-04-14T09:57:10.657" v="11" actId="478"/>
          <ac:spMkLst>
            <pc:docMk/>
            <pc:sldMk cId="538051216" sldId="450"/>
            <ac:spMk id="6" creationId="{416C064E-628E-47C0-A712-DB178FE9901E}"/>
          </ac:spMkLst>
        </pc:spChg>
      </pc:sldChg>
      <pc:sldChg chg="addSp delSp modSp mod">
        <pc:chgData name="Alfred Smith" userId="3c60a3631c0db8ad" providerId="LiveId" clId="{E13FDB58-EAFA-477D-B3F1-A6C30929C942}" dt="2025-04-14T09:57:20.241" v="14"/>
        <pc:sldMkLst>
          <pc:docMk/>
          <pc:sldMk cId="4002949039" sldId="452"/>
        </pc:sldMkLst>
        <pc:spChg chg="add mod">
          <ac:chgData name="Alfred Smith" userId="3c60a3631c0db8ad" providerId="LiveId" clId="{E13FDB58-EAFA-477D-B3F1-A6C30929C942}" dt="2025-04-14T09:57:20.241" v="14"/>
          <ac:spMkLst>
            <pc:docMk/>
            <pc:sldMk cId="4002949039" sldId="452"/>
            <ac:spMk id="2" creationId="{FC8533F8-CFC1-8360-EF34-C7DD078112E7}"/>
          </ac:spMkLst>
        </pc:spChg>
        <pc:spChg chg="add mod">
          <ac:chgData name="Alfred Smith" userId="3c60a3631c0db8ad" providerId="LiveId" clId="{E13FDB58-EAFA-477D-B3F1-A6C30929C942}" dt="2025-04-14T09:57:20.241" v="14"/>
          <ac:spMkLst>
            <pc:docMk/>
            <pc:sldMk cId="4002949039" sldId="452"/>
            <ac:spMk id="3" creationId="{A4CA1CDA-C4E0-0ED4-24A9-0BD1F9808B9C}"/>
          </ac:spMkLst>
        </pc:spChg>
        <pc:spChg chg="del">
          <ac:chgData name="Alfred Smith" userId="3c60a3631c0db8ad" providerId="LiveId" clId="{E13FDB58-EAFA-477D-B3F1-A6C30929C942}" dt="2025-04-14T09:57:19.650" v="13" actId="478"/>
          <ac:spMkLst>
            <pc:docMk/>
            <pc:sldMk cId="4002949039" sldId="452"/>
            <ac:spMk id="4" creationId="{9A13E2D8-2F59-44C1-B1D2-79C300C26DD4}"/>
          </ac:spMkLst>
        </pc:spChg>
        <pc:spChg chg="del">
          <ac:chgData name="Alfred Smith" userId="3c60a3631c0db8ad" providerId="LiveId" clId="{E13FDB58-EAFA-477D-B3F1-A6C30929C942}" dt="2025-04-14T09:57:19.650" v="13" actId="478"/>
          <ac:spMkLst>
            <pc:docMk/>
            <pc:sldMk cId="4002949039" sldId="452"/>
            <ac:spMk id="6" creationId="{416C064E-628E-47C0-A712-DB178FE9901E}"/>
          </ac:spMkLst>
        </pc:spChg>
      </pc:sldChg>
      <pc:sldChg chg="addSp delSp modSp mod">
        <pc:chgData name="Alfred Smith" userId="3c60a3631c0db8ad" providerId="LiveId" clId="{E13FDB58-EAFA-477D-B3F1-A6C30929C942}" dt="2025-04-14T09:57:32.272" v="16"/>
        <pc:sldMkLst>
          <pc:docMk/>
          <pc:sldMk cId="283334129" sldId="453"/>
        </pc:sldMkLst>
        <pc:spChg chg="add mod">
          <ac:chgData name="Alfred Smith" userId="3c60a3631c0db8ad" providerId="LiveId" clId="{E13FDB58-EAFA-477D-B3F1-A6C30929C942}" dt="2025-04-14T09:57:32.272" v="16"/>
          <ac:spMkLst>
            <pc:docMk/>
            <pc:sldMk cId="283334129" sldId="453"/>
            <ac:spMk id="2" creationId="{C01768C3-C372-BF75-A439-FA3960779E79}"/>
          </ac:spMkLst>
        </pc:spChg>
        <pc:spChg chg="del">
          <ac:chgData name="Alfred Smith" userId="3c60a3631c0db8ad" providerId="LiveId" clId="{E13FDB58-EAFA-477D-B3F1-A6C30929C942}" dt="2025-04-14T09:57:31.531" v="15" actId="478"/>
          <ac:spMkLst>
            <pc:docMk/>
            <pc:sldMk cId="283334129" sldId="453"/>
            <ac:spMk id="4" creationId="{9A13E2D8-2F59-44C1-B1D2-79C300C26DD4}"/>
          </ac:spMkLst>
        </pc:spChg>
        <pc:spChg chg="add mod">
          <ac:chgData name="Alfred Smith" userId="3c60a3631c0db8ad" providerId="LiveId" clId="{E13FDB58-EAFA-477D-B3F1-A6C30929C942}" dt="2025-04-14T09:57:32.272" v="16"/>
          <ac:spMkLst>
            <pc:docMk/>
            <pc:sldMk cId="283334129" sldId="453"/>
            <ac:spMk id="5" creationId="{3720C590-2869-26A9-B305-1933906B5D0A}"/>
          </ac:spMkLst>
        </pc:spChg>
        <pc:spChg chg="del">
          <ac:chgData name="Alfred Smith" userId="3c60a3631c0db8ad" providerId="LiveId" clId="{E13FDB58-EAFA-477D-B3F1-A6C30929C942}" dt="2025-04-14T09:57:31.531" v="15" actId="478"/>
          <ac:spMkLst>
            <pc:docMk/>
            <pc:sldMk cId="283334129" sldId="453"/>
            <ac:spMk id="6" creationId="{416C064E-628E-47C0-A712-DB178FE9901E}"/>
          </ac:spMkLst>
        </pc:spChg>
      </pc:sldChg>
      <pc:sldChg chg="addSp delSp modSp mod">
        <pc:chgData name="Alfred Smith" userId="3c60a3631c0db8ad" providerId="LiveId" clId="{E13FDB58-EAFA-477D-B3F1-A6C30929C942}" dt="2025-04-14T09:57:40.912" v="18"/>
        <pc:sldMkLst>
          <pc:docMk/>
          <pc:sldMk cId="2511564658" sldId="454"/>
        </pc:sldMkLst>
        <pc:spChg chg="add mod">
          <ac:chgData name="Alfred Smith" userId="3c60a3631c0db8ad" providerId="LiveId" clId="{E13FDB58-EAFA-477D-B3F1-A6C30929C942}" dt="2025-04-14T09:57:40.912" v="18"/>
          <ac:spMkLst>
            <pc:docMk/>
            <pc:sldMk cId="2511564658" sldId="454"/>
            <ac:spMk id="2" creationId="{FCCF3EF2-F34B-9DFF-417F-F947EB8011E7}"/>
          </ac:spMkLst>
        </pc:spChg>
        <pc:spChg chg="del">
          <ac:chgData name="Alfred Smith" userId="3c60a3631c0db8ad" providerId="LiveId" clId="{E13FDB58-EAFA-477D-B3F1-A6C30929C942}" dt="2025-04-14T09:57:40.390" v="17" actId="478"/>
          <ac:spMkLst>
            <pc:docMk/>
            <pc:sldMk cId="2511564658" sldId="454"/>
            <ac:spMk id="4" creationId="{9A13E2D8-2F59-44C1-B1D2-79C300C26DD4}"/>
          </ac:spMkLst>
        </pc:spChg>
        <pc:spChg chg="add mod">
          <ac:chgData name="Alfred Smith" userId="3c60a3631c0db8ad" providerId="LiveId" clId="{E13FDB58-EAFA-477D-B3F1-A6C30929C942}" dt="2025-04-14T09:57:40.912" v="18"/>
          <ac:spMkLst>
            <pc:docMk/>
            <pc:sldMk cId="2511564658" sldId="454"/>
            <ac:spMk id="5" creationId="{84C7ACE1-F3A2-1FE9-EAB8-2933D453FCAC}"/>
          </ac:spMkLst>
        </pc:spChg>
        <pc:spChg chg="del">
          <ac:chgData name="Alfred Smith" userId="3c60a3631c0db8ad" providerId="LiveId" clId="{E13FDB58-EAFA-477D-B3F1-A6C30929C942}" dt="2025-04-14T09:57:40.390" v="17" actId="478"/>
          <ac:spMkLst>
            <pc:docMk/>
            <pc:sldMk cId="2511564658" sldId="454"/>
            <ac:spMk id="6" creationId="{416C064E-628E-47C0-A712-DB178FE9901E}"/>
          </ac:spMkLst>
        </pc:spChg>
      </pc:sldChg>
      <pc:sldChg chg="addSp delSp modSp mod">
        <pc:chgData name="Alfred Smith" userId="3c60a3631c0db8ad" providerId="LiveId" clId="{E13FDB58-EAFA-477D-B3F1-A6C30929C942}" dt="2025-04-14T09:57:53.292" v="20"/>
        <pc:sldMkLst>
          <pc:docMk/>
          <pc:sldMk cId="4049696417" sldId="456"/>
        </pc:sldMkLst>
        <pc:spChg chg="add mod">
          <ac:chgData name="Alfred Smith" userId="3c60a3631c0db8ad" providerId="LiveId" clId="{E13FDB58-EAFA-477D-B3F1-A6C30929C942}" dt="2025-04-14T09:57:53.292" v="20"/>
          <ac:spMkLst>
            <pc:docMk/>
            <pc:sldMk cId="4049696417" sldId="456"/>
            <ac:spMk id="2" creationId="{4BB5BA74-61A0-5378-D0D8-797E72EF3205}"/>
          </ac:spMkLst>
        </pc:spChg>
        <pc:spChg chg="add mod">
          <ac:chgData name="Alfred Smith" userId="3c60a3631c0db8ad" providerId="LiveId" clId="{E13FDB58-EAFA-477D-B3F1-A6C30929C942}" dt="2025-04-14T09:57:53.292" v="20"/>
          <ac:spMkLst>
            <pc:docMk/>
            <pc:sldMk cId="4049696417" sldId="456"/>
            <ac:spMk id="3" creationId="{12BCFFCC-CFFD-5B67-F3D9-6A71CAF7326D}"/>
          </ac:spMkLst>
        </pc:spChg>
        <pc:spChg chg="del">
          <ac:chgData name="Alfred Smith" userId="3c60a3631c0db8ad" providerId="LiveId" clId="{E13FDB58-EAFA-477D-B3F1-A6C30929C942}" dt="2025-04-14T09:57:52.764" v="19" actId="478"/>
          <ac:spMkLst>
            <pc:docMk/>
            <pc:sldMk cId="4049696417" sldId="456"/>
            <ac:spMk id="4" creationId="{9A13E2D8-2F59-44C1-B1D2-79C300C26DD4}"/>
          </ac:spMkLst>
        </pc:spChg>
        <pc:spChg chg="del">
          <ac:chgData name="Alfred Smith" userId="3c60a3631c0db8ad" providerId="LiveId" clId="{E13FDB58-EAFA-477D-B3F1-A6C30929C942}" dt="2025-04-14T09:57:52.764" v="19" actId="478"/>
          <ac:spMkLst>
            <pc:docMk/>
            <pc:sldMk cId="4049696417" sldId="456"/>
            <ac:spMk id="6" creationId="{416C064E-628E-47C0-A712-DB178FE9901E}"/>
          </ac:spMkLst>
        </pc:spChg>
      </pc:sldChg>
      <pc:sldChg chg="addSp delSp modSp mod">
        <pc:chgData name="Alfred Smith" userId="3c60a3631c0db8ad" providerId="LiveId" clId="{E13FDB58-EAFA-477D-B3F1-A6C30929C942}" dt="2025-04-14T09:58:01.818" v="22"/>
        <pc:sldMkLst>
          <pc:docMk/>
          <pc:sldMk cId="2789980734" sldId="458"/>
        </pc:sldMkLst>
        <pc:spChg chg="add mod">
          <ac:chgData name="Alfred Smith" userId="3c60a3631c0db8ad" providerId="LiveId" clId="{E13FDB58-EAFA-477D-B3F1-A6C30929C942}" dt="2025-04-14T09:58:01.818" v="22"/>
          <ac:spMkLst>
            <pc:docMk/>
            <pc:sldMk cId="2789980734" sldId="458"/>
            <ac:spMk id="3" creationId="{4B09AEF8-2778-89E1-32F9-23E112B0A688}"/>
          </ac:spMkLst>
        </pc:spChg>
        <pc:spChg chg="del">
          <ac:chgData name="Alfred Smith" userId="3c60a3631c0db8ad" providerId="LiveId" clId="{E13FDB58-EAFA-477D-B3F1-A6C30929C942}" dt="2025-04-14T09:58:01.199" v="21" actId="478"/>
          <ac:spMkLst>
            <pc:docMk/>
            <pc:sldMk cId="2789980734" sldId="458"/>
            <ac:spMk id="4" creationId="{9A13E2D8-2F59-44C1-B1D2-79C300C26DD4}"/>
          </ac:spMkLst>
        </pc:spChg>
        <pc:spChg chg="add mod">
          <ac:chgData name="Alfred Smith" userId="3c60a3631c0db8ad" providerId="LiveId" clId="{E13FDB58-EAFA-477D-B3F1-A6C30929C942}" dt="2025-04-14T09:58:01.818" v="22"/>
          <ac:spMkLst>
            <pc:docMk/>
            <pc:sldMk cId="2789980734" sldId="458"/>
            <ac:spMk id="5" creationId="{40076600-87BF-7B0B-C8F5-EC0C8FF410AB}"/>
          </ac:spMkLst>
        </pc:spChg>
        <pc:spChg chg="del">
          <ac:chgData name="Alfred Smith" userId="3c60a3631c0db8ad" providerId="LiveId" clId="{E13FDB58-EAFA-477D-B3F1-A6C30929C942}" dt="2025-04-14T09:58:01.199" v="21" actId="478"/>
          <ac:spMkLst>
            <pc:docMk/>
            <pc:sldMk cId="2789980734" sldId="458"/>
            <ac:spMk id="6" creationId="{416C064E-628E-47C0-A712-DB178FE9901E}"/>
          </ac:spMkLst>
        </pc:spChg>
      </pc:sldChg>
      <pc:sldChg chg="addSp delSp modSp mod">
        <pc:chgData name="Alfred Smith" userId="3c60a3631c0db8ad" providerId="LiveId" clId="{E13FDB58-EAFA-477D-B3F1-A6C30929C942}" dt="2025-04-14T09:58:10.409" v="24"/>
        <pc:sldMkLst>
          <pc:docMk/>
          <pc:sldMk cId="2691432836" sldId="460"/>
        </pc:sldMkLst>
        <pc:spChg chg="add mod">
          <ac:chgData name="Alfred Smith" userId="3c60a3631c0db8ad" providerId="LiveId" clId="{E13FDB58-EAFA-477D-B3F1-A6C30929C942}" dt="2025-04-14T09:58:10.409" v="24"/>
          <ac:spMkLst>
            <pc:docMk/>
            <pc:sldMk cId="2691432836" sldId="460"/>
            <ac:spMk id="3" creationId="{C665A21F-D23F-8D22-44F5-7E29DE1E223C}"/>
          </ac:spMkLst>
        </pc:spChg>
        <pc:spChg chg="del">
          <ac:chgData name="Alfred Smith" userId="3c60a3631c0db8ad" providerId="LiveId" clId="{E13FDB58-EAFA-477D-B3F1-A6C30929C942}" dt="2025-04-14T09:58:09.742" v="23" actId="478"/>
          <ac:spMkLst>
            <pc:docMk/>
            <pc:sldMk cId="2691432836" sldId="460"/>
            <ac:spMk id="4" creationId="{9A13E2D8-2F59-44C1-B1D2-79C300C26DD4}"/>
          </ac:spMkLst>
        </pc:spChg>
        <pc:spChg chg="add mod">
          <ac:chgData name="Alfred Smith" userId="3c60a3631c0db8ad" providerId="LiveId" clId="{E13FDB58-EAFA-477D-B3F1-A6C30929C942}" dt="2025-04-14T09:58:10.409" v="24"/>
          <ac:spMkLst>
            <pc:docMk/>
            <pc:sldMk cId="2691432836" sldId="460"/>
            <ac:spMk id="5" creationId="{69298217-8E94-57F9-129C-659B39F2D762}"/>
          </ac:spMkLst>
        </pc:spChg>
        <pc:spChg chg="del">
          <ac:chgData name="Alfred Smith" userId="3c60a3631c0db8ad" providerId="LiveId" clId="{E13FDB58-EAFA-477D-B3F1-A6C30929C942}" dt="2025-04-14T09:58:09.742" v="23" actId="478"/>
          <ac:spMkLst>
            <pc:docMk/>
            <pc:sldMk cId="2691432836" sldId="460"/>
            <ac:spMk id="6" creationId="{416C064E-628E-47C0-A712-DB178FE9901E}"/>
          </ac:spMkLst>
        </pc:spChg>
      </pc:sldChg>
      <pc:sldChg chg="addSp delSp modSp mod">
        <pc:chgData name="Alfred Smith" userId="3c60a3631c0db8ad" providerId="LiveId" clId="{E13FDB58-EAFA-477D-B3F1-A6C30929C942}" dt="2025-04-14T09:58:21.323" v="26"/>
        <pc:sldMkLst>
          <pc:docMk/>
          <pc:sldMk cId="3868250199" sldId="461"/>
        </pc:sldMkLst>
        <pc:spChg chg="add mod">
          <ac:chgData name="Alfred Smith" userId="3c60a3631c0db8ad" providerId="LiveId" clId="{E13FDB58-EAFA-477D-B3F1-A6C30929C942}" dt="2025-04-14T09:58:21.323" v="26"/>
          <ac:spMkLst>
            <pc:docMk/>
            <pc:sldMk cId="3868250199" sldId="461"/>
            <ac:spMk id="2" creationId="{866FD7A1-C235-8030-32CA-F2A749B91986}"/>
          </ac:spMkLst>
        </pc:spChg>
        <pc:spChg chg="add mod">
          <ac:chgData name="Alfred Smith" userId="3c60a3631c0db8ad" providerId="LiveId" clId="{E13FDB58-EAFA-477D-B3F1-A6C30929C942}" dt="2025-04-14T09:58:21.323" v="26"/>
          <ac:spMkLst>
            <pc:docMk/>
            <pc:sldMk cId="3868250199" sldId="461"/>
            <ac:spMk id="3" creationId="{768E3C27-BE91-9FF8-6F4C-DBA69F801265}"/>
          </ac:spMkLst>
        </pc:spChg>
        <pc:spChg chg="del">
          <ac:chgData name="Alfred Smith" userId="3c60a3631c0db8ad" providerId="LiveId" clId="{E13FDB58-EAFA-477D-B3F1-A6C30929C942}" dt="2025-04-14T09:58:20.735" v="25" actId="478"/>
          <ac:spMkLst>
            <pc:docMk/>
            <pc:sldMk cId="3868250199" sldId="461"/>
            <ac:spMk id="4" creationId="{9A13E2D8-2F59-44C1-B1D2-79C300C26DD4}"/>
          </ac:spMkLst>
        </pc:spChg>
        <pc:spChg chg="del">
          <ac:chgData name="Alfred Smith" userId="3c60a3631c0db8ad" providerId="LiveId" clId="{E13FDB58-EAFA-477D-B3F1-A6C30929C942}" dt="2025-04-14T09:58:20.735" v="25" actId="478"/>
          <ac:spMkLst>
            <pc:docMk/>
            <pc:sldMk cId="3868250199" sldId="461"/>
            <ac:spMk id="6" creationId="{416C064E-628E-47C0-A712-DB178FE9901E}"/>
          </ac:spMkLst>
        </pc:spChg>
      </pc:sldChg>
      <pc:sldChg chg="addSp delSp modSp mod">
        <pc:chgData name="Alfred Smith" userId="3c60a3631c0db8ad" providerId="LiveId" clId="{E13FDB58-EAFA-477D-B3F1-A6C30929C942}" dt="2025-04-14T09:58:30.971" v="28"/>
        <pc:sldMkLst>
          <pc:docMk/>
          <pc:sldMk cId="3941201962" sldId="462"/>
        </pc:sldMkLst>
        <pc:spChg chg="add mod">
          <ac:chgData name="Alfred Smith" userId="3c60a3631c0db8ad" providerId="LiveId" clId="{E13FDB58-EAFA-477D-B3F1-A6C30929C942}" dt="2025-04-14T09:58:30.971" v="28"/>
          <ac:spMkLst>
            <pc:docMk/>
            <pc:sldMk cId="3941201962" sldId="462"/>
            <ac:spMk id="2" creationId="{0C034A13-4777-07BE-BF1D-3D312D30B789}"/>
          </ac:spMkLst>
        </pc:spChg>
        <pc:spChg chg="del">
          <ac:chgData name="Alfred Smith" userId="3c60a3631c0db8ad" providerId="LiveId" clId="{E13FDB58-EAFA-477D-B3F1-A6C30929C942}" dt="2025-04-14T09:58:30.292" v="27" actId="478"/>
          <ac:spMkLst>
            <pc:docMk/>
            <pc:sldMk cId="3941201962" sldId="462"/>
            <ac:spMk id="4" creationId="{9A13E2D8-2F59-44C1-B1D2-79C300C26DD4}"/>
          </ac:spMkLst>
        </pc:spChg>
        <pc:spChg chg="add mod">
          <ac:chgData name="Alfred Smith" userId="3c60a3631c0db8ad" providerId="LiveId" clId="{E13FDB58-EAFA-477D-B3F1-A6C30929C942}" dt="2025-04-14T09:58:30.971" v="28"/>
          <ac:spMkLst>
            <pc:docMk/>
            <pc:sldMk cId="3941201962" sldId="462"/>
            <ac:spMk id="5" creationId="{EA1D6EDE-72AD-B516-B09D-7838B8339FE0}"/>
          </ac:spMkLst>
        </pc:spChg>
        <pc:spChg chg="del">
          <ac:chgData name="Alfred Smith" userId="3c60a3631c0db8ad" providerId="LiveId" clId="{E13FDB58-EAFA-477D-B3F1-A6C30929C942}" dt="2025-04-14T09:58:30.292" v="27" actId="478"/>
          <ac:spMkLst>
            <pc:docMk/>
            <pc:sldMk cId="3941201962" sldId="462"/>
            <ac:spMk id="6" creationId="{416C064E-628E-47C0-A712-DB178FE9901E}"/>
          </ac:spMkLst>
        </pc:spChg>
      </pc:sldChg>
      <pc:sldChg chg="addSp delSp modSp mod">
        <pc:chgData name="Alfred Smith" userId="3c60a3631c0db8ad" providerId="LiveId" clId="{E13FDB58-EAFA-477D-B3F1-A6C30929C942}" dt="2025-04-14T09:58:42.763" v="30"/>
        <pc:sldMkLst>
          <pc:docMk/>
          <pc:sldMk cId="3471468068" sldId="464"/>
        </pc:sldMkLst>
        <pc:spChg chg="add mod">
          <ac:chgData name="Alfred Smith" userId="3c60a3631c0db8ad" providerId="LiveId" clId="{E13FDB58-EAFA-477D-B3F1-A6C30929C942}" dt="2025-04-14T09:58:42.763" v="30"/>
          <ac:spMkLst>
            <pc:docMk/>
            <pc:sldMk cId="3471468068" sldId="464"/>
            <ac:spMk id="2" creationId="{E2ABCDE6-2FF1-4075-B5A9-F5922F2E11F3}"/>
          </ac:spMkLst>
        </pc:spChg>
        <pc:spChg chg="add mod">
          <ac:chgData name="Alfred Smith" userId="3c60a3631c0db8ad" providerId="LiveId" clId="{E13FDB58-EAFA-477D-B3F1-A6C30929C942}" dt="2025-04-14T09:58:42.763" v="30"/>
          <ac:spMkLst>
            <pc:docMk/>
            <pc:sldMk cId="3471468068" sldId="464"/>
            <ac:spMk id="3" creationId="{6076DCF6-D3DD-D7F5-5D6A-691FEDB248A1}"/>
          </ac:spMkLst>
        </pc:spChg>
        <pc:spChg chg="del">
          <ac:chgData name="Alfred Smith" userId="3c60a3631c0db8ad" providerId="LiveId" clId="{E13FDB58-EAFA-477D-B3F1-A6C30929C942}" dt="2025-04-14T09:58:42.080" v="29" actId="478"/>
          <ac:spMkLst>
            <pc:docMk/>
            <pc:sldMk cId="3471468068" sldId="464"/>
            <ac:spMk id="4" creationId="{9A13E2D8-2F59-44C1-B1D2-79C300C26DD4}"/>
          </ac:spMkLst>
        </pc:spChg>
        <pc:spChg chg="del">
          <ac:chgData name="Alfred Smith" userId="3c60a3631c0db8ad" providerId="LiveId" clId="{E13FDB58-EAFA-477D-B3F1-A6C30929C942}" dt="2025-04-14T09:58:42.080" v="29" actId="478"/>
          <ac:spMkLst>
            <pc:docMk/>
            <pc:sldMk cId="3471468068" sldId="464"/>
            <ac:spMk id="6" creationId="{416C064E-628E-47C0-A712-DB178FE9901E}"/>
          </ac:spMkLst>
        </pc:spChg>
      </pc:sldChg>
      <pc:sldChg chg="addSp delSp modSp mod">
        <pc:chgData name="Alfred Smith" userId="3c60a3631c0db8ad" providerId="LiveId" clId="{E13FDB58-EAFA-477D-B3F1-A6C30929C942}" dt="2025-04-14T09:58:55.834" v="32"/>
        <pc:sldMkLst>
          <pc:docMk/>
          <pc:sldMk cId="581074576" sldId="466"/>
        </pc:sldMkLst>
        <pc:spChg chg="add mod">
          <ac:chgData name="Alfred Smith" userId="3c60a3631c0db8ad" providerId="LiveId" clId="{E13FDB58-EAFA-477D-B3F1-A6C30929C942}" dt="2025-04-14T09:58:55.834" v="32"/>
          <ac:spMkLst>
            <pc:docMk/>
            <pc:sldMk cId="581074576" sldId="466"/>
            <ac:spMk id="2" creationId="{1BE69114-FC58-4533-9C73-6316270DD9D5}"/>
          </ac:spMkLst>
        </pc:spChg>
        <pc:spChg chg="del">
          <ac:chgData name="Alfred Smith" userId="3c60a3631c0db8ad" providerId="LiveId" clId="{E13FDB58-EAFA-477D-B3F1-A6C30929C942}" dt="2025-04-14T09:58:55.249" v="31" actId="478"/>
          <ac:spMkLst>
            <pc:docMk/>
            <pc:sldMk cId="581074576" sldId="466"/>
            <ac:spMk id="4" creationId="{9A13E2D8-2F59-44C1-B1D2-79C300C26DD4}"/>
          </ac:spMkLst>
        </pc:spChg>
        <pc:spChg chg="add mod">
          <ac:chgData name="Alfred Smith" userId="3c60a3631c0db8ad" providerId="LiveId" clId="{E13FDB58-EAFA-477D-B3F1-A6C30929C942}" dt="2025-04-14T09:58:55.834" v="32"/>
          <ac:spMkLst>
            <pc:docMk/>
            <pc:sldMk cId="581074576" sldId="466"/>
            <ac:spMk id="5" creationId="{E19AA6E9-8714-91BE-6050-820D9A8E9DD7}"/>
          </ac:spMkLst>
        </pc:spChg>
        <pc:spChg chg="del">
          <ac:chgData name="Alfred Smith" userId="3c60a3631c0db8ad" providerId="LiveId" clId="{E13FDB58-EAFA-477D-B3F1-A6C30929C942}" dt="2025-04-14T09:58:55.249" v="31" actId="478"/>
          <ac:spMkLst>
            <pc:docMk/>
            <pc:sldMk cId="581074576" sldId="466"/>
            <ac:spMk id="6" creationId="{416C064E-628E-47C0-A712-DB178FE9901E}"/>
          </ac:spMkLst>
        </pc:spChg>
      </pc:sldChg>
      <pc:sldChg chg="addSp delSp modSp mod">
        <pc:chgData name="Alfred Smith" userId="3c60a3631c0db8ad" providerId="LiveId" clId="{E13FDB58-EAFA-477D-B3F1-A6C30929C942}" dt="2025-04-14T09:55:44.399" v="1"/>
        <pc:sldMkLst>
          <pc:docMk/>
          <pc:sldMk cId="3596600315" sldId="468"/>
        </pc:sldMkLst>
        <pc:spChg chg="del">
          <ac:chgData name="Alfred Smith" userId="3c60a3631c0db8ad" providerId="LiveId" clId="{E13FDB58-EAFA-477D-B3F1-A6C30929C942}" dt="2025-04-14T09:55:43.809" v="0" actId="478"/>
          <ac:spMkLst>
            <pc:docMk/>
            <pc:sldMk cId="3596600315" sldId="468"/>
            <ac:spMk id="3" creationId="{0162BEE1-134B-8B70-2BB8-9226F1DF1614}"/>
          </ac:spMkLst>
        </pc:spChg>
        <pc:spChg chg="add mod">
          <ac:chgData name="Alfred Smith" userId="3c60a3631c0db8ad" providerId="LiveId" clId="{E13FDB58-EAFA-477D-B3F1-A6C30929C942}" dt="2025-04-14T09:55:44.399" v="1"/>
          <ac:spMkLst>
            <pc:docMk/>
            <pc:sldMk cId="3596600315" sldId="468"/>
            <ac:spMk id="5" creationId="{56847222-B3F9-2F0B-5DF8-D9C4419307B8}"/>
          </ac:spMkLst>
        </pc:spChg>
      </pc:sldChg>
      <pc:sldChg chg="addSp modSp">
        <pc:chgData name="Alfred Smith" userId="3c60a3631c0db8ad" providerId="LiveId" clId="{E13FDB58-EAFA-477D-B3F1-A6C30929C942}" dt="2025-04-14T09:55:56.071" v="2"/>
        <pc:sldMkLst>
          <pc:docMk/>
          <pc:sldMk cId="796980165" sldId="473"/>
        </pc:sldMkLst>
        <pc:spChg chg="add mod">
          <ac:chgData name="Alfred Smith" userId="3c60a3631c0db8ad" providerId="LiveId" clId="{E13FDB58-EAFA-477D-B3F1-A6C30929C942}" dt="2025-04-14T09:55:56.071" v="2"/>
          <ac:spMkLst>
            <pc:docMk/>
            <pc:sldMk cId="796980165" sldId="473"/>
            <ac:spMk id="5" creationId="{926F2CFA-86F7-8FAA-27AA-25A86238DE9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30 </a:t>
            </a:r>
            <a:r>
              <a:rPr lang="en-IN" sz="1800" b="1" i="0" u="none" strike="noStrike" baseline="0" dirty="0">
                <a:latin typeface="TimesNewRomanPS-BoldMT"/>
              </a:rPr>
              <a:t>Jesus’ Birth</a:t>
            </a:r>
          </a:p>
          <a:p>
            <a:pPr algn="l"/>
            <a:r>
              <a:rPr lang="en-US" sz="1800" b="0" i="0" u="none" strike="noStrike" baseline="0" dirty="0">
                <a:latin typeface="TimesNewRomanPSMT"/>
              </a:rPr>
              <a:t>1. John the Baptist’s birth foretold - Luke 1:5-25 (Left Top)</a:t>
            </a:r>
          </a:p>
          <a:p>
            <a:pPr algn="l"/>
            <a:r>
              <a:rPr lang="en-US" sz="1800" b="0" i="0" u="none" strike="noStrike" baseline="0" dirty="0">
                <a:latin typeface="TimesNewRomanPSMT"/>
              </a:rPr>
              <a:t>2. The Birth of Jesus Foretold - Luke 1:26 – 38 (Right Top)</a:t>
            </a:r>
          </a:p>
          <a:p>
            <a:pPr algn="l"/>
            <a:r>
              <a:rPr lang="en-US" sz="1800" b="0" i="0" u="none" strike="noStrike" baseline="0" dirty="0">
                <a:latin typeface="TimesNewRomanPSMT"/>
              </a:rPr>
              <a:t>3. Mary visits Elizabeth - Luke 1:39-56 (Center Top)</a:t>
            </a:r>
          </a:p>
          <a:p>
            <a:pPr algn="l"/>
            <a:r>
              <a:rPr lang="en-US" sz="1800" b="0" i="0" u="none" strike="noStrike" baseline="0" dirty="0">
                <a:latin typeface="TimesNewRomanPSMT"/>
              </a:rPr>
              <a:t>4. Birth of John - Luke 1:57-80 (Right Bottom)</a:t>
            </a:r>
          </a:p>
          <a:p>
            <a:pPr algn="l"/>
            <a:r>
              <a:rPr lang="en-US" sz="1800" b="0" i="0" u="none" strike="noStrike" baseline="0" dirty="0">
                <a:latin typeface="TimesNewRomanPSMT"/>
              </a:rPr>
              <a:t>5. Joseph’s Dream - Matthew 1:18-25 (Center Bottom)</a:t>
            </a:r>
          </a:p>
          <a:p>
            <a:pPr algn="l"/>
            <a:r>
              <a:rPr lang="en-US" sz="1800" b="0" i="0" u="none" strike="noStrike" baseline="0" dirty="0">
                <a:latin typeface="TimesNewRomanPSMT"/>
              </a:rPr>
              <a:t>6. Birth of Jesus - Luke 2:1–7 (Center)</a:t>
            </a:r>
          </a:p>
          <a:p>
            <a:pPr algn="l"/>
            <a:r>
              <a:rPr lang="en-US" sz="1800" b="0" i="0" u="none" strike="noStrike" baseline="0" dirty="0">
                <a:latin typeface="TimesNewRomanPSMT"/>
              </a:rPr>
              <a:t>7. The Shepherds and the Angels - Luke 2:8–20 (Right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2025/04/14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2025/04/14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30-1</a:t>
            </a:r>
          </a:p>
        </p:txBody>
      </p:sp>
      <p:pic>
        <p:nvPicPr>
          <p:cNvPr id="4" name="Audio 3">
            <a:hlinkClick r:id="" action="ppaction://media"/>
            <a:extLst>
              <a:ext uri="{FF2B5EF4-FFF2-40B4-BE49-F238E27FC236}">
                <a16:creationId xmlns:a16="http://schemas.microsoft.com/office/drawing/2014/main" id="{BEF9F282-31E3-A7D5-5698-8006FF4C67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56847222-B3F9-2F0B-5DF8-D9C4419307B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38"/>
    </mc:Choice>
    <mc:Fallback xmlns="">
      <p:transition spd="slow" advTm="3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1485A4-4CA4-2A3C-3F13-F8E7B5E7E042}"/>
              </a:ext>
            </a:extLst>
          </p:cNvPr>
          <p:cNvPicPr>
            <a:picLocks noChangeAspect="1"/>
          </p:cNvPicPr>
          <p:nvPr/>
        </p:nvPicPr>
        <p:blipFill>
          <a:blip r:embed="rId2"/>
          <a:stretch>
            <a:fillRect/>
          </a:stretch>
        </p:blipFill>
        <p:spPr>
          <a:xfrm>
            <a:off x="0" y="27927"/>
            <a:ext cx="12192000" cy="6830073"/>
          </a:xfrm>
          <a:prstGeom prst="rect">
            <a:avLst/>
          </a:prstGeom>
        </p:spPr>
      </p:pic>
      <p:sp>
        <p:nvSpPr>
          <p:cNvPr id="8" name="TextBox 7">
            <a:extLst>
              <a:ext uri="{FF2B5EF4-FFF2-40B4-BE49-F238E27FC236}">
                <a16:creationId xmlns:a16="http://schemas.microsoft.com/office/drawing/2014/main" id="{BF54DE26-8516-3ADE-E060-81258373D174}"/>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0AA48E9-DCFE-CD9B-D614-6771C31E51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007480A-30B8-40E7-B484-274EC90E39E8}"/>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 10The time came for this to be done. All who had gathered to worship were praying outside.</a:t>
            </a:r>
            <a:endParaRPr lang="en-ZA" dirty="0"/>
          </a:p>
        </p:txBody>
      </p:sp>
      <p:sp>
        <p:nvSpPr>
          <p:cNvPr id="3" name="TextBox 2">
            <a:extLst>
              <a:ext uri="{FF2B5EF4-FFF2-40B4-BE49-F238E27FC236}">
                <a16:creationId xmlns:a16="http://schemas.microsoft.com/office/drawing/2014/main" id="{ACC669C9-712F-D849-C41E-813948690C6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10ཁོས་སྤོས་སྒྲོན་པའི་སྐབས༌སུ། མི་ཚོགས་ཐམས་ཅད་ཀྱིས་མཆོད་ཁང་གི་ཕྱི་ནས་གསོལ་བ་བཏབ་ཅིང་བསྡད།</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spd="slow" advTm="11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5B40EE8-8D1F-F533-5D9B-8878D819A788}"/>
              </a:ext>
            </a:extLst>
          </p:cNvPr>
          <p:cNvPicPr>
            <a:picLocks noChangeAspect="1"/>
          </p:cNvPicPr>
          <p:nvPr/>
        </p:nvPicPr>
        <p:blipFill rotWithShape="1">
          <a:blip r:embed="rId2"/>
          <a:srcRect t="9541" b="492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871B08A5-D8BC-4FBA-0B5B-DEA7A48F402F}"/>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CB5897C-61CF-6341-86D2-E5E87E01BA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7C4767-B461-7C5C-456E-8F9E52B26292}"/>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11Just then an angel of the Lord appeared to Zechariah, standing at the right side of the altar of incense. 12When Zechariah saw him, he was startled and gripped with fear.</a:t>
            </a:r>
            <a:endParaRPr lang="en-ZA" sz="3200" dirty="0"/>
          </a:p>
        </p:txBody>
      </p:sp>
      <p:sp>
        <p:nvSpPr>
          <p:cNvPr id="5" name="TextBox 4">
            <a:extLst>
              <a:ext uri="{FF2B5EF4-FFF2-40B4-BE49-F238E27FC236}">
                <a16:creationId xmlns:a16="http://schemas.microsoft.com/office/drawing/2014/main" id="{BCF626AE-18C1-5F78-2598-C70FAA60D6F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11གཙོ་བོའི་ཕོ་ཉ༌ཞིག་སྤོས་ཁྲིའི་གཡས་ཕྱོགས་སུ་ཀྲོང་ངེར་བྱུང་སྟེ་ཁོའི་མིག་ལ་མངོན༌ཞིང༌། 12ཟཱ་ཀར་ཡས་ཕོ་ཉ་དེ་མཐོང་ནས་སེམས་འཚབས་ཏེ་འཇིགས་ཤིང་སྐྲག་པར་གྱུར་ཏོ།།</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007"/>
    </mc:Choice>
    <mc:Fallback xmlns="">
      <p:transition spd="slow" advTm="1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5F483154-71EB-5A3F-C826-B4E653CE1D6F}"/>
              </a:ext>
            </a:extLst>
          </p:cNvPr>
          <p:cNvPicPr>
            <a:picLocks noChangeAspect="1"/>
          </p:cNvPicPr>
          <p:nvPr/>
        </p:nvPicPr>
        <p:blipFill rotWithShape="1">
          <a:blip r:embed="rId2"/>
          <a:srcRect t="1056" b="19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3" name="TextBox 2">
            <a:extLst>
              <a:ext uri="{FF2B5EF4-FFF2-40B4-BE49-F238E27FC236}">
                <a16:creationId xmlns:a16="http://schemas.microsoft.com/office/drawing/2014/main" id="{3528C69B-FFBE-FCD4-1F29-0A62F01454BD}"/>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B9743AC-0BB7-C297-463C-37B4F8808B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8533F8-CFC1-8360-EF34-C7DD078112E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13But the angel said to him, “Do not be afraid, Zechariah, because your prayer has been heard. Your wife Elizabeth will bear you a son, and you are to give him the name John. </a:t>
            </a:r>
            <a:endParaRPr lang="en-ZA" sz="4000" dirty="0"/>
          </a:p>
        </p:txBody>
      </p:sp>
      <p:sp>
        <p:nvSpPr>
          <p:cNvPr id="3" name="TextBox 2">
            <a:extLst>
              <a:ext uri="{FF2B5EF4-FFF2-40B4-BE49-F238E27FC236}">
                <a16:creationId xmlns:a16="http://schemas.microsoft.com/office/drawing/2014/main" id="{A4CA1CDA-C4E0-0ED4-24A9-0BD1F9808B9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13འོན་ཀྱང་། ཕོ་ཉས་ཁོ་ལ་འདི་སྐད༌དུ། ཟཱ་ཀར༌ཡཱ། ཁྱོད་རང་སྐྲག་མི་དགོས༌ཏེ། ཁྱོད་ཀྱི་སྨོན་ལམ་ནི་དཀོན་མཆོག་གིས་གསན་བྱུང༌བས། ཁྱོད་ཀྱི་ཆུང་མ་ཨེ་ལི་སཱ་བེད་ལ་བུ་ཞིག་སྐྱེ་བར༌འགྱུར། ཁྱོད་ཀྱིས་བུའི་མིང་ལ་ཡོ་ཧ་ནན་ཞེས་ཐོགས༌ཤིག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85A6091C-0FA3-A02B-F37C-4601D366B2AC}"/>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1134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7CC16255-E1D9-4753-B13B-6079C1B15D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01768C3-C372-BF75-A439-FA3960779E79}"/>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14He will be a joy and delight to you, and many will rejoice at his birth, </a:t>
            </a:r>
            <a:endParaRPr lang="en-ZA" sz="4400" dirty="0"/>
          </a:p>
        </p:txBody>
      </p:sp>
      <p:sp>
        <p:nvSpPr>
          <p:cNvPr id="5" name="TextBox 4">
            <a:extLst>
              <a:ext uri="{FF2B5EF4-FFF2-40B4-BE49-F238E27FC236}">
                <a16:creationId xmlns:a16="http://schemas.microsoft.com/office/drawing/2014/main" id="{3720C590-2869-26A9-B305-1933906B5D0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14ཁྱོད་གཉིས་ལ་བུ་སྐྱེས་པས་དགའ་སྤྲོ་འབྱུང་ཞིང་མི་མང་པོའང་དགའ་བར་འགྱུར༌ཏེ</a:t>
            </a:r>
            <a:r>
              <a:rPr lang="bo-CN" sz="1800" dirty="0">
                <a:solidFill>
                  <a:srgbClr val="121212"/>
                </a:solidFill>
                <a:latin typeface="ArialMT"/>
              </a:rPr>
              <a:t>།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7393"/>
    </mc:Choice>
    <mc:Fallback xmlns="">
      <p:transition spd="slow" advTm="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96DA8-1E5E-C96E-4BE3-ADFC2119017D}"/>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8623FC5-6A5B-FEC7-EC04-C02C2559064E}"/>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4001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C9493D5E-C844-697C-8024-866705CD9D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CCF3EF2-F34B-9DFF-417F-F947EB8011E7}"/>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15for he will be great in the sight of the Lord. He shall never take wine or strong drink, and he will be filled with the Holy Spirit even from his mother’s womb. 16Many of the sons of Israel he will turn back to the Lord their God.</a:t>
            </a:r>
            <a:endParaRPr lang="en-ZA" dirty="0"/>
          </a:p>
        </p:txBody>
      </p:sp>
      <p:sp>
        <p:nvSpPr>
          <p:cNvPr id="5" name="TextBox 4">
            <a:extLst>
              <a:ext uri="{FF2B5EF4-FFF2-40B4-BE49-F238E27FC236}">
                <a16:creationId xmlns:a16="http://schemas.microsoft.com/office/drawing/2014/main" id="{84C7ACE1-F3A2-1FE9-EAB8-2933D453FCA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15ཁོ་རང་གཙོ་བོའི་དྲུང་ནས་མི་ཆེན་པོར་འགྱུར༌ཞིང༌། རྒུན་ཆང་དང་ཨ་རག་ནམ་ཡང་མི་འཐུང༌ལ། མའི་མངལ་དུ་ཡོད་པ་ནས་བཟུང་དམ་པའི་ཐུགས་ཉིད་ཀྱིས་ཁྱབ་པར་འགྱུར་རོ།། 16ཡང་ཁོས་ཡེས་ར་ཨེལ་གྱི་བུ་རྒྱུད་མང་པོ་ཞིག་གཙོ་བོ་སྟེ་ཁོ་རྣམས་ཀྱི་དཀོན་མཆོག་གི་ཕྱོགས་སུ་ཕྱིར་འགུག་པར་འགྱུར༌ཞིང༌།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753"/>
    </mc:Choice>
    <mc:Fallback xmlns="">
      <p:transition spd="slow" advTm="1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088785C9-9F9B-6D95-5A06-43D456B1F922}"/>
              </a:ext>
            </a:extLst>
          </p:cNvPr>
          <p:cNvSpPr txBox="1"/>
          <p:nvPr/>
        </p:nvSpPr>
        <p:spPr>
          <a:xfrm>
            <a:off x="8252460" y="152400"/>
            <a:ext cx="4091939" cy="6294120"/>
          </a:xfrm>
          <a:prstGeom prst="rect">
            <a:avLst/>
          </a:prstGeom>
          <a:noFill/>
        </p:spPr>
        <p:txBody>
          <a:bodyPr wrap="square" rtlCol="0">
            <a:noAutofit/>
          </a:bodyPr>
          <a:lstStyle/>
          <a:p>
            <a:r>
              <a:rPr lang="bo-CN" sz="8000" b="1" cap="all" dirty="0">
                <a:solidFill>
                  <a:schemeClr val="bg1"/>
                </a:solidFill>
                <a:latin typeface="ArialMT"/>
              </a:rPr>
              <a:t>ལོ་ཀུ 1</a:t>
            </a:r>
          </a:p>
          <a:p>
            <a:r>
              <a:rPr lang="bo-CN" sz="8000" b="1" i="0" dirty="0">
                <a:solidFill>
                  <a:schemeClr val="bg1"/>
                </a:solidFill>
                <a:effectLst/>
                <a:latin typeface="ArialMT"/>
              </a:rPr>
              <a:t>ཁྲུས་གསོལ་མཁན་ཡོ་ཧ་ནན་སྐུ་འཁྲུང་བའི་ལུང༌བསྟན།</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4FEB6FD-2F1F-A67B-2A2B-F96DF68D0F3C}"/>
              </a:ext>
            </a:extLst>
          </p:cNvPr>
          <p:cNvPicPr>
            <a:picLocks noChangeAspect="1"/>
          </p:cNvPicPr>
          <p:nvPr/>
        </p:nvPicPr>
        <p:blipFill>
          <a:blip r:embed="rId2"/>
          <a:stretch>
            <a:fillRect/>
          </a:stretch>
        </p:blipFill>
        <p:spPr>
          <a:xfrm>
            <a:off x="0" y="-361575"/>
            <a:ext cx="12191999" cy="7219576"/>
          </a:xfrm>
          <a:prstGeom prst="rect">
            <a:avLst/>
          </a:prstGeom>
        </p:spPr>
      </p:pic>
      <p:sp>
        <p:nvSpPr>
          <p:cNvPr id="5" name="TextBox 4">
            <a:extLst>
              <a:ext uri="{FF2B5EF4-FFF2-40B4-BE49-F238E27FC236}">
                <a16:creationId xmlns:a16="http://schemas.microsoft.com/office/drawing/2014/main" id="{9BA84021-5A92-111A-3557-D15D5E4291BF}"/>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effectLst>
                  <a:outerShdw blurRad="38100" dist="38100" dir="2700000" algn="tl">
                    <a:srgbClr val="000000">
                      <a:alpha val="43137"/>
                    </a:srgbClr>
                  </a:outerShdw>
                </a:effectLst>
                <a:latin typeface="ArialMT"/>
              </a:rPr>
              <a:t>ལོ་ཀུ 1</a:t>
            </a:r>
            <a:r>
              <a:rPr lang="en-I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effectLst>
                <a:outerShdw blurRad="38100" dist="38100" dir="2700000" algn="tl">
                  <a:srgbClr val="000000">
                    <a:alpha val="43137"/>
                  </a:srgbClr>
                </a:outerShdw>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AE1DE87-28AB-EBF1-8278-EA615059E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BB5BA74-61A0-5378-D0D8-797E72EF3205}"/>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17And he will go on before the Lord in the spirit and power of Elijah, to turn the hearts of the fathers to their children  and the disobedient to the wisdom of the righteous—to make ready a people prepared for the Lord.”</a:t>
            </a:r>
            <a:endParaRPr lang="en-ZA" dirty="0"/>
          </a:p>
        </p:txBody>
      </p:sp>
      <p:sp>
        <p:nvSpPr>
          <p:cNvPr id="3" name="TextBox 2">
            <a:extLst>
              <a:ext uri="{FF2B5EF4-FFF2-40B4-BE49-F238E27FC236}">
                <a16:creationId xmlns:a16="http://schemas.microsoft.com/office/drawing/2014/main" id="{12BCFFCC-CFFD-5B67-F3D9-6A71CAF7326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17ཁོ་རང་ལ་ཨེ་ལི་ཡཱ༌དང་འདྲ་བའི་སེམས་དང་ནུས་མཐུ་ལྡན་ཞིང་གཙོ་བོ༌ཕེབས་པའི་སྔོན་དུ་བསྐྱོད༌ནས། ཕ་རྣམས་ཀྱི་སེམས་བུ་ཡི་ཕྱོགས་ལ་འགུག་པ༌དང༌། དཀོན་མཆོག་གི་བཀའ་ལ་མི་ཉན་པ་རྣམས་མི་གཞུང་དྲང་གི་ཤེས་རབ་དང་བསྟུན་པར་བྱ༌སྟེ། གཙོ་བོ་ལ་འཚམ་པའི་མི་རྒྱུད་སྟ་གོན་བྱེད་པར་འགྱུར་ཞེས་གསུངས༌སོ།།</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23829"/>
    </mc:Choice>
    <mc:Fallback xmlns="">
      <p:transition spd="slow" advTm="23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DB491DF-95DE-2A48-DC73-E066E25C7C6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D7DD10D-39BA-B360-EAE4-525C972951F2}"/>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B172230-8D74-8737-AFA7-A53F457E16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B09AEF8-2778-89E1-32F9-23E112B0A68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18“How can I be sure of this?” Zechariah asked the angel. “I am an old man, and my wife is well along in years.”</a:t>
            </a:r>
            <a:endParaRPr lang="en-ZA" dirty="0"/>
          </a:p>
        </p:txBody>
      </p:sp>
      <p:sp>
        <p:nvSpPr>
          <p:cNvPr id="5" name="TextBox 4">
            <a:extLst>
              <a:ext uri="{FF2B5EF4-FFF2-40B4-BE49-F238E27FC236}">
                <a16:creationId xmlns:a16="http://schemas.microsoft.com/office/drawing/2014/main" id="{40076600-87BF-7B0B-C8F5-EC0C8FF410AB}"/>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18ཟཱ་ཀར་ཡས་ཕོ་ཉ༌ལ། ང་རང་རྒས་ཤིང་ངའི་ཆུང་མ་ཡང་རྒས་ཟིན་པས་ངས་དོན་དེ་ཇི་ལྟར་ཤེས་ཐུབ་ཅེས་དྲིས་པ༌ལ།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1898"/>
    </mc:Choice>
    <mc:Fallback xmlns="">
      <p:transition spd="slow" advTm="1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DD4EA0-305F-343A-DF27-F1D917D70197}"/>
              </a:ext>
            </a:extLst>
          </p:cNvPr>
          <p:cNvPicPr>
            <a:picLocks noChangeAspect="1"/>
          </p:cNvPicPr>
          <p:nvPr/>
        </p:nvPicPr>
        <p:blipFill rotWithShape="1">
          <a:blip r:embed="rId2"/>
          <a:srcRect l="2800" r="11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589FA7A-BA6C-3DB2-8084-30345092D2A6}"/>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BB040F8-69B8-3876-05D4-C18AFA1DA7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65A21F-D23F-8D22-44F5-7E29DE1E223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19“I am Gabriel,” replied the angel. “I stand in the presence of God, and I have been sent to speak to you and to bring you this good news.</a:t>
            </a:r>
            <a:endParaRPr lang="en-ZA" sz="2400" dirty="0"/>
          </a:p>
        </p:txBody>
      </p:sp>
      <p:sp>
        <p:nvSpPr>
          <p:cNvPr id="5" name="TextBox 4">
            <a:extLst>
              <a:ext uri="{FF2B5EF4-FFF2-40B4-BE49-F238E27FC236}">
                <a16:creationId xmlns:a16="http://schemas.microsoft.com/office/drawing/2014/main" id="{69298217-8E94-57F9-129C-659B39F2D76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19ཕོ་ཉས་འདི་སྐད༌དུ། ང་རང་ནི་དཀོན་མཆོག་གི་དྲུང་དུ་སྡོད་པའི་ཕོ་ཉ་གེབ་རི་ཨེལ་ཡིན༌ཏེ། ཁྱོད་ལ་གཏམ་སྨྲ་བ་དང་འཕྲིན་བཟང་འདི་འཆད་པར་མངགས་པ་ཡིན༌ལ།</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1637"/>
    </mc:Choice>
    <mc:Fallback xmlns="">
      <p:transition spd="slow" advTm="1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2" name="TextBox 1">
            <a:extLst>
              <a:ext uri="{FF2B5EF4-FFF2-40B4-BE49-F238E27FC236}">
                <a16:creationId xmlns:a16="http://schemas.microsoft.com/office/drawing/2014/main" id="{EFE9C0A8-24D8-C61C-7A19-0D9B59C7F74D}"/>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27925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EC52818-FF52-D704-CEDB-21F64FFBAE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6FD7A1-C235-8030-32CA-F2A749B9198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20And now you will be silent and unable to speak until the day this comes to pass, because you did not believe my words, which will be fulfilled at their proper time.”</a:t>
            </a:r>
            <a:endParaRPr lang="en-ZA" sz="4400" dirty="0"/>
          </a:p>
        </p:txBody>
      </p:sp>
      <p:sp>
        <p:nvSpPr>
          <p:cNvPr id="3" name="TextBox 2">
            <a:extLst>
              <a:ext uri="{FF2B5EF4-FFF2-40B4-BE49-F238E27FC236}">
                <a16:creationId xmlns:a16="http://schemas.microsoft.com/office/drawing/2014/main" id="{768E3C27-BE91-9FF8-6F4C-DBA69F80126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20ལྟོས༌དང༌། དུས་དེར་སླེབ་ཚེ། ངས་སྨྲས་པ་བཞིན་དུ་འགྲུབ་པར་འགྱུར་རོ།། འོན་ཀྱང་བདག་གིས་སྨྲས་པ་ལ་ཁྱོད་རང་ཡིད་མི་ཆེས་པས་དོན་དེ་འགྲུབ་པའི་བར་དུ་ཁྱོད་རང་ལྐུགས་པར་འགྱུར་ཞེས་གསུངས་སོ།།</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8996"/>
    </mc:Choice>
    <mc:Fallback xmlns="">
      <p:transition spd="slow" advTm="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D5E8230-5E77-BF36-1A2F-A5A2573F71B9}"/>
              </a:ext>
            </a:extLst>
          </p:cNvPr>
          <p:cNvPicPr>
            <a:picLocks noChangeAspect="1"/>
          </p:cNvPicPr>
          <p:nvPr/>
        </p:nvPicPr>
        <p:blipFill>
          <a:blip r:embed="rId2"/>
          <a:stretch>
            <a:fillRect/>
          </a:stretch>
        </p:blipFill>
        <p:spPr>
          <a:xfrm>
            <a:off x="-672353" y="0"/>
            <a:ext cx="12864353" cy="6858000"/>
          </a:xfrm>
          <a:prstGeom prst="rect">
            <a:avLst/>
          </a:prstGeom>
        </p:spPr>
      </p:pic>
      <p:sp>
        <p:nvSpPr>
          <p:cNvPr id="2" name="TextBox 1">
            <a:extLst>
              <a:ext uri="{FF2B5EF4-FFF2-40B4-BE49-F238E27FC236}">
                <a16:creationId xmlns:a16="http://schemas.microsoft.com/office/drawing/2014/main" id="{820B6185-3245-1E85-DE9E-D1FBB86BB7B9}"/>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0179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96E7EF2E-2CDA-FDC6-F344-643F65A7C8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034A13-4777-07BE-BF1D-3D312D30B78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21Meanwhile, the people were waiting for Zechariah and wondering why he took so long in the temple.</a:t>
            </a:r>
            <a:endParaRPr lang="en-ZA" dirty="0"/>
          </a:p>
        </p:txBody>
      </p:sp>
      <p:sp>
        <p:nvSpPr>
          <p:cNvPr id="5" name="TextBox 4">
            <a:extLst>
              <a:ext uri="{FF2B5EF4-FFF2-40B4-BE49-F238E27FC236}">
                <a16:creationId xmlns:a16="http://schemas.microsoft.com/office/drawing/2014/main" id="{EA1D6EDE-72AD-B516-B09D-7838B8339FE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21མི་ཚོགས་ཀྱིས་ཟཱ་ཀར་ཡ་ལ་བསྒུགས་ནས་བསྡད་ཅིང་ཁོ་རང་མཆོད་ཁང་ནས་ཡུན་རིང་འགོར་བས་དོགས་པ་སྐྱེས༌པ་རེད།</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2130"/>
    </mc:Choice>
    <mc:Fallback xmlns="">
      <p:transition spd="slow" advTm="1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4800" b="1" i="0" u="none" strike="noStrike" baseline="0" dirty="0">
                <a:latin typeface="TimesNewRomanPS-BoldMT"/>
              </a:rPr>
              <a:t>30 Jesus’ Birth</a:t>
            </a:r>
          </a:p>
          <a:p>
            <a:pPr algn="l"/>
            <a:r>
              <a:rPr lang="en-US" sz="4800" b="0" i="0" u="none" strike="noStrike" baseline="0" dirty="0">
                <a:latin typeface="TimesNewRomanPSMT"/>
              </a:rPr>
              <a:t>1. John the Baptist’s birth foretold - Luke 1:5-25 (Left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ལོ་ཀུ 1</a:t>
            </a:r>
          </a:p>
          <a:p>
            <a:r>
              <a:rPr lang="bo-CN" sz="8000" b="1" i="0" dirty="0">
                <a:solidFill>
                  <a:srgbClr val="121212"/>
                </a:solidFill>
                <a:effectLst/>
                <a:latin typeface="ArialMT"/>
              </a:rPr>
              <a:t>ཁྲུས་གསོལ་མཁན་ཡོ་ཧ་ནན་སྐུ་འཁྲུང་བའི་ལུང༌བསྟན།</a:t>
            </a:r>
            <a:endParaRPr lang="en-ZA" sz="8000" dirty="0"/>
          </a:p>
        </p:txBody>
      </p:sp>
      <p:pic>
        <p:nvPicPr>
          <p:cNvPr id="3" name="Audio 2">
            <a:hlinkClick r:id="" action="ppaction://media"/>
            <a:extLst>
              <a:ext uri="{FF2B5EF4-FFF2-40B4-BE49-F238E27FC236}">
                <a16:creationId xmlns:a16="http://schemas.microsoft.com/office/drawing/2014/main" id="{180CCC47-1DA3-EE90-23BF-42B3172865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15590"/>
    </mc:Choice>
    <mc:Fallback xmlns="">
      <p:transition spd="slow" advTm="15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83D526-4118-2197-BEA2-8B08836EE57D}"/>
              </a:ext>
            </a:extLst>
          </p:cNvPr>
          <p:cNvPicPr>
            <a:picLocks noChangeAspect="1"/>
          </p:cNvPicPr>
          <p:nvPr/>
        </p:nvPicPr>
        <p:blipFill rotWithShape="1">
          <a:blip r:embed="rId2"/>
          <a:srcRect t="2165" b="87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3F73277-16E1-603B-72B1-EBA95F512440}"/>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A9F4A2C-361C-FC27-946E-6B9E10540C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ABCDE6-2FF1-4075-B5A9-F5922F2E11F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22When he came out and was unable to speak to them, they realized he had seen a vision in the temple. He kept making signs to them but remained speechless. 23And when the days of his service were complete, he returned home.</a:t>
            </a:r>
            <a:endParaRPr lang="en-ZA" sz="4000" dirty="0"/>
          </a:p>
        </p:txBody>
      </p:sp>
      <p:sp>
        <p:nvSpPr>
          <p:cNvPr id="3" name="TextBox 2">
            <a:extLst>
              <a:ext uri="{FF2B5EF4-FFF2-40B4-BE49-F238E27FC236}">
                <a16:creationId xmlns:a16="http://schemas.microsoft.com/office/drawing/2014/main" id="{6076DCF6-D3DD-D7F5-5D6A-691FEDB248A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22ཁོ་རང་ཕྱི་ལ་ཐོན་དུས་སྐད་ཆ་སྨྲ་མི་ཐུབ་པས་ཁོས་མཆོད་ཁང་ནས་ཞལ་གཟིགས་ཤིག་མཐོང་བ་མི་དེ་རྣམས་ཀྱིས་ཤེས་སོ།། ཡང་ཁོས་མི་དེ་རྣམས་ལ་ལག་བརྡ་བྱས་ནའང་ལྐུགས་པར་གྱུར་ནས་བསྡད། 23མཆོད་དཔོན་གྱི་འོས་འགན་སྒྲུབ་པའི་དུས་མཇུག་རྫོགས་རྗེས་ཁོ་རང་ཕྱིར་ཡུལ་དུ་ལོག་གོ།</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8094"/>
    </mc:Choice>
    <mc:Fallback xmlns="">
      <p:transition spd="slow" advTm="18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460A5A-76F8-5864-CDD3-FFB4DD730303}"/>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43AA4707-B2CD-EBC9-3BB8-4A31DFBF73B8}"/>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427424A-10C3-6CD3-4310-C1C113C819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BE69114-FC58-4533-9C73-6316270DD9D5}"/>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24After these days, his wife Elizabeth became pregnant and for five months remained in seclusion. She declared, 25“The Lord has done this for me. In these days He has shown me favor and taken away my disgrace among the people.”</a:t>
            </a:r>
            <a:endParaRPr lang="en-ZA" sz="4000" dirty="0"/>
          </a:p>
        </p:txBody>
      </p:sp>
      <p:sp>
        <p:nvSpPr>
          <p:cNvPr id="5" name="TextBox 4">
            <a:extLst>
              <a:ext uri="{FF2B5EF4-FFF2-40B4-BE49-F238E27FC236}">
                <a16:creationId xmlns:a16="http://schemas.microsoft.com/office/drawing/2014/main" id="{E19AA6E9-8714-91BE-6050-820D9A8E9DD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24དེའི་རྗེས༌སུ། ཁོའི་ཆུང་མ་ཨེ་ལི་སཱ་བེད་ལ་མངལ་སྦྲུམ་སྟེ་ཟླ་བ་ལྔའི་རིང་ལ་ཡིབས་ནས་བསྡད༌ཅིང༌། 25གཙོ་བོས་ང་ལ་གཟིགས་སྐྱོང་མཛད་དེ་མི་ཚོགས་ཀྱི་ཁྲོད་ནས་ངའི་ངོ་ཚ་བསལ་བའི་ཕྱིར་འདི་ལྟར་མཛད་ཅེས་སྨྲས་སོ།།</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959"/>
    </mc:Choice>
    <mc:Fallback xmlns="">
      <p:transition spd="slow" advTm="1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A016168D-6406-F246-F185-97A62887C0E4}"/>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348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59EA1E1-6BE9-816D-2A75-37C02D085A02}"/>
              </a:ext>
            </a:extLst>
          </p:cNvPr>
          <p:cNvPicPr>
            <a:picLocks noChangeAspect="1"/>
          </p:cNvPicPr>
          <p:nvPr/>
        </p:nvPicPr>
        <p:blipFill>
          <a:blip r:embed="rId2"/>
          <a:stretch>
            <a:fillRect/>
          </a:stretch>
        </p:blipFill>
        <p:spPr>
          <a:xfrm>
            <a:off x="0" y="-317500"/>
            <a:ext cx="12191999" cy="7492999"/>
          </a:xfrm>
          <a:prstGeom prst="rect">
            <a:avLst/>
          </a:prstGeom>
        </p:spPr>
      </p:pic>
      <p:sp>
        <p:nvSpPr>
          <p:cNvPr id="2" name="TextBox 1">
            <a:extLst>
              <a:ext uri="{FF2B5EF4-FFF2-40B4-BE49-F238E27FC236}">
                <a16:creationId xmlns:a16="http://schemas.microsoft.com/office/drawing/2014/main" id="{3918FB17-1808-7458-AE35-4EE76BB23770}"/>
              </a:ext>
            </a:extLst>
          </p:cNvPr>
          <p:cNvSpPr txBox="1"/>
          <p:nvPr/>
        </p:nvSpPr>
        <p:spPr>
          <a:xfrm>
            <a:off x="8252460" y="152400"/>
            <a:ext cx="4091939" cy="6294120"/>
          </a:xfrm>
          <a:prstGeom prst="rect">
            <a:avLst/>
          </a:prstGeom>
          <a:noFill/>
        </p:spPr>
        <p:txBody>
          <a:bodyPr wrap="square" rtlCol="0">
            <a:noAutofit/>
          </a:bodyPr>
          <a:lstStyle/>
          <a:p>
            <a:r>
              <a:rPr lang="bo-CN" sz="8000" b="1" cap="all" dirty="0">
                <a:solidFill>
                  <a:schemeClr val="bg1"/>
                </a:solidFill>
                <a:latin typeface="ArialMT"/>
              </a:rPr>
              <a:t>ལོ་ཀུ 1</a:t>
            </a:r>
          </a:p>
          <a:p>
            <a:r>
              <a:rPr lang="bo-CN" sz="8000" b="1" i="0" dirty="0">
                <a:solidFill>
                  <a:schemeClr val="bg1"/>
                </a:solidFill>
                <a:effectLst/>
                <a:latin typeface="ArialMT"/>
              </a:rPr>
              <a:t>ཁྲུས་གསོལ་མཁན་ཡོ་ཧ་ནན་སྐུ་འཁྲུང་བའི་ལུང༌བསྟན།</a:t>
            </a:r>
            <a:endParaRPr lang="en-ZA" sz="8000" dirty="0">
              <a:solidFill>
                <a:schemeClr val="bg1"/>
              </a:solidFill>
            </a:endParaRPr>
          </a:p>
        </p:txBody>
      </p:sp>
      <p:sp>
        <p:nvSpPr>
          <p:cNvPr id="5" name="TextBox 2">
            <a:extLst>
              <a:ext uri="{FF2B5EF4-FFF2-40B4-BE49-F238E27FC236}">
                <a16:creationId xmlns:a16="http://schemas.microsoft.com/office/drawing/2014/main" id="{926F2CFA-86F7-8FAA-27AA-25A86238DE99}"/>
              </a:ext>
            </a:extLst>
          </p:cNvPr>
          <p:cNvSpPr txBox="1"/>
          <p:nvPr/>
        </p:nvSpPr>
        <p:spPr>
          <a:xfrm>
            <a:off x="369219" y="6191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6980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4446A9F-4ADF-2FEA-F6F7-242ECBF49F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7913CBB-2E5E-1060-4EAB-2C10ACDEFFE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5In the time of Herod king of Judea there was a priest named Zechariah, who belonged to the priestly division of Abijah, and whose wife Elizabeth was a daughter of Aaron. </a:t>
            </a:r>
            <a:endParaRPr lang="en-ZA" dirty="0"/>
          </a:p>
        </p:txBody>
      </p:sp>
      <p:sp>
        <p:nvSpPr>
          <p:cNvPr id="5" name="TextBox 4">
            <a:extLst>
              <a:ext uri="{FF2B5EF4-FFF2-40B4-BE49-F238E27FC236}">
                <a16:creationId xmlns:a16="http://schemas.microsoft.com/office/drawing/2014/main" id="{66AF9AF3-2483-A6B5-7C35-1E928910C88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5ཧེ་རོ་དཱ་ཞེས་བྱ་བ་ཡ་ཧུ་དཱའི་ཡུལ་གྱི་རྒྱལ་པོ་ཡིན་པའི་དུས༌སུ། ཨ་བི་ཡཱའི་སྡེ་ཚན་ན་ཟཱ་ཀར་ཡ་ཟེར་བའི་མཆོད་དཔོན་ཞིག་ཡོད༌དེ། དེའི་ཆུང་མ་ནི་ཨ་རོན་གྱི་མི་རྒྱུད་ཡིན་ཞིང་མིང་ལ་ཨེ་ལི་སཱ་བེད་ཟེར།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3049"/>
    </mc:Choice>
    <mc:Fallback xmlns="">
      <p:transition spd="slow" advTm="1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04A11A-8A93-BFA5-F8E0-105841B6B8C6}"/>
              </a:ext>
            </a:extLst>
          </p:cNvPr>
          <p:cNvPicPr>
            <a:picLocks noChangeAspect="1"/>
          </p:cNvPicPr>
          <p:nvPr/>
        </p:nvPicPr>
        <p:blipFill>
          <a:blip r:embed="rId2"/>
          <a:stretch>
            <a:fillRect/>
          </a:stretch>
        </p:blipFill>
        <p:spPr>
          <a:xfrm>
            <a:off x="0" y="-84667"/>
            <a:ext cx="12192000" cy="6942667"/>
          </a:xfrm>
          <a:prstGeom prst="rect">
            <a:avLst/>
          </a:prstGeom>
        </p:spPr>
      </p:pic>
      <p:sp>
        <p:nvSpPr>
          <p:cNvPr id="2" name="TextBox 1">
            <a:extLst>
              <a:ext uri="{FF2B5EF4-FFF2-40B4-BE49-F238E27FC236}">
                <a16:creationId xmlns:a16="http://schemas.microsoft.com/office/drawing/2014/main" id="{4168EC10-9DBD-BCD5-342C-CA671CE66BAB}"/>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D2DC6B3-5D12-08FE-0AE1-43E4D5F2C3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D5244FC-70CB-A54B-A5C0-804646669D7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6Both of them were righteous in the sight of God, walking blamelessly in all the commandments and decrees of the Lord. 7But they had no children, because Elizabeth was barren, and they were both well along in years.</a:t>
            </a:r>
            <a:endParaRPr lang="en-ZA" sz="1600" dirty="0"/>
          </a:p>
        </p:txBody>
      </p:sp>
      <p:sp>
        <p:nvSpPr>
          <p:cNvPr id="3" name="TextBox 2">
            <a:extLst>
              <a:ext uri="{FF2B5EF4-FFF2-40B4-BE49-F238E27FC236}">
                <a16:creationId xmlns:a16="http://schemas.microsoft.com/office/drawing/2014/main" id="{2E6C9F1E-F182-91DE-57D0-0813FDD8182D}"/>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6དེ་གཉིས་ནི་དཀོན་མཆོག་གི་དྲུང་དུ་མི་གཞུང་དྲང་གཉིས་ཡིན༌ཏེ། གཙོ་བོའི་བཀའ་དང་ཁྲིམས་ཐམས་ཅད་འཕྱུགས་མེད་དུ་བསྲུངས་པ་ཡིན། 7འོན་ཀྱང་ཨེ་ལི་སཱ་བེད་ནི་ཕྲུ་གུ་སྐྱེ་མི་ནུས་པས་ཁོ་གཉིས་ལ་བུ་ཕྲུག་མེད་པར་རྒས༌སོ།།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6360"/>
    </mc:Choice>
    <mc:Fallback xmlns="">
      <p:transition spd="slow" advTm="16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CC641B5-D69C-9C56-2D72-B90FA1230CF6}"/>
              </a:ext>
            </a:extLst>
          </p:cNvPr>
          <p:cNvPicPr>
            <a:picLocks noChangeAspect="1"/>
          </p:cNvPicPr>
          <p:nvPr/>
        </p:nvPicPr>
        <p:blipFill>
          <a:blip r:embed="rId2"/>
          <a:stretch>
            <a:fillRect/>
          </a:stretch>
        </p:blipFill>
        <p:spPr>
          <a:xfrm>
            <a:off x="-1" y="1"/>
            <a:ext cx="12526751" cy="6858000"/>
          </a:xfrm>
          <a:prstGeom prst="rect">
            <a:avLst/>
          </a:prstGeom>
        </p:spPr>
      </p:pic>
      <p:sp>
        <p:nvSpPr>
          <p:cNvPr id="8" name="TextBox 7">
            <a:extLst>
              <a:ext uri="{FF2B5EF4-FFF2-40B4-BE49-F238E27FC236}">
                <a16:creationId xmlns:a16="http://schemas.microsoft.com/office/drawing/2014/main" id="{BEA1A577-F37F-B518-50FF-F454C545B342}"/>
              </a:ext>
            </a:extLst>
          </p:cNvPr>
          <p:cNvSpPr txBox="1"/>
          <p:nvPr/>
        </p:nvSpPr>
        <p:spPr>
          <a:xfrm>
            <a:off x="713628" y="389586"/>
            <a:ext cx="2709453" cy="769441"/>
          </a:xfrm>
          <a:prstGeom prst="rect">
            <a:avLst/>
          </a:prstGeom>
          <a:noFill/>
        </p:spPr>
        <p:txBody>
          <a:bodyPr wrap="square" rtlCol="0">
            <a:spAutoFit/>
          </a:bodyPr>
          <a:lstStyle/>
          <a:p>
            <a:r>
              <a:rPr lang="bo-CN" sz="4400" b="1" cap="all" dirty="0">
                <a:solidFill>
                  <a:schemeClr val="bg1"/>
                </a:solidFill>
                <a:latin typeface="ArialMT"/>
              </a:rPr>
              <a:t>ལོ་ཀུ 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393C5CE-AF32-E160-82B1-6409B2C02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28575F0-2FA0-5070-FC09-08FC167B2F6C}"/>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8One day while Zechariah’s division was on duty and he was serving as priest before God, 9he was chosen by lot, according to the custom of the priesthood, to enter the temple of the Lord and burn incense. </a:t>
            </a:r>
            <a:endParaRPr lang="en-ZA" sz="4000" dirty="0"/>
          </a:p>
        </p:txBody>
      </p:sp>
      <p:sp>
        <p:nvSpPr>
          <p:cNvPr id="3" name="TextBox 2">
            <a:extLst>
              <a:ext uri="{FF2B5EF4-FFF2-40B4-BE49-F238E27FC236}">
                <a16:creationId xmlns:a16="http://schemas.microsoft.com/office/drawing/2014/main" id="{B00FF227-5801-35A4-0102-5329C57AEE7C}"/>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8ནམ་ཞིག་གི་དུས༌ལ། ཟཱ་ཀར་ཡས་རང་གི་སྡེ་ཚན་གྱི་གོ་རིམ་བཞིན་དཀོན་མཆོག་གི་དྲུང་ནས་མཆོད་དཔོན་གྱི་འོས་འགན་དང་དུ་ལེན་པའི་སྐབས་སུ། 9མཆོད་དཔོན་གྱི་ལུགས་སྲོལ་ལྟར་རྟགས་རིལ་བླངས་ཤིང་སྤོས་སྒྲོན་པའི་བྱ་བའང་ཁོ་ལ་བབས༌པས། ཁོ་རང་གཙོ་བོའི་མཆོད་ཁང་དུ་སོང་ངོ༌།།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009"/>
    </mc:Choice>
    <mc:Fallback xmlns="">
      <p:transition spd="slow" advTm="8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1208</TotalTime>
  <Words>1685</Words>
  <Application>Microsoft Office PowerPoint</Application>
  <PresentationFormat>Widescreen</PresentationFormat>
  <Paragraphs>74</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2025-04-14T09:59:00Z</dcterms:modified>
</cp:coreProperties>
</file>