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468" r:id="rId2"/>
    <p:sldId id="438" r:id="rId3"/>
    <p:sldId id="439" r:id="rId4"/>
    <p:sldId id="469" r:id="rId5"/>
    <p:sldId id="441" r:id="rId6"/>
    <p:sldId id="442" r:id="rId7"/>
    <p:sldId id="443" r:id="rId8"/>
    <p:sldId id="444" r:id="rId9"/>
    <p:sldId id="445" r:id="rId10"/>
    <p:sldId id="446" r:id="rId11"/>
    <p:sldId id="447" r:id="rId12"/>
    <p:sldId id="448" r:id="rId13"/>
    <p:sldId id="449" r:id="rId14"/>
    <p:sldId id="470" r:id="rId15"/>
    <p:sldId id="451" r:id="rId16"/>
    <p:sldId id="452" r:id="rId17"/>
    <p:sldId id="453" r:id="rId18"/>
    <p:sldId id="454" r:id="rId19"/>
    <p:sldId id="455" r:id="rId20"/>
    <p:sldId id="456" r:id="rId21"/>
    <p:sldId id="457" r:id="rId22"/>
    <p:sldId id="47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D46DC2-1666-45D3-9145-BF647D53B87F}" v="1" dt="2025-05-14T13:10:49.2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43" autoAdjust="0"/>
    <p:restoredTop sz="93969" autoAdjust="0"/>
  </p:normalViewPr>
  <p:slideViewPr>
    <p:cSldViewPr snapToGrid="0">
      <p:cViewPr varScale="1">
        <p:scale>
          <a:sx n="81" d="100"/>
          <a:sy n="81" d="100"/>
        </p:scale>
        <p:origin x="552"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 Smith" userId="fed1330f33f5650e" providerId="LiveId" clId="{7AE34EAF-E0AB-405C-B23A-E42E796B8916}"/>
    <pc:docChg chg="custSel modSld">
      <pc:chgData name="Leonie Smith" userId="fed1330f33f5650e" providerId="LiveId" clId="{7AE34EAF-E0AB-405C-B23A-E42E796B8916}" dt="2022-08-27T05:01:56.901" v="64" actId="20577"/>
      <pc:docMkLst>
        <pc:docMk/>
      </pc:docMkLst>
      <pc:sldChg chg="addSp modSp mod">
        <pc:chgData name="Leonie Smith" userId="fed1330f33f5650e" providerId="LiveId" clId="{7AE34EAF-E0AB-405C-B23A-E42E796B8916}" dt="2022-08-27T04:57:05.118" v="8"/>
        <pc:sldMkLst>
          <pc:docMk/>
          <pc:sldMk cId="3261377596" sldId="438"/>
        </pc:sldMkLst>
      </pc:sldChg>
      <pc:sldChg chg="addSp modSp mod">
        <pc:chgData name="Leonie Smith" userId="fed1330f33f5650e" providerId="LiveId" clId="{7AE34EAF-E0AB-405C-B23A-E42E796B8916}" dt="2022-08-27T04:59:11.253" v="29" actId="1076"/>
        <pc:sldMkLst>
          <pc:docMk/>
          <pc:sldMk cId="2180228365" sldId="442"/>
        </pc:sldMkLst>
      </pc:sldChg>
      <pc:sldChg chg="addSp delSp modSp mod">
        <pc:chgData name="Leonie Smith" userId="fed1330f33f5650e" providerId="LiveId" clId="{7AE34EAF-E0AB-405C-B23A-E42E796B8916}" dt="2022-08-27T05:00:10.198" v="33" actId="21"/>
        <pc:sldMkLst>
          <pc:docMk/>
          <pc:sldMk cId="1718612039" sldId="444"/>
        </pc:sldMkLst>
      </pc:sldChg>
      <pc:sldChg chg="addSp modSp mod">
        <pc:chgData name="Leonie Smith" userId="fed1330f33f5650e" providerId="LiveId" clId="{7AE34EAF-E0AB-405C-B23A-E42E796B8916}" dt="2022-08-27T05:00:46.173" v="40" actId="20577"/>
        <pc:sldMkLst>
          <pc:docMk/>
          <pc:sldMk cId="665805102" sldId="446"/>
        </pc:sldMkLst>
      </pc:sldChg>
      <pc:sldChg chg="addSp modSp mod">
        <pc:chgData name="Leonie Smith" userId="fed1330f33f5650e" providerId="LiveId" clId="{7AE34EAF-E0AB-405C-B23A-E42E796B8916}" dt="2022-08-27T05:00:55.991" v="45" actId="20577"/>
        <pc:sldMkLst>
          <pc:docMk/>
          <pc:sldMk cId="843663555" sldId="448"/>
        </pc:sldMkLst>
      </pc:sldChg>
      <pc:sldChg chg="addSp delSp modSp mod">
        <pc:chgData name="Leonie Smith" userId="fed1330f33f5650e" providerId="LiveId" clId="{7AE34EAF-E0AB-405C-B23A-E42E796B8916}" dt="2022-08-27T05:01:30.191" v="56" actId="21"/>
        <pc:sldMkLst>
          <pc:docMk/>
          <pc:sldMk cId="4002949039" sldId="452"/>
        </pc:sldMkLst>
      </pc:sldChg>
      <pc:sldChg chg="addSp modSp mod">
        <pc:chgData name="Leonie Smith" userId="fed1330f33f5650e" providerId="LiveId" clId="{7AE34EAF-E0AB-405C-B23A-E42E796B8916}" dt="2022-08-27T05:01:39.609" v="58" actId="20577"/>
        <pc:sldMkLst>
          <pc:docMk/>
          <pc:sldMk cId="2511564658" sldId="454"/>
        </pc:sldMkLst>
      </pc:sldChg>
      <pc:sldChg chg="addSp modSp mod">
        <pc:chgData name="Leonie Smith" userId="fed1330f33f5650e" providerId="LiveId" clId="{7AE34EAF-E0AB-405C-B23A-E42E796B8916}" dt="2022-08-27T05:01:49.189" v="63" actId="20577"/>
        <pc:sldMkLst>
          <pc:docMk/>
          <pc:sldMk cId="4049696417" sldId="456"/>
        </pc:sldMkLst>
      </pc:sldChg>
      <pc:sldChg chg="addSp modSp">
        <pc:chgData name="Leonie Smith" userId="fed1330f33f5650e" providerId="LiveId" clId="{7AE34EAF-E0AB-405C-B23A-E42E796B8916}" dt="2022-08-27T04:57:15.725" v="9"/>
        <pc:sldMkLst>
          <pc:docMk/>
          <pc:sldMk cId="1743624036" sldId="469"/>
        </pc:sldMkLst>
      </pc:sldChg>
      <pc:sldChg chg="addSp modSp mod">
        <pc:chgData name="Leonie Smith" userId="fed1330f33f5650e" providerId="LiveId" clId="{7AE34EAF-E0AB-405C-B23A-E42E796B8916}" dt="2022-08-27T05:01:06.662" v="47" actId="20577"/>
        <pc:sldMkLst>
          <pc:docMk/>
          <pc:sldMk cId="1767474774" sldId="470"/>
        </pc:sldMkLst>
      </pc:sldChg>
      <pc:sldChg chg="addSp modSp mod">
        <pc:chgData name="Leonie Smith" userId="fed1330f33f5650e" providerId="LiveId" clId="{7AE34EAF-E0AB-405C-B23A-E42E796B8916}" dt="2022-08-27T05:01:56.901" v="64" actId="20577"/>
        <pc:sldMkLst>
          <pc:docMk/>
          <pc:sldMk cId="1829250714" sldId="471"/>
        </pc:sldMkLst>
      </pc:sldChg>
    </pc:docChg>
  </pc:docChgLst>
  <pc:docChgLst>
    <pc:chgData name="Alfred Smith" userId="3c60a3631c0db8ad" providerId="LiveId" clId="{43B4AFB8-F804-4CCC-839B-ADC6B5C7277D}"/>
    <pc:docChg chg="modSld">
      <pc:chgData name="Alfred Smith" userId="3c60a3631c0db8ad" providerId="LiveId" clId="{43B4AFB8-F804-4CCC-839B-ADC6B5C7277D}" dt="2025-05-02T05:45:06.389" v="0" actId="1076"/>
      <pc:docMkLst>
        <pc:docMk/>
      </pc:docMkLst>
      <pc:sldChg chg="modSp mod">
        <pc:chgData name="Alfred Smith" userId="3c60a3631c0db8ad" providerId="LiveId" clId="{43B4AFB8-F804-4CCC-839B-ADC6B5C7277D}" dt="2025-05-02T05:45:06.389" v="0" actId="1076"/>
        <pc:sldMkLst>
          <pc:docMk/>
          <pc:sldMk cId="3596600315" sldId="468"/>
        </pc:sldMkLst>
        <pc:spChg chg="mod">
          <ac:chgData name="Alfred Smith" userId="3c60a3631c0db8ad" providerId="LiveId" clId="{43B4AFB8-F804-4CCC-839B-ADC6B5C7277D}" dt="2025-05-02T05:45:06.389" v="0" actId="1076"/>
          <ac:spMkLst>
            <pc:docMk/>
            <pc:sldMk cId="3596600315" sldId="468"/>
            <ac:spMk id="5" creationId="{66CBFCA0-2625-07D0-A901-5AA15FDD3A2E}"/>
          </ac:spMkLst>
        </pc:spChg>
      </pc:sldChg>
    </pc:docChg>
  </pc:docChgLst>
  <pc:docChgLst>
    <pc:chgData name="Alfred Smith" userId="3c60a3631c0db8ad" providerId="LiveId" clId="{61FF0BA5-042C-414D-9569-FC7503235A68}"/>
    <pc:docChg chg="custSel modSld">
      <pc:chgData name="Alfred Smith" userId="3c60a3631c0db8ad" providerId="LiveId" clId="{61FF0BA5-042C-414D-9569-FC7503235A68}" dt="2025-04-14T10:02:03.339" v="20"/>
      <pc:docMkLst>
        <pc:docMk/>
      </pc:docMkLst>
      <pc:sldChg chg="addSp delSp modSp mod">
        <pc:chgData name="Alfred Smith" userId="3c60a3631c0db8ad" providerId="LiveId" clId="{61FF0BA5-042C-414D-9569-FC7503235A68}" dt="2025-04-14T10:00:30.082" v="4"/>
        <pc:sldMkLst>
          <pc:docMk/>
          <pc:sldMk cId="3676245138" sldId="441"/>
        </pc:sldMkLst>
        <pc:spChg chg="add mod">
          <ac:chgData name="Alfred Smith" userId="3c60a3631c0db8ad" providerId="LiveId" clId="{61FF0BA5-042C-414D-9569-FC7503235A68}" dt="2025-04-14T10:00:30.082" v="4"/>
          <ac:spMkLst>
            <pc:docMk/>
            <pc:sldMk cId="3676245138" sldId="441"/>
            <ac:spMk id="2" creationId="{2F5309D5-2AA2-A494-4677-48636EDE2ED5}"/>
          </ac:spMkLst>
        </pc:spChg>
        <pc:spChg chg="add mod">
          <ac:chgData name="Alfred Smith" userId="3c60a3631c0db8ad" providerId="LiveId" clId="{61FF0BA5-042C-414D-9569-FC7503235A68}" dt="2025-04-14T10:00:30.082" v="4"/>
          <ac:spMkLst>
            <pc:docMk/>
            <pc:sldMk cId="3676245138" sldId="441"/>
            <ac:spMk id="5" creationId="{71EE60FB-17F7-3A9C-F9B2-A26D8691C7B9}"/>
          </ac:spMkLst>
        </pc:spChg>
      </pc:sldChg>
      <pc:sldChg chg="addSp delSp modSp mod">
        <pc:chgData name="Alfred Smith" userId="3c60a3631c0db8ad" providerId="LiveId" clId="{61FF0BA5-042C-414D-9569-FC7503235A68}" dt="2025-04-14T10:00:50.335" v="6"/>
        <pc:sldMkLst>
          <pc:docMk/>
          <pc:sldMk cId="3095902142" sldId="443"/>
        </pc:sldMkLst>
        <pc:spChg chg="add mod">
          <ac:chgData name="Alfred Smith" userId="3c60a3631c0db8ad" providerId="LiveId" clId="{61FF0BA5-042C-414D-9569-FC7503235A68}" dt="2025-04-14T10:00:50.335" v="6"/>
          <ac:spMkLst>
            <pc:docMk/>
            <pc:sldMk cId="3095902142" sldId="443"/>
            <ac:spMk id="2" creationId="{8E1A3E75-ED61-22A2-A009-05D4669C7CED}"/>
          </ac:spMkLst>
        </pc:spChg>
        <pc:spChg chg="add mod">
          <ac:chgData name="Alfred Smith" userId="3c60a3631c0db8ad" providerId="LiveId" clId="{61FF0BA5-042C-414D-9569-FC7503235A68}" dt="2025-04-14T10:00:50.335" v="6"/>
          <ac:spMkLst>
            <pc:docMk/>
            <pc:sldMk cId="3095902142" sldId="443"/>
            <ac:spMk id="3" creationId="{6BDDA1A3-C24D-DDFD-192D-C1E2328A1C1D}"/>
          </ac:spMkLst>
        </pc:spChg>
      </pc:sldChg>
      <pc:sldChg chg="addSp delSp modSp mod">
        <pc:chgData name="Alfred Smith" userId="3c60a3631c0db8ad" providerId="LiveId" clId="{61FF0BA5-042C-414D-9569-FC7503235A68}" dt="2025-04-14T10:00:59.407" v="8"/>
        <pc:sldMkLst>
          <pc:docMk/>
          <pc:sldMk cId="2166098122" sldId="445"/>
        </pc:sldMkLst>
        <pc:spChg chg="add mod">
          <ac:chgData name="Alfred Smith" userId="3c60a3631c0db8ad" providerId="LiveId" clId="{61FF0BA5-042C-414D-9569-FC7503235A68}" dt="2025-04-14T10:00:59.407" v="8"/>
          <ac:spMkLst>
            <pc:docMk/>
            <pc:sldMk cId="2166098122" sldId="445"/>
            <ac:spMk id="2" creationId="{1D311E06-9AED-8B18-DDCA-5DD8F547D448}"/>
          </ac:spMkLst>
        </pc:spChg>
        <pc:spChg chg="add mod">
          <ac:chgData name="Alfred Smith" userId="3c60a3631c0db8ad" providerId="LiveId" clId="{61FF0BA5-042C-414D-9569-FC7503235A68}" dt="2025-04-14T10:00:59.407" v="8"/>
          <ac:spMkLst>
            <pc:docMk/>
            <pc:sldMk cId="2166098122" sldId="445"/>
            <ac:spMk id="5" creationId="{7CFB0533-668A-085D-A825-BE6A08BEFE1A}"/>
          </ac:spMkLst>
        </pc:spChg>
      </pc:sldChg>
      <pc:sldChg chg="addSp delSp modSp mod">
        <pc:chgData name="Alfred Smith" userId="3c60a3631c0db8ad" providerId="LiveId" clId="{61FF0BA5-042C-414D-9569-FC7503235A68}" dt="2025-04-14T10:01:14.948" v="10"/>
        <pc:sldMkLst>
          <pc:docMk/>
          <pc:sldMk cId="2422728137" sldId="447"/>
        </pc:sldMkLst>
        <pc:spChg chg="add mod">
          <ac:chgData name="Alfred Smith" userId="3c60a3631c0db8ad" providerId="LiveId" clId="{61FF0BA5-042C-414D-9569-FC7503235A68}" dt="2025-04-14T10:01:14.948" v="10"/>
          <ac:spMkLst>
            <pc:docMk/>
            <pc:sldMk cId="2422728137" sldId="447"/>
            <ac:spMk id="2" creationId="{C3DF51B3-77EE-4D5F-B7B7-515E40EE55B9}"/>
          </ac:spMkLst>
        </pc:spChg>
        <pc:spChg chg="add mod">
          <ac:chgData name="Alfred Smith" userId="3c60a3631c0db8ad" providerId="LiveId" clId="{61FF0BA5-042C-414D-9569-FC7503235A68}" dt="2025-04-14T10:01:14.948" v="10"/>
          <ac:spMkLst>
            <pc:docMk/>
            <pc:sldMk cId="2422728137" sldId="447"/>
            <ac:spMk id="3" creationId="{2FFB441D-AA8C-52A9-4673-138E669EC338}"/>
          </ac:spMkLst>
        </pc:spChg>
      </pc:sldChg>
      <pc:sldChg chg="addSp delSp modSp mod">
        <pc:chgData name="Alfred Smith" userId="3c60a3631c0db8ad" providerId="LiveId" clId="{61FF0BA5-042C-414D-9569-FC7503235A68}" dt="2025-04-14T10:01:23.971" v="12"/>
        <pc:sldMkLst>
          <pc:docMk/>
          <pc:sldMk cId="4160448636" sldId="449"/>
        </pc:sldMkLst>
        <pc:spChg chg="add mod">
          <ac:chgData name="Alfred Smith" userId="3c60a3631c0db8ad" providerId="LiveId" clId="{61FF0BA5-042C-414D-9569-FC7503235A68}" dt="2025-04-14T10:01:23.971" v="12"/>
          <ac:spMkLst>
            <pc:docMk/>
            <pc:sldMk cId="4160448636" sldId="449"/>
            <ac:spMk id="2" creationId="{C2BDEB5E-6F36-BD16-E2CF-C1A99F78BD92}"/>
          </ac:spMkLst>
        </pc:spChg>
        <pc:spChg chg="add mod">
          <ac:chgData name="Alfred Smith" userId="3c60a3631c0db8ad" providerId="LiveId" clId="{61FF0BA5-042C-414D-9569-FC7503235A68}" dt="2025-04-14T10:01:23.971" v="12"/>
          <ac:spMkLst>
            <pc:docMk/>
            <pc:sldMk cId="4160448636" sldId="449"/>
            <ac:spMk id="5" creationId="{4B73716B-DF04-6BC9-7036-EC098C393EFE}"/>
          </ac:spMkLst>
        </pc:spChg>
      </pc:sldChg>
      <pc:sldChg chg="addSp delSp modSp mod">
        <pc:chgData name="Alfred Smith" userId="3c60a3631c0db8ad" providerId="LiveId" clId="{61FF0BA5-042C-414D-9569-FC7503235A68}" dt="2025-04-14T10:01:34.132" v="14"/>
        <pc:sldMkLst>
          <pc:docMk/>
          <pc:sldMk cId="3386340796" sldId="451"/>
        </pc:sldMkLst>
        <pc:spChg chg="add mod">
          <ac:chgData name="Alfred Smith" userId="3c60a3631c0db8ad" providerId="LiveId" clId="{61FF0BA5-042C-414D-9569-FC7503235A68}" dt="2025-04-14T10:01:34.132" v="14"/>
          <ac:spMkLst>
            <pc:docMk/>
            <pc:sldMk cId="3386340796" sldId="451"/>
            <ac:spMk id="2" creationId="{74F1C355-5588-3E36-0FB7-BF42B3A51ABE}"/>
          </ac:spMkLst>
        </pc:spChg>
        <pc:spChg chg="add mod">
          <ac:chgData name="Alfred Smith" userId="3c60a3631c0db8ad" providerId="LiveId" clId="{61FF0BA5-042C-414D-9569-FC7503235A68}" dt="2025-04-14T10:01:34.132" v="14"/>
          <ac:spMkLst>
            <pc:docMk/>
            <pc:sldMk cId="3386340796" sldId="451"/>
            <ac:spMk id="3" creationId="{DA6A036C-6504-861E-ED40-C50DDD440069}"/>
          </ac:spMkLst>
        </pc:spChg>
      </pc:sldChg>
      <pc:sldChg chg="addSp delSp modSp mod">
        <pc:chgData name="Alfred Smith" userId="3c60a3631c0db8ad" providerId="LiveId" clId="{61FF0BA5-042C-414D-9569-FC7503235A68}" dt="2025-04-14T10:01:43.245" v="16"/>
        <pc:sldMkLst>
          <pc:docMk/>
          <pc:sldMk cId="283334129" sldId="453"/>
        </pc:sldMkLst>
        <pc:spChg chg="add mod">
          <ac:chgData name="Alfred Smith" userId="3c60a3631c0db8ad" providerId="LiveId" clId="{61FF0BA5-042C-414D-9569-FC7503235A68}" dt="2025-04-14T10:01:43.245" v="16"/>
          <ac:spMkLst>
            <pc:docMk/>
            <pc:sldMk cId="283334129" sldId="453"/>
            <ac:spMk id="2" creationId="{A31E68B5-2CBD-0288-02D8-BE8993B8DC5B}"/>
          </ac:spMkLst>
        </pc:spChg>
        <pc:spChg chg="add mod">
          <ac:chgData name="Alfred Smith" userId="3c60a3631c0db8ad" providerId="LiveId" clId="{61FF0BA5-042C-414D-9569-FC7503235A68}" dt="2025-04-14T10:01:43.245" v="16"/>
          <ac:spMkLst>
            <pc:docMk/>
            <pc:sldMk cId="283334129" sldId="453"/>
            <ac:spMk id="3" creationId="{43CF3A07-7B36-0583-EA42-467BE28D74C6}"/>
          </ac:spMkLst>
        </pc:spChg>
      </pc:sldChg>
      <pc:sldChg chg="addSp delSp modSp mod">
        <pc:chgData name="Alfred Smith" userId="3c60a3631c0db8ad" providerId="LiveId" clId="{61FF0BA5-042C-414D-9569-FC7503235A68}" dt="2025-04-14T10:01:52.659" v="18"/>
        <pc:sldMkLst>
          <pc:docMk/>
          <pc:sldMk cId="1799939013" sldId="455"/>
        </pc:sldMkLst>
        <pc:spChg chg="add mod">
          <ac:chgData name="Alfred Smith" userId="3c60a3631c0db8ad" providerId="LiveId" clId="{61FF0BA5-042C-414D-9569-FC7503235A68}" dt="2025-04-14T10:01:52.659" v="18"/>
          <ac:spMkLst>
            <pc:docMk/>
            <pc:sldMk cId="1799939013" sldId="455"/>
            <ac:spMk id="2" creationId="{7347B268-191F-230B-0526-493E26B16B32}"/>
          </ac:spMkLst>
        </pc:spChg>
        <pc:spChg chg="add mod">
          <ac:chgData name="Alfred Smith" userId="3c60a3631c0db8ad" providerId="LiveId" clId="{61FF0BA5-042C-414D-9569-FC7503235A68}" dt="2025-04-14T10:01:52.659" v="18"/>
          <ac:spMkLst>
            <pc:docMk/>
            <pc:sldMk cId="1799939013" sldId="455"/>
            <ac:spMk id="3" creationId="{0C5A13EB-1DB0-BBB2-8941-FC2DDADF7010}"/>
          </ac:spMkLst>
        </pc:spChg>
      </pc:sldChg>
      <pc:sldChg chg="addSp delSp modSp mod">
        <pc:chgData name="Alfred Smith" userId="3c60a3631c0db8ad" providerId="LiveId" clId="{61FF0BA5-042C-414D-9569-FC7503235A68}" dt="2025-04-14T10:02:03.339" v="20"/>
        <pc:sldMkLst>
          <pc:docMk/>
          <pc:sldMk cId="2618424304" sldId="457"/>
        </pc:sldMkLst>
        <pc:spChg chg="add mod">
          <ac:chgData name="Alfred Smith" userId="3c60a3631c0db8ad" providerId="LiveId" clId="{61FF0BA5-042C-414D-9569-FC7503235A68}" dt="2025-04-14T10:02:03.339" v="20"/>
          <ac:spMkLst>
            <pc:docMk/>
            <pc:sldMk cId="2618424304" sldId="457"/>
            <ac:spMk id="3" creationId="{FEE8B4A6-0F37-AE2D-DB3A-2740708D4C70}"/>
          </ac:spMkLst>
        </pc:spChg>
        <pc:spChg chg="add mod">
          <ac:chgData name="Alfred Smith" userId="3c60a3631c0db8ad" providerId="LiveId" clId="{61FF0BA5-042C-414D-9569-FC7503235A68}" dt="2025-04-14T10:02:03.339" v="20"/>
          <ac:spMkLst>
            <pc:docMk/>
            <pc:sldMk cId="2618424304" sldId="457"/>
            <ac:spMk id="5" creationId="{ADDD9A3D-B911-6AB4-CCE0-02D69FF35745}"/>
          </ac:spMkLst>
        </pc:spChg>
      </pc:sldChg>
      <pc:sldChg chg="addSp delSp modSp mod">
        <pc:chgData name="Alfred Smith" userId="3c60a3631c0db8ad" providerId="LiveId" clId="{61FF0BA5-042C-414D-9569-FC7503235A68}" dt="2025-04-14T10:00:01.991" v="1"/>
        <pc:sldMkLst>
          <pc:docMk/>
          <pc:sldMk cId="3596600315" sldId="468"/>
        </pc:sldMkLst>
        <pc:spChg chg="add mod">
          <ac:chgData name="Alfred Smith" userId="3c60a3631c0db8ad" providerId="LiveId" clId="{61FF0BA5-042C-414D-9569-FC7503235A68}" dt="2025-04-14T10:00:01.991" v="1"/>
          <ac:spMkLst>
            <pc:docMk/>
            <pc:sldMk cId="3596600315" sldId="468"/>
            <ac:spMk id="5" creationId="{66CBFCA0-2625-07D0-A901-5AA15FDD3A2E}"/>
          </ac:spMkLst>
        </pc:spChg>
      </pc:sldChg>
      <pc:sldChg chg="addSp modSp">
        <pc:chgData name="Alfred Smith" userId="3c60a3631c0db8ad" providerId="LiveId" clId="{61FF0BA5-042C-414D-9569-FC7503235A68}" dt="2025-04-14T10:00:17.277" v="2"/>
        <pc:sldMkLst>
          <pc:docMk/>
          <pc:sldMk cId="1743624036" sldId="469"/>
        </pc:sldMkLst>
        <pc:spChg chg="add mod">
          <ac:chgData name="Alfred Smith" userId="3c60a3631c0db8ad" providerId="LiveId" clId="{61FF0BA5-042C-414D-9569-FC7503235A68}" dt="2025-04-14T10:00:17.277" v="2"/>
          <ac:spMkLst>
            <pc:docMk/>
            <pc:sldMk cId="1743624036" sldId="469"/>
            <ac:spMk id="5" creationId="{5E717DBA-B31D-3AF5-96BA-074256FF298A}"/>
          </ac:spMkLst>
        </pc:spChg>
      </pc:sldChg>
    </pc:docChg>
  </pc:docChgLst>
  <pc:docChgLst>
    <pc:chgData name="Alfred Smith" userId="3c60a3631c0db8ad" providerId="LiveId" clId="{C6D46DC2-1666-45D3-9145-BF647D53B87F}"/>
    <pc:docChg chg="custSel modSld">
      <pc:chgData name="Alfred Smith" userId="3c60a3631c0db8ad" providerId="LiveId" clId="{C6D46DC2-1666-45D3-9145-BF647D53B87F}" dt="2025-05-16T05:50:25.791" v="11" actId="27636"/>
      <pc:docMkLst>
        <pc:docMk/>
      </pc:docMkLst>
      <pc:sldChg chg="modSp">
        <pc:chgData name="Alfred Smith" userId="3c60a3631c0db8ad" providerId="LiveId" clId="{C6D46DC2-1666-45D3-9145-BF647D53B87F}" dt="2025-05-14T13:10:49.200" v="0"/>
        <pc:sldMkLst>
          <pc:docMk/>
          <pc:sldMk cId="3261377596" sldId="438"/>
        </pc:sldMkLst>
        <pc:spChg chg="mod">
          <ac:chgData name="Alfred Smith" userId="3c60a3631c0db8ad" providerId="LiveId" clId="{C6D46DC2-1666-45D3-9145-BF647D53B87F}" dt="2025-05-14T13:10:49.200" v="0"/>
          <ac:spMkLst>
            <pc:docMk/>
            <pc:sldMk cId="3261377596" sldId="438"/>
            <ac:spMk id="2" creationId="{0081B784-775C-9B2D-CA52-AFD7F5026D76}"/>
          </ac:spMkLst>
        </pc:spChg>
      </pc:sldChg>
      <pc:sldChg chg="modSp">
        <pc:chgData name="Alfred Smith" userId="3c60a3631c0db8ad" providerId="LiveId" clId="{C6D46DC2-1666-45D3-9145-BF647D53B87F}" dt="2025-05-14T13:10:49.200" v="0"/>
        <pc:sldMkLst>
          <pc:docMk/>
          <pc:sldMk cId="3759221820" sldId="439"/>
        </pc:sldMkLst>
        <pc:spChg chg="mod">
          <ac:chgData name="Alfred Smith" userId="3c60a3631c0db8ad" providerId="LiveId" clId="{C6D46DC2-1666-45D3-9145-BF647D53B87F}" dt="2025-05-14T13:10:49.200" v="0"/>
          <ac:spMkLst>
            <pc:docMk/>
            <pc:sldMk cId="3759221820" sldId="439"/>
            <ac:spMk id="6" creationId="{416C064E-628E-47C0-A712-DB178FE9901E}"/>
          </ac:spMkLst>
        </pc:spChg>
      </pc:sldChg>
      <pc:sldChg chg="modSp mod">
        <pc:chgData name="Alfred Smith" userId="3c60a3631c0db8ad" providerId="LiveId" clId="{C6D46DC2-1666-45D3-9145-BF647D53B87F}" dt="2025-05-14T13:11:58.249" v="1"/>
        <pc:sldMkLst>
          <pc:docMk/>
          <pc:sldMk cId="3676245138" sldId="441"/>
        </pc:sldMkLst>
        <pc:spChg chg="mod">
          <ac:chgData name="Alfred Smith" userId="3c60a3631c0db8ad" providerId="LiveId" clId="{C6D46DC2-1666-45D3-9145-BF647D53B87F}" dt="2025-05-14T13:11:58.249" v="1"/>
          <ac:spMkLst>
            <pc:docMk/>
            <pc:sldMk cId="3676245138" sldId="441"/>
            <ac:spMk id="5" creationId="{71EE60FB-17F7-3A9C-F9B2-A26D8691C7B9}"/>
          </ac:spMkLst>
        </pc:spChg>
      </pc:sldChg>
      <pc:sldChg chg="modSp">
        <pc:chgData name="Alfred Smith" userId="3c60a3631c0db8ad" providerId="LiveId" clId="{C6D46DC2-1666-45D3-9145-BF647D53B87F}" dt="2025-05-14T13:10:49.200" v="0"/>
        <pc:sldMkLst>
          <pc:docMk/>
          <pc:sldMk cId="2180228365" sldId="442"/>
        </pc:sldMkLst>
        <pc:spChg chg="mod">
          <ac:chgData name="Alfred Smith" userId="3c60a3631c0db8ad" providerId="LiveId" clId="{C6D46DC2-1666-45D3-9145-BF647D53B87F}" dt="2025-05-14T13:10:49.200" v="0"/>
          <ac:spMkLst>
            <pc:docMk/>
            <pc:sldMk cId="2180228365" sldId="442"/>
            <ac:spMk id="2" creationId="{E561DCBF-8B82-B0F8-6255-E95B18B6C2A4}"/>
          </ac:spMkLst>
        </pc:spChg>
      </pc:sldChg>
      <pc:sldChg chg="modSp mod">
        <pc:chgData name="Alfred Smith" userId="3c60a3631c0db8ad" providerId="LiveId" clId="{C6D46DC2-1666-45D3-9145-BF647D53B87F}" dt="2025-05-14T13:12:20.090" v="2"/>
        <pc:sldMkLst>
          <pc:docMk/>
          <pc:sldMk cId="3095902142" sldId="443"/>
        </pc:sldMkLst>
        <pc:spChg chg="mod">
          <ac:chgData name="Alfred Smith" userId="3c60a3631c0db8ad" providerId="LiveId" clId="{C6D46DC2-1666-45D3-9145-BF647D53B87F}" dt="2025-05-14T13:12:20.090" v="2"/>
          <ac:spMkLst>
            <pc:docMk/>
            <pc:sldMk cId="3095902142" sldId="443"/>
            <ac:spMk id="3" creationId="{6BDDA1A3-C24D-DDFD-192D-C1E2328A1C1D}"/>
          </ac:spMkLst>
        </pc:spChg>
      </pc:sldChg>
      <pc:sldChg chg="modSp">
        <pc:chgData name="Alfred Smith" userId="3c60a3631c0db8ad" providerId="LiveId" clId="{C6D46DC2-1666-45D3-9145-BF647D53B87F}" dt="2025-05-14T13:10:49.200" v="0"/>
        <pc:sldMkLst>
          <pc:docMk/>
          <pc:sldMk cId="1718612039" sldId="444"/>
        </pc:sldMkLst>
        <pc:spChg chg="mod">
          <ac:chgData name="Alfred Smith" userId="3c60a3631c0db8ad" providerId="LiveId" clId="{C6D46DC2-1666-45D3-9145-BF647D53B87F}" dt="2025-05-14T13:10:49.200" v="0"/>
          <ac:spMkLst>
            <pc:docMk/>
            <pc:sldMk cId="1718612039" sldId="444"/>
            <ac:spMk id="5" creationId="{B3197707-CABC-969E-7773-531DBCD2E370}"/>
          </ac:spMkLst>
        </pc:spChg>
      </pc:sldChg>
      <pc:sldChg chg="modSp mod">
        <pc:chgData name="Alfred Smith" userId="3c60a3631c0db8ad" providerId="LiveId" clId="{C6D46DC2-1666-45D3-9145-BF647D53B87F}" dt="2025-05-14T13:12:58.123" v="3"/>
        <pc:sldMkLst>
          <pc:docMk/>
          <pc:sldMk cId="2166098122" sldId="445"/>
        </pc:sldMkLst>
        <pc:spChg chg="mod">
          <ac:chgData name="Alfred Smith" userId="3c60a3631c0db8ad" providerId="LiveId" clId="{C6D46DC2-1666-45D3-9145-BF647D53B87F}" dt="2025-05-14T13:12:58.123" v="3"/>
          <ac:spMkLst>
            <pc:docMk/>
            <pc:sldMk cId="2166098122" sldId="445"/>
            <ac:spMk id="5" creationId="{7CFB0533-668A-085D-A825-BE6A08BEFE1A}"/>
          </ac:spMkLst>
        </pc:spChg>
      </pc:sldChg>
      <pc:sldChg chg="modSp">
        <pc:chgData name="Alfred Smith" userId="3c60a3631c0db8ad" providerId="LiveId" clId="{C6D46DC2-1666-45D3-9145-BF647D53B87F}" dt="2025-05-14T13:10:49.200" v="0"/>
        <pc:sldMkLst>
          <pc:docMk/>
          <pc:sldMk cId="665805102" sldId="446"/>
        </pc:sldMkLst>
        <pc:spChg chg="mod">
          <ac:chgData name="Alfred Smith" userId="3c60a3631c0db8ad" providerId="LiveId" clId="{C6D46DC2-1666-45D3-9145-BF647D53B87F}" dt="2025-05-14T13:10:49.200" v="0"/>
          <ac:spMkLst>
            <pc:docMk/>
            <pc:sldMk cId="665805102" sldId="446"/>
            <ac:spMk id="2" creationId="{39EAE511-8670-C3D0-4E52-0C2E0F41D473}"/>
          </ac:spMkLst>
        </pc:spChg>
      </pc:sldChg>
      <pc:sldChg chg="modSp mod">
        <pc:chgData name="Alfred Smith" userId="3c60a3631c0db8ad" providerId="LiveId" clId="{C6D46DC2-1666-45D3-9145-BF647D53B87F}" dt="2025-05-14T13:13:21.978" v="4"/>
        <pc:sldMkLst>
          <pc:docMk/>
          <pc:sldMk cId="2422728137" sldId="447"/>
        </pc:sldMkLst>
        <pc:spChg chg="mod">
          <ac:chgData name="Alfred Smith" userId="3c60a3631c0db8ad" providerId="LiveId" clId="{C6D46DC2-1666-45D3-9145-BF647D53B87F}" dt="2025-05-14T13:13:21.978" v="4"/>
          <ac:spMkLst>
            <pc:docMk/>
            <pc:sldMk cId="2422728137" sldId="447"/>
            <ac:spMk id="3" creationId="{2FFB441D-AA8C-52A9-4673-138E669EC338}"/>
          </ac:spMkLst>
        </pc:spChg>
      </pc:sldChg>
      <pc:sldChg chg="modSp">
        <pc:chgData name="Alfred Smith" userId="3c60a3631c0db8ad" providerId="LiveId" clId="{C6D46DC2-1666-45D3-9145-BF647D53B87F}" dt="2025-05-14T13:10:49.200" v="0"/>
        <pc:sldMkLst>
          <pc:docMk/>
          <pc:sldMk cId="843663555" sldId="448"/>
        </pc:sldMkLst>
        <pc:spChg chg="mod">
          <ac:chgData name="Alfred Smith" userId="3c60a3631c0db8ad" providerId="LiveId" clId="{C6D46DC2-1666-45D3-9145-BF647D53B87F}" dt="2025-05-14T13:10:49.200" v="0"/>
          <ac:spMkLst>
            <pc:docMk/>
            <pc:sldMk cId="843663555" sldId="448"/>
            <ac:spMk id="2" creationId="{1A503F31-CF44-DD4B-91F3-99E2031CF525}"/>
          </ac:spMkLst>
        </pc:spChg>
      </pc:sldChg>
      <pc:sldChg chg="modSp mod">
        <pc:chgData name="Alfred Smith" userId="3c60a3631c0db8ad" providerId="LiveId" clId="{C6D46DC2-1666-45D3-9145-BF647D53B87F}" dt="2025-05-14T13:13:45.663" v="5"/>
        <pc:sldMkLst>
          <pc:docMk/>
          <pc:sldMk cId="4160448636" sldId="449"/>
        </pc:sldMkLst>
        <pc:spChg chg="mod">
          <ac:chgData name="Alfred Smith" userId="3c60a3631c0db8ad" providerId="LiveId" clId="{C6D46DC2-1666-45D3-9145-BF647D53B87F}" dt="2025-05-14T13:13:45.663" v="5"/>
          <ac:spMkLst>
            <pc:docMk/>
            <pc:sldMk cId="4160448636" sldId="449"/>
            <ac:spMk id="5" creationId="{4B73716B-DF04-6BC9-7036-EC098C393EFE}"/>
          </ac:spMkLst>
        </pc:spChg>
      </pc:sldChg>
      <pc:sldChg chg="modSp mod">
        <pc:chgData name="Alfred Smith" userId="3c60a3631c0db8ad" providerId="LiveId" clId="{C6D46DC2-1666-45D3-9145-BF647D53B87F}" dt="2025-05-14T13:14:06.962" v="6"/>
        <pc:sldMkLst>
          <pc:docMk/>
          <pc:sldMk cId="3386340796" sldId="451"/>
        </pc:sldMkLst>
        <pc:spChg chg="mod">
          <ac:chgData name="Alfred Smith" userId="3c60a3631c0db8ad" providerId="LiveId" clId="{C6D46DC2-1666-45D3-9145-BF647D53B87F}" dt="2025-05-14T13:14:06.962" v="6"/>
          <ac:spMkLst>
            <pc:docMk/>
            <pc:sldMk cId="3386340796" sldId="451"/>
            <ac:spMk id="3" creationId="{DA6A036C-6504-861E-ED40-C50DDD440069}"/>
          </ac:spMkLst>
        </pc:spChg>
      </pc:sldChg>
      <pc:sldChg chg="modSp">
        <pc:chgData name="Alfred Smith" userId="3c60a3631c0db8ad" providerId="LiveId" clId="{C6D46DC2-1666-45D3-9145-BF647D53B87F}" dt="2025-05-14T13:10:49.200" v="0"/>
        <pc:sldMkLst>
          <pc:docMk/>
          <pc:sldMk cId="4002949039" sldId="452"/>
        </pc:sldMkLst>
        <pc:spChg chg="mod">
          <ac:chgData name="Alfred Smith" userId="3c60a3631c0db8ad" providerId="LiveId" clId="{C6D46DC2-1666-45D3-9145-BF647D53B87F}" dt="2025-05-14T13:10:49.200" v="0"/>
          <ac:spMkLst>
            <pc:docMk/>
            <pc:sldMk cId="4002949039" sldId="452"/>
            <ac:spMk id="5" creationId="{27061961-799C-2360-520E-57E885F2CEBE}"/>
          </ac:spMkLst>
        </pc:spChg>
      </pc:sldChg>
      <pc:sldChg chg="modSp mod">
        <pc:chgData name="Alfred Smith" userId="3c60a3631c0db8ad" providerId="LiveId" clId="{C6D46DC2-1666-45D3-9145-BF647D53B87F}" dt="2025-05-14T13:14:28.810" v="7"/>
        <pc:sldMkLst>
          <pc:docMk/>
          <pc:sldMk cId="283334129" sldId="453"/>
        </pc:sldMkLst>
        <pc:spChg chg="mod">
          <ac:chgData name="Alfred Smith" userId="3c60a3631c0db8ad" providerId="LiveId" clId="{C6D46DC2-1666-45D3-9145-BF647D53B87F}" dt="2025-05-14T13:14:28.810" v="7"/>
          <ac:spMkLst>
            <pc:docMk/>
            <pc:sldMk cId="283334129" sldId="453"/>
            <ac:spMk id="3" creationId="{43CF3A07-7B36-0583-EA42-467BE28D74C6}"/>
          </ac:spMkLst>
        </pc:spChg>
      </pc:sldChg>
      <pc:sldChg chg="modSp">
        <pc:chgData name="Alfred Smith" userId="3c60a3631c0db8ad" providerId="LiveId" clId="{C6D46DC2-1666-45D3-9145-BF647D53B87F}" dt="2025-05-14T13:10:49.200" v="0"/>
        <pc:sldMkLst>
          <pc:docMk/>
          <pc:sldMk cId="2511564658" sldId="454"/>
        </pc:sldMkLst>
        <pc:spChg chg="mod">
          <ac:chgData name="Alfred Smith" userId="3c60a3631c0db8ad" providerId="LiveId" clId="{C6D46DC2-1666-45D3-9145-BF647D53B87F}" dt="2025-05-14T13:10:49.200" v="0"/>
          <ac:spMkLst>
            <pc:docMk/>
            <pc:sldMk cId="2511564658" sldId="454"/>
            <ac:spMk id="2" creationId="{85D4B113-8E23-C13E-AEBE-DF7908C7815B}"/>
          </ac:spMkLst>
        </pc:spChg>
      </pc:sldChg>
      <pc:sldChg chg="modSp mod">
        <pc:chgData name="Alfred Smith" userId="3c60a3631c0db8ad" providerId="LiveId" clId="{C6D46DC2-1666-45D3-9145-BF647D53B87F}" dt="2025-05-14T13:14:48.118" v="8"/>
        <pc:sldMkLst>
          <pc:docMk/>
          <pc:sldMk cId="1799939013" sldId="455"/>
        </pc:sldMkLst>
        <pc:spChg chg="mod">
          <ac:chgData name="Alfred Smith" userId="3c60a3631c0db8ad" providerId="LiveId" clId="{C6D46DC2-1666-45D3-9145-BF647D53B87F}" dt="2025-05-14T13:14:48.118" v="8"/>
          <ac:spMkLst>
            <pc:docMk/>
            <pc:sldMk cId="1799939013" sldId="455"/>
            <ac:spMk id="3" creationId="{0C5A13EB-1DB0-BBB2-8941-FC2DDADF7010}"/>
          </ac:spMkLst>
        </pc:spChg>
      </pc:sldChg>
      <pc:sldChg chg="modSp">
        <pc:chgData name="Alfred Smith" userId="3c60a3631c0db8ad" providerId="LiveId" clId="{C6D46DC2-1666-45D3-9145-BF647D53B87F}" dt="2025-05-14T13:10:49.200" v="0"/>
        <pc:sldMkLst>
          <pc:docMk/>
          <pc:sldMk cId="4049696417" sldId="456"/>
        </pc:sldMkLst>
        <pc:spChg chg="mod">
          <ac:chgData name="Alfred Smith" userId="3c60a3631c0db8ad" providerId="LiveId" clId="{C6D46DC2-1666-45D3-9145-BF647D53B87F}" dt="2025-05-14T13:10:49.200" v="0"/>
          <ac:spMkLst>
            <pc:docMk/>
            <pc:sldMk cId="4049696417" sldId="456"/>
            <ac:spMk id="2" creationId="{86518298-157C-2909-FF9D-6B76D19FD68A}"/>
          </ac:spMkLst>
        </pc:spChg>
      </pc:sldChg>
      <pc:sldChg chg="modSp mod">
        <pc:chgData name="Alfred Smith" userId="3c60a3631c0db8ad" providerId="LiveId" clId="{C6D46DC2-1666-45D3-9145-BF647D53B87F}" dt="2025-05-14T13:15:05.628" v="9"/>
        <pc:sldMkLst>
          <pc:docMk/>
          <pc:sldMk cId="2618424304" sldId="457"/>
        </pc:sldMkLst>
        <pc:spChg chg="mod">
          <ac:chgData name="Alfred Smith" userId="3c60a3631c0db8ad" providerId="LiveId" clId="{C6D46DC2-1666-45D3-9145-BF647D53B87F}" dt="2025-05-14T13:15:05.628" v="9"/>
          <ac:spMkLst>
            <pc:docMk/>
            <pc:sldMk cId="2618424304" sldId="457"/>
            <ac:spMk id="5" creationId="{ADDD9A3D-B911-6AB4-CCE0-02D69FF35745}"/>
          </ac:spMkLst>
        </pc:spChg>
      </pc:sldChg>
      <pc:sldChg chg="modSp mod">
        <pc:chgData name="Alfred Smith" userId="3c60a3631c0db8ad" providerId="LiveId" clId="{C6D46DC2-1666-45D3-9145-BF647D53B87F}" dt="2025-05-16T05:50:25.791" v="11" actId="27636"/>
        <pc:sldMkLst>
          <pc:docMk/>
          <pc:sldMk cId="3596600315" sldId="468"/>
        </pc:sldMkLst>
        <pc:spChg chg="mod">
          <ac:chgData name="Alfred Smith" userId="3c60a3631c0db8ad" providerId="LiveId" clId="{C6D46DC2-1666-45D3-9145-BF647D53B87F}" dt="2025-05-16T05:50:25.791" v="11" actId="27636"/>
          <ac:spMkLst>
            <pc:docMk/>
            <pc:sldMk cId="3596600315" sldId="468"/>
            <ac:spMk id="5" creationId="{66CBFCA0-2625-07D0-A901-5AA15FDD3A2E}"/>
          </ac:spMkLst>
        </pc:spChg>
      </pc:sldChg>
      <pc:sldChg chg="modSp">
        <pc:chgData name="Alfred Smith" userId="3c60a3631c0db8ad" providerId="LiveId" clId="{C6D46DC2-1666-45D3-9145-BF647D53B87F}" dt="2025-05-14T13:10:49.200" v="0"/>
        <pc:sldMkLst>
          <pc:docMk/>
          <pc:sldMk cId="1743624036" sldId="469"/>
        </pc:sldMkLst>
        <pc:spChg chg="mod">
          <ac:chgData name="Alfred Smith" userId="3c60a3631c0db8ad" providerId="LiveId" clId="{C6D46DC2-1666-45D3-9145-BF647D53B87F}" dt="2025-05-14T13:10:49.200" v="0"/>
          <ac:spMkLst>
            <pc:docMk/>
            <pc:sldMk cId="1743624036" sldId="469"/>
            <ac:spMk id="2" creationId="{FF8CD097-43AC-5390-3946-2FCC67731D4D}"/>
          </ac:spMkLst>
        </pc:spChg>
      </pc:sldChg>
      <pc:sldChg chg="modSp">
        <pc:chgData name="Alfred Smith" userId="3c60a3631c0db8ad" providerId="LiveId" clId="{C6D46DC2-1666-45D3-9145-BF647D53B87F}" dt="2025-05-14T13:10:49.200" v="0"/>
        <pc:sldMkLst>
          <pc:docMk/>
          <pc:sldMk cId="1767474774" sldId="470"/>
        </pc:sldMkLst>
        <pc:spChg chg="mod">
          <ac:chgData name="Alfred Smith" userId="3c60a3631c0db8ad" providerId="LiveId" clId="{C6D46DC2-1666-45D3-9145-BF647D53B87F}" dt="2025-05-14T13:10:49.200" v="0"/>
          <ac:spMkLst>
            <pc:docMk/>
            <pc:sldMk cId="1767474774" sldId="470"/>
            <ac:spMk id="2" creationId="{9657B21B-60D6-05AC-2944-E3AD8B14136E}"/>
          </ac:spMkLst>
        </pc:spChg>
      </pc:sldChg>
      <pc:sldChg chg="modSp">
        <pc:chgData name="Alfred Smith" userId="3c60a3631c0db8ad" providerId="LiveId" clId="{C6D46DC2-1666-45D3-9145-BF647D53B87F}" dt="2025-05-14T13:10:49.200" v="0"/>
        <pc:sldMkLst>
          <pc:docMk/>
          <pc:sldMk cId="1829250714" sldId="471"/>
        </pc:sldMkLst>
        <pc:spChg chg="mod">
          <ac:chgData name="Alfred Smith" userId="3c60a3631c0db8ad" providerId="LiveId" clId="{C6D46DC2-1666-45D3-9145-BF647D53B87F}" dt="2025-05-14T13:10:49.200" v="0"/>
          <ac:spMkLst>
            <pc:docMk/>
            <pc:sldMk cId="1829250714" sldId="471"/>
            <ac:spMk id="2" creationId="{5A1D8296-D738-1CF2-536B-CE6333EED18F}"/>
          </ac:spMkLst>
        </pc:spChg>
      </pc:sldChg>
    </pc:docChg>
  </pc:docChgLst>
  <pc:docChgLst>
    <pc:chgData name="Leonie Smith" userId="fed1330f33f5650e" providerId="LiveId" clId="{F730F6E9-0FC2-41FF-A0ED-C0C2BEC346D5}"/>
    <pc:docChg chg="custSel modSld">
      <pc:chgData name="Leonie Smith" userId="fed1330f33f5650e" providerId="LiveId" clId="{F730F6E9-0FC2-41FF-A0ED-C0C2BEC346D5}" dt="2022-08-10T05:17:40.195" v="54" actId="5793"/>
      <pc:docMkLst>
        <pc:docMk/>
      </pc:docMkLst>
      <pc:sldChg chg="addSp delSp modSp modTransition modAnim">
        <pc:chgData name="Leonie Smith" userId="fed1330f33f5650e" providerId="LiveId" clId="{F730F6E9-0FC2-41FF-A0ED-C0C2BEC346D5}" dt="2022-08-09T06:14:55.361" v="7"/>
        <pc:sldMkLst>
          <pc:docMk/>
          <pc:sldMk cId="3759221820" sldId="439"/>
        </pc:sldMkLst>
      </pc:sldChg>
      <pc:sldChg chg="addSp delSp modSp modTransition modAnim">
        <pc:chgData name="Leonie Smith" userId="fed1330f33f5650e" providerId="LiveId" clId="{F730F6E9-0FC2-41FF-A0ED-C0C2BEC346D5}" dt="2022-08-09T06:18:10.944" v="10"/>
        <pc:sldMkLst>
          <pc:docMk/>
          <pc:sldMk cId="3676245138" sldId="441"/>
        </pc:sldMkLst>
      </pc:sldChg>
      <pc:sldChg chg="addSp delSp modSp modTransition modAnim">
        <pc:chgData name="Leonie Smith" userId="fed1330f33f5650e" providerId="LiveId" clId="{F730F6E9-0FC2-41FF-A0ED-C0C2BEC346D5}" dt="2022-08-09T06:23:47.165" v="21"/>
        <pc:sldMkLst>
          <pc:docMk/>
          <pc:sldMk cId="3095902142" sldId="443"/>
        </pc:sldMkLst>
      </pc:sldChg>
      <pc:sldChg chg="addSp delSp modSp modTransition modAnim">
        <pc:chgData name="Leonie Smith" userId="fed1330f33f5650e" providerId="LiveId" clId="{F730F6E9-0FC2-41FF-A0ED-C0C2BEC346D5}" dt="2022-08-09T06:27:40.926" v="24"/>
        <pc:sldMkLst>
          <pc:docMk/>
          <pc:sldMk cId="2166098122" sldId="445"/>
        </pc:sldMkLst>
      </pc:sldChg>
      <pc:sldChg chg="addSp delSp modSp modTransition modAnim">
        <pc:chgData name="Leonie Smith" userId="fed1330f33f5650e" providerId="LiveId" clId="{F730F6E9-0FC2-41FF-A0ED-C0C2BEC346D5}" dt="2022-08-09T06:29:55.989" v="29"/>
        <pc:sldMkLst>
          <pc:docMk/>
          <pc:sldMk cId="2422728137" sldId="447"/>
        </pc:sldMkLst>
      </pc:sldChg>
      <pc:sldChg chg="addSp delSp modSp modTransition modAnim">
        <pc:chgData name="Leonie Smith" userId="fed1330f33f5650e" providerId="LiveId" clId="{F730F6E9-0FC2-41FF-A0ED-C0C2BEC346D5}" dt="2022-08-09T06:34:40.917" v="32"/>
        <pc:sldMkLst>
          <pc:docMk/>
          <pc:sldMk cId="4160448636" sldId="449"/>
        </pc:sldMkLst>
      </pc:sldChg>
      <pc:sldChg chg="addSp delSp modSp modTransition modAnim">
        <pc:chgData name="Leonie Smith" userId="fed1330f33f5650e" providerId="LiveId" clId="{F730F6E9-0FC2-41FF-A0ED-C0C2BEC346D5}" dt="2022-08-09T06:38:00.809" v="37"/>
        <pc:sldMkLst>
          <pc:docMk/>
          <pc:sldMk cId="3386340796" sldId="451"/>
        </pc:sldMkLst>
      </pc:sldChg>
      <pc:sldChg chg="addSp delSp modSp modTransition modAnim">
        <pc:chgData name="Leonie Smith" userId="fed1330f33f5650e" providerId="LiveId" clId="{F730F6E9-0FC2-41FF-A0ED-C0C2BEC346D5}" dt="2022-08-09T06:41:39.587" v="42"/>
        <pc:sldMkLst>
          <pc:docMk/>
          <pc:sldMk cId="283334129" sldId="453"/>
        </pc:sldMkLst>
      </pc:sldChg>
      <pc:sldChg chg="addSp delSp modSp modTransition modAnim">
        <pc:chgData name="Leonie Smith" userId="fed1330f33f5650e" providerId="LiveId" clId="{F730F6E9-0FC2-41FF-A0ED-C0C2BEC346D5}" dt="2022-08-09T06:49:28.559" v="50"/>
        <pc:sldMkLst>
          <pc:docMk/>
          <pc:sldMk cId="1799939013" sldId="455"/>
        </pc:sldMkLst>
      </pc:sldChg>
      <pc:sldChg chg="addSp modSp">
        <pc:chgData name="Leonie Smith" userId="fed1330f33f5650e" providerId="LiveId" clId="{F730F6E9-0FC2-41FF-A0ED-C0C2BEC346D5}" dt="2022-08-09T06:45:31.538" v="46"/>
        <pc:sldMkLst>
          <pc:docMk/>
          <pc:sldMk cId="2618424304" sldId="457"/>
        </pc:sldMkLst>
      </pc:sldChg>
      <pc:sldChg chg="addSp modSp modNotesTx">
        <pc:chgData name="Leonie Smith" userId="fed1330f33f5650e" providerId="LiveId" clId="{F730F6E9-0FC2-41FF-A0ED-C0C2BEC346D5}" dt="2022-08-10T05:17:40.195" v="54" actId="5793"/>
        <pc:sldMkLst>
          <pc:docMk/>
          <pc:sldMk cId="3596600315" sldId="468"/>
        </pc:sldMkLst>
      </pc:sldChg>
    </pc:docChg>
  </pc:docChgLst>
  <pc:docChgLst>
    <pc:chgData name="Leonie Smith" userId="fed1330f33f5650e" providerId="LiveId" clId="{C7AFBEB3-A1A4-4499-98C2-BE1B3F26DBBD}"/>
    <pc:docChg chg="modSld">
      <pc:chgData name="Leonie Smith" userId="fed1330f33f5650e" providerId="LiveId" clId="{C7AFBEB3-A1A4-4499-98C2-BE1B3F26DBBD}" dt="2022-06-07T05:27:28.386" v="0" actId="122"/>
      <pc:docMkLst>
        <pc:docMk/>
      </pc:docMkLst>
      <pc:sldChg chg="modSp mod">
        <pc:chgData name="Leonie Smith" userId="fed1330f33f5650e" providerId="LiveId" clId="{C7AFBEB3-A1A4-4499-98C2-BE1B3F26DBBD}" dt="2022-06-07T05:27:28.386" v="0" actId="122"/>
        <pc:sldMkLst>
          <pc:docMk/>
          <pc:sldMk cId="3759221820" sldId="43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3CB7-A8E8-4A19-9B3E-857F154853BB}" type="datetimeFigureOut">
              <a:rPr lang="en-ZA" smtClean="0"/>
              <a:t>2025/05/16</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EA38-4D76-40A4-8BB2-065CF2B5E7C1}" type="slidenum">
              <a:rPr lang="en-ZA" smtClean="0"/>
              <a:t>‹#›</a:t>
            </a:fld>
            <a:endParaRPr lang="en-ZA"/>
          </a:p>
        </p:txBody>
      </p:sp>
    </p:spTree>
    <p:extLst>
      <p:ext uri="{BB962C8B-B14F-4D97-AF65-F5344CB8AC3E}">
        <p14:creationId xmlns:p14="http://schemas.microsoft.com/office/powerpoint/2010/main" val="14412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baseline="0">
                <a:latin typeface="TimesNewRomanPS-BoldMT"/>
              </a:rPr>
              <a:t>Ch</a:t>
            </a:r>
          </a:p>
          <a:p>
            <a:pPr algn="l"/>
            <a:r>
              <a:rPr lang="en-IN" sz="1200" b="1" i="0" u="none" strike="noStrike" baseline="0">
                <a:latin typeface="TimesNewRomanPS-BoldMT"/>
              </a:rPr>
              <a:t>30 </a:t>
            </a:r>
            <a:r>
              <a:rPr lang="en-IN" sz="1200" b="1" i="0" u="none" strike="noStrike" baseline="0" dirty="0">
                <a:latin typeface="TimesNewRomanPS-BoldMT"/>
              </a:rPr>
              <a:t>Jesus’ Birth</a:t>
            </a:r>
          </a:p>
          <a:p>
            <a:pPr algn="l"/>
            <a:r>
              <a:rPr lang="en-US" sz="1200" b="0" i="0" u="none" strike="noStrike" baseline="0" dirty="0">
                <a:latin typeface="TimesNewRomanPSMT"/>
              </a:rPr>
              <a:t>1. John the Baptist’s birth foretold - Luke 1:5-25 (Left Top)</a:t>
            </a:r>
          </a:p>
          <a:p>
            <a:pPr algn="l"/>
            <a:r>
              <a:rPr lang="en-US" sz="1200" b="0" i="0" u="none" strike="noStrike" baseline="0" dirty="0">
                <a:latin typeface="TimesNewRomanPSMT"/>
              </a:rPr>
              <a:t>2. The Birth of Jesus Foretold - Luke 1:26 – 38 (Right Top)</a:t>
            </a:r>
          </a:p>
          <a:p>
            <a:pPr algn="l"/>
            <a:r>
              <a:rPr lang="en-US" sz="1200" b="0" i="0" u="none" strike="noStrike" baseline="0" dirty="0">
                <a:latin typeface="TimesNewRomanPSMT"/>
              </a:rPr>
              <a:t>3. Mary visits Elizabeth - Luke 1:39-56 (Center Top)</a:t>
            </a:r>
          </a:p>
          <a:p>
            <a:pPr algn="l"/>
            <a:r>
              <a:rPr lang="en-US" sz="1200" b="0" i="0" u="none" strike="noStrike" baseline="0" dirty="0">
                <a:latin typeface="TimesNewRomanPSMT"/>
              </a:rPr>
              <a:t>4. Birth of John - Luke 1:57-80 (Right Bottom)</a:t>
            </a:r>
          </a:p>
          <a:p>
            <a:pPr algn="l"/>
            <a:r>
              <a:rPr lang="en-US" sz="1200" b="0" i="0" u="none" strike="noStrike" baseline="0" dirty="0">
                <a:latin typeface="TimesNewRomanPSMT"/>
              </a:rPr>
              <a:t>5. Joseph’s Dream - Matthew 1:18-25 (Center Bottom)</a:t>
            </a:r>
          </a:p>
          <a:p>
            <a:pPr algn="l"/>
            <a:r>
              <a:rPr lang="en-US" sz="1200" b="0" i="0" u="none" strike="noStrike" baseline="0" dirty="0">
                <a:latin typeface="TimesNewRomanPSMT"/>
              </a:rPr>
              <a:t>6. The Trip to Bethlehem - Luke 2:1-5 (Left Bottom)</a:t>
            </a:r>
          </a:p>
          <a:p>
            <a:pPr algn="l"/>
            <a:r>
              <a:rPr lang="en-US" sz="1200" b="0" i="0" u="none" strike="noStrike" baseline="0" dirty="0">
                <a:latin typeface="TimesNewRomanPSMT"/>
              </a:rPr>
              <a:t>7. Birth of Jesus - Luke 2:6–7 (Center)</a:t>
            </a:r>
          </a:p>
          <a:p>
            <a:pPr algn="l"/>
            <a:r>
              <a:rPr lang="en-US" sz="1200" b="0" i="0" u="none" strike="noStrike" baseline="0" dirty="0">
                <a:latin typeface="TimesNewRomanPSMT"/>
              </a:rPr>
              <a:t>8. The Shepherds and the Angels - Luke 2:8–20 (Right Center)</a:t>
            </a:r>
            <a:endParaRPr lang="en-IN" dirty="0"/>
          </a:p>
          <a:p>
            <a:endParaRPr lang="en-IN" dirty="0"/>
          </a:p>
        </p:txBody>
      </p:sp>
      <p:sp>
        <p:nvSpPr>
          <p:cNvPr id="4" name="Slide Number Placeholder 3"/>
          <p:cNvSpPr>
            <a:spLocks noGrp="1"/>
          </p:cNvSpPr>
          <p:nvPr>
            <p:ph type="sldNum" sz="quarter" idx="5"/>
          </p:nvPr>
        </p:nvSpPr>
        <p:spPr/>
        <p:txBody>
          <a:bodyPr/>
          <a:lstStyle/>
          <a:p>
            <a:fld id="{01A9EA38-4D76-40A4-8BB2-065CF2B5E7C1}" type="slidenum">
              <a:rPr lang="en-ZA" smtClean="0"/>
              <a:t>1</a:t>
            </a:fld>
            <a:endParaRPr lang="en-ZA"/>
          </a:p>
        </p:txBody>
      </p:sp>
    </p:spTree>
    <p:extLst>
      <p:ext uri="{BB962C8B-B14F-4D97-AF65-F5344CB8AC3E}">
        <p14:creationId xmlns:p14="http://schemas.microsoft.com/office/powerpoint/2010/main" val="1083110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2025/05/16</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2025/05/16</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2025/05/16</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2025/05/16</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2025/05/16</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2025/05/16</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2025/05/16</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2025/05/16</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2025/05/16</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2025/05/16</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2025/05/16</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2025/05/16</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openbible.com/" TargetMode="External"/><Relationship Id="rId3" Type="http://schemas.openxmlformats.org/officeDocument/2006/relationships/slideLayout" Target="../slideLayouts/slideLayout2.xml"/><Relationship Id="rId7" Type="http://schemas.openxmlformats.org/officeDocument/2006/relationships/hyperlink" Target="https://discoverybible.com/"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biblehub.com/" TargetMode="External"/><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hyperlink" Target="https://creativecommons.org/publicdomain/zero/1.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A97B-337D-5025-BDE7-F98E4188ACF7}"/>
              </a:ext>
            </a:extLst>
          </p:cNvPr>
          <p:cNvSpPr>
            <a:spLocks noGrp="1"/>
          </p:cNvSpPr>
          <p:nvPr>
            <p:ph type="title"/>
          </p:nvPr>
        </p:nvSpPr>
        <p:spPr/>
        <p:txBody>
          <a:bodyPr/>
          <a:lstStyle/>
          <a:p>
            <a:r>
              <a:rPr lang="en-IN" dirty="0"/>
              <a:t>30-2</a:t>
            </a:r>
          </a:p>
        </p:txBody>
      </p:sp>
      <p:pic>
        <p:nvPicPr>
          <p:cNvPr id="4" name="Audio 3">
            <a:hlinkClick r:id="" action="ppaction://media"/>
            <a:extLst>
              <a:ext uri="{FF2B5EF4-FFF2-40B4-BE49-F238E27FC236}">
                <a16:creationId xmlns:a16="http://schemas.microsoft.com/office/drawing/2014/main" id="{3C98A454-3DB4-9107-F89D-A87CF146A1C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
        <p:nvSpPr>
          <p:cNvPr id="5" name="Content Placeholder 2">
            <a:extLst>
              <a:ext uri="{FF2B5EF4-FFF2-40B4-BE49-F238E27FC236}">
                <a16:creationId xmlns:a16="http://schemas.microsoft.com/office/drawing/2014/main" id="{66CBFCA0-2625-07D0-A901-5AA15FDD3A2E}"/>
              </a:ext>
            </a:extLst>
          </p:cNvPr>
          <p:cNvSpPr>
            <a:spLocks noGrp="1"/>
          </p:cNvSpPr>
          <p:nvPr>
            <p:ph idx="1"/>
          </p:nvPr>
        </p:nvSpPr>
        <p:spPr>
          <a:xfrm>
            <a:off x="854828" y="1816198"/>
            <a:ext cx="10515600" cy="4351338"/>
          </a:xfrm>
        </p:spPr>
        <p:txBody>
          <a:bodyPr>
            <a:normAutofit fontScale="85000" lnSpcReduction="10000"/>
          </a:bodyPr>
          <a:lstStyle/>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These materials are by the Kongki Ka Project and are made available to you under the terms of the Creative Commons Attribution </a:t>
            </a:r>
            <a:r>
              <a:rPr lang="en-IN" sz="1800" kern="100" dirty="0" err="1">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ShareAlike</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license 4.0.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You have permission to share and redistribute these materials in any format and to make reasonable revisions and adaptations of this translation, provided that: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You include the above licence and source information.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If you redistribute these materials or create derivatives, you must distribute your contributions under the same license as the original.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The Holy Bible, Berean Standard Bible, BSB is produced in cooperation with </a:t>
            </a:r>
            <a:r>
              <a:rPr lang="en-IN" sz="1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6"/>
              </a:rPr>
              <a:t>Bible Hub</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r>
              <a:rPr lang="en-IN" sz="1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7"/>
              </a:rPr>
              <a:t>Discovery Bible</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r>
              <a:rPr lang="en-IN" sz="1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8"/>
              </a:rPr>
              <a:t>OpenBible.com</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and the Berean Bible Translation Committee. This text of God's Word has been </a:t>
            </a:r>
            <a:r>
              <a:rPr lang="en-IN" sz="1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9"/>
              </a:rPr>
              <a:t>dedicated to the public domain</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1800" dirty="0">
                <a:solidFill>
                  <a:srgbClr val="2C3943"/>
                </a:solidFill>
                <a:effectLst/>
                <a:highlight>
                  <a:srgbClr val="FFFFFF"/>
                </a:highlight>
                <a:latin typeface="PT Serif" panose="020A0603040505020204" pitchFamily="18" charset="0"/>
                <a:ea typeface="Times New Roman" panose="02020603050405020304" pitchFamily="18" charset="0"/>
              </a:rPr>
              <a:t>Tibetan text is from the Central Tibetan Bible translation by Central Asia Publishing. </a:t>
            </a:r>
            <a:r>
              <a:rPr lang="en-US" sz="1800">
                <a:solidFill>
                  <a:srgbClr val="2C3943"/>
                </a:solidFill>
                <a:effectLst/>
                <a:highlight>
                  <a:srgbClr val="FFFFFF"/>
                </a:highlight>
                <a:latin typeface="PT Serif" panose="020A0603040505020204" pitchFamily="18" charset="0"/>
                <a:ea typeface="Times New Roman" panose="02020603050405020304" pitchFamily="18" charset="0"/>
              </a:rPr>
              <a:t>Used by permission</a:t>
            </a:r>
          </a:p>
          <a:p>
            <a:endParaRPr lang="en-IN" dirty="0"/>
          </a:p>
        </p:txBody>
      </p:sp>
    </p:spTree>
    <p:extLst>
      <p:ext uri="{BB962C8B-B14F-4D97-AF65-F5344CB8AC3E}">
        <p14:creationId xmlns:p14="http://schemas.microsoft.com/office/powerpoint/2010/main" val="3596600315"/>
      </p:ext>
    </p:extLst>
  </p:cSld>
  <p:clrMapOvr>
    <a:masterClrMapping/>
  </p:clrMapOvr>
  <mc:AlternateContent xmlns:mc="http://schemas.openxmlformats.org/markup-compatibility/2006" xmlns:p14="http://schemas.microsoft.com/office/powerpoint/2010/main">
    <mc:Choice Requires="p14">
      <p:transition spd="slow" p14:dur="2000" advTm="3194"/>
    </mc:Choice>
    <mc:Fallback xmlns="">
      <p:transition spd="slow" advTm="31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B7E65A50-729B-A22C-8F24-1E30AF18675F}"/>
              </a:ext>
            </a:extLst>
          </p:cNvPr>
          <p:cNvPicPr>
            <a:picLocks noChangeAspect="1"/>
          </p:cNvPicPr>
          <p:nvPr/>
        </p:nvPicPr>
        <p:blipFill rotWithShape="1">
          <a:blip r:embed="rId2"/>
          <a:srcRect t="46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39EAE511-8670-C3D0-4E52-0C2E0F41D473}"/>
              </a:ext>
            </a:extLst>
          </p:cNvPr>
          <p:cNvSpPr txBox="1"/>
          <p:nvPr/>
        </p:nvSpPr>
        <p:spPr>
          <a:xfrm>
            <a:off x="554301" y="524668"/>
            <a:ext cx="2709453" cy="769441"/>
          </a:xfrm>
          <a:prstGeom prst="rect">
            <a:avLst/>
          </a:prstGeom>
          <a:noFill/>
        </p:spPr>
        <p:txBody>
          <a:bodyPr wrap="square" rtlCol="0">
            <a:spAutoFit/>
          </a:bodyPr>
          <a:lstStyle/>
          <a:p>
            <a:r>
              <a:rPr lang="bo-CN" sz="4400" b="1" cap="all" dirty="0">
                <a:solidFill>
                  <a:schemeClr val="bg1"/>
                </a:solidFill>
                <a:latin typeface="ArialMT"/>
              </a:rPr>
              <a:t>ལུ་ཀཱ 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:28,29</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665805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udio 4">
            <a:hlinkClick r:id="" action="ppaction://media"/>
            <a:extLst>
              <a:ext uri="{FF2B5EF4-FFF2-40B4-BE49-F238E27FC236}">
                <a16:creationId xmlns:a16="http://schemas.microsoft.com/office/drawing/2014/main" id="{5D90AD15-13B1-D862-3B6F-8B0989840FA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C3DF51B3-77EE-4D5F-B7B7-515E40EE55B9}"/>
              </a:ext>
            </a:extLst>
          </p:cNvPr>
          <p:cNvSpPr txBox="1"/>
          <p:nvPr/>
        </p:nvSpPr>
        <p:spPr>
          <a:xfrm>
            <a:off x="0" y="0"/>
            <a:ext cx="5975131" cy="6858000"/>
          </a:xfrm>
          <a:prstGeom prst="rect">
            <a:avLst/>
          </a:prstGeom>
          <a:noFill/>
        </p:spPr>
        <p:txBody>
          <a:bodyPr wrap="square" rtlCol="0">
            <a:noAutofit/>
          </a:bodyPr>
          <a:lstStyle/>
          <a:p>
            <a:r>
              <a:rPr lang="en-US" sz="4400" dirty="0">
                <a:solidFill>
                  <a:srgbClr val="121212"/>
                </a:solidFill>
                <a:latin typeface="ArialMT"/>
              </a:rPr>
              <a:t>30So the angel told her, “Do not be afraid, Mary, for you have found favor with God. 31Behold, you will conceive and give birth to a son, and you are to give Him the name Jesus.</a:t>
            </a:r>
            <a:endParaRPr lang="en-ZA" dirty="0"/>
          </a:p>
        </p:txBody>
      </p:sp>
      <p:sp>
        <p:nvSpPr>
          <p:cNvPr id="3" name="TextBox 2">
            <a:extLst>
              <a:ext uri="{FF2B5EF4-FFF2-40B4-BE49-F238E27FC236}">
                <a16:creationId xmlns:a16="http://schemas.microsoft.com/office/drawing/2014/main" id="{2FFB441D-AA8C-52A9-4673-138E669EC338}"/>
              </a:ext>
            </a:extLst>
          </p:cNvPr>
          <p:cNvSpPr txBox="1"/>
          <p:nvPr/>
        </p:nvSpPr>
        <p:spPr>
          <a:xfrm>
            <a:off x="6216870" y="0"/>
            <a:ext cx="5975129" cy="6858000"/>
          </a:xfrm>
          <a:prstGeom prst="rect">
            <a:avLst/>
          </a:prstGeom>
          <a:noFill/>
        </p:spPr>
        <p:txBody>
          <a:bodyPr wrap="square" rtlCol="0">
            <a:noAutofit/>
          </a:bodyPr>
          <a:lstStyle/>
          <a:p>
            <a:r>
              <a:rPr lang="bo-CN" sz="6000" dirty="0">
                <a:solidFill>
                  <a:srgbClr val="121212"/>
                </a:solidFill>
                <a:latin typeface="ArialMT"/>
              </a:rPr>
              <a:t>30དཀོན་མཆོག་གི་ཕོ་ཉས་ཁོ་མོར་“མིར་ཡམ། མ་འཇིགས་ཤིག དཀོན་མཆོག་ནས་ཁྱོད་ལ་ཐུགས་རྗེ་ཐོབ། 31ལྟོས་ཤིག ཁྱོད་མངལ་དང་ལྡན་པར་འགྱུར་ཏེ་སྲས་ཤིག་སྐྱེས་ནས་ཁྱོད་ཀྱིས་ཁོང་གི་མཚན་ལ་ཡེ་ཤུ་ཞེས་ཐོགས་ཤིག</a:t>
            </a:r>
            <a:endParaRPr lang="en-ZA" dirty="0"/>
          </a:p>
        </p:txBody>
      </p:sp>
    </p:spTree>
    <p:extLst>
      <p:ext uri="{BB962C8B-B14F-4D97-AF65-F5344CB8AC3E}">
        <p14:creationId xmlns:p14="http://schemas.microsoft.com/office/powerpoint/2010/main" val="2422728137"/>
      </p:ext>
    </p:extLst>
  </p:cSld>
  <p:clrMapOvr>
    <a:masterClrMapping/>
  </p:clrMapOvr>
  <mc:AlternateContent xmlns:mc="http://schemas.openxmlformats.org/markup-compatibility/2006" xmlns:p14="http://schemas.microsoft.com/office/powerpoint/2010/main">
    <mc:Choice Requires="p14">
      <p:transition spd="slow" p14:dur="2000" advTm="12920"/>
    </mc:Choice>
    <mc:Fallback xmlns="">
      <p:transition spd="slow" advTm="129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9917A32C-57CB-C281-759E-98A0CA845130}"/>
              </a:ext>
            </a:extLst>
          </p:cNvPr>
          <p:cNvPicPr>
            <a:picLocks noChangeAspect="1"/>
          </p:cNvPicPr>
          <p:nvPr/>
        </p:nvPicPr>
        <p:blipFill>
          <a:blip r:embed="rId2"/>
          <a:stretch>
            <a:fillRect/>
          </a:stretch>
        </p:blipFill>
        <p:spPr>
          <a:xfrm>
            <a:off x="-1323278" y="0"/>
            <a:ext cx="13515278" cy="6858000"/>
          </a:xfrm>
          <a:prstGeom prst="rect">
            <a:avLst/>
          </a:prstGeom>
        </p:spPr>
      </p:pic>
      <p:sp>
        <p:nvSpPr>
          <p:cNvPr id="2" name="TextBox 1">
            <a:extLst>
              <a:ext uri="{FF2B5EF4-FFF2-40B4-BE49-F238E27FC236}">
                <a16:creationId xmlns:a16="http://schemas.microsoft.com/office/drawing/2014/main" id="{1A503F31-CF44-DD4B-91F3-99E2031CF525}"/>
              </a:ext>
            </a:extLst>
          </p:cNvPr>
          <p:cNvSpPr txBox="1"/>
          <p:nvPr/>
        </p:nvSpPr>
        <p:spPr>
          <a:xfrm>
            <a:off x="713628" y="389586"/>
            <a:ext cx="2709453" cy="769441"/>
          </a:xfrm>
          <a:prstGeom prst="rect">
            <a:avLst/>
          </a:prstGeom>
          <a:noFill/>
        </p:spPr>
        <p:txBody>
          <a:bodyPr wrap="square" rtlCol="0">
            <a:spAutoFit/>
          </a:bodyPr>
          <a:lstStyle/>
          <a:p>
            <a:r>
              <a:rPr lang="bo-CN" sz="4400" b="1" cap="all" dirty="0">
                <a:solidFill>
                  <a:schemeClr val="bg1"/>
                </a:solidFill>
                <a:latin typeface="ArialMT"/>
              </a:rPr>
              <a:t>ལུ་ཀཱ 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:30,31</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843663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udio 2">
            <a:hlinkClick r:id="" action="ppaction://media"/>
            <a:extLst>
              <a:ext uri="{FF2B5EF4-FFF2-40B4-BE49-F238E27FC236}">
                <a16:creationId xmlns:a16="http://schemas.microsoft.com/office/drawing/2014/main" id="{F3DA093C-E4EB-0E88-A928-ABD3821BF64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C2BDEB5E-6F36-BD16-E2CF-C1A99F78BD92}"/>
              </a:ext>
            </a:extLst>
          </p:cNvPr>
          <p:cNvSpPr txBox="1"/>
          <p:nvPr/>
        </p:nvSpPr>
        <p:spPr>
          <a:xfrm>
            <a:off x="0" y="0"/>
            <a:ext cx="5975131" cy="6858000"/>
          </a:xfrm>
          <a:prstGeom prst="rect">
            <a:avLst/>
          </a:prstGeom>
          <a:noFill/>
        </p:spPr>
        <p:txBody>
          <a:bodyPr wrap="square" rtlCol="0">
            <a:noAutofit/>
          </a:bodyPr>
          <a:lstStyle/>
          <a:p>
            <a:r>
              <a:rPr lang="en-US" sz="4400" dirty="0">
                <a:solidFill>
                  <a:srgbClr val="121212"/>
                </a:solidFill>
                <a:latin typeface="ArialMT"/>
              </a:rPr>
              <a:t>32He will be great and will be called the Son of the Most High. The Lord God will give Him the throne of His father David, </a:t>
            </a:r>
            <a:endParaRPr lang="en-ZA" dirty="0"/>
          </a:p>
        </p:txBody>
      </p:sp>
      <p:sp>
        <p:nvSpPr>
          <p:cNvPr id="5" name="TextBox 4">
            <a:extLst>
              <a:ext uri="{FF2B5EF4-FFF2-40B4-BE49-F238E27FC236}">
                <a16:creationId xmlns:a16="http://schemas.microsoft.com/office/drawing/2014/main" id="{4B73716B-DF04-6BC9-7036-EC098C393EFE}"/>
              </a:ext>
            </a:extLst>
          </p:cNvPr>
          <p:cNvSpPr txBox="1"/>
          <p:nvPr/>
        </p:nvSpPr>
        <p:spPr>
          <a:xfrm>
            <a:off x="6216870" y="0"/>
            <a:ext cx="5975129" cy="6858000"/>
          </a:xfrm>
          <a:prstGeom prst="rect">
            <a:avLst/>
          </a:prstGeom>
          <a:noFill/>
        </p:spPr>
        <p:txBody>
          <a:bodyPr wrap="square" rtlCol="0">
            <a:noAutofit/>
          </a:bodyPr>
          <a:lstStyle/>
          <a:p>
            <a:r>
              <a:rPr lang="bo-CN" sz="6000" dirty="0">
                <a:solidFill>
                  <a:srgbClr val="121212"/>
                </a:solidFill>
                <a:latin typeface="ArialMT"/>
              </a:rPr>
              <a:t>32ཁོང་སྐྱེས་བུ་ཆེན་པོར་འགྱུར་ལ་བླ་ན་མེད་པའི་དཀོན་མཆོག་གི་སྲས་ཞེས་ཀྱང་གསོལ་བར་འགྱུར། གཙོ་བོ་དཀོན་མཆོག་གིས་ཁོང་ལ་རང་གི་མེས་པོ་དཱ་བིད་ཀྱི་བཞུགས་ཁྲི་གནང་ཞིང༌།</a:t>
            </a:r>
            <a:endParaRPr lang="en-ZA" dirty="0"/>
          </a:p>
        </p:txBody>
      </p:sp>
    </p:spTree>
    <p:extLst>
      <p:ext uri="{BB962C8B-B14F-4D97-AF65-F5344CB8AC3E}">
        <p14:creationId xmlns:p14="http://schemas.microsoft.com/office/powerpoint/2010/main" val="4160448636"/>
      </p:ext>
    </p:extLst>
  </p:cSld>
  <p:clrMapOvr>
    <a:masterClrMapping/>
  </p:clrMapOvr>
  <mc:AlternateContent xmlns:mc="http://schemas.openxmlformats.org/markup-compatibility/2006" xmlns:p14="http://schemas.microsoft.com/office/powerpoint/2010/main">
    <mc:Choice Requires="p14">
      <p:transition spd="slow" p14:dur="2000" advTm="12061"/>
    </mc:Choice>
    <mc:Fallback xmlns="">
      <p:transition spd="slow" advTm="120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9917A32C-57CB-C281-759E-98A0CA845130}"/>
              </a:ext>
            </a:extLst>
          </p:cNvPr>
          <p:cNvPicPr>
            <a:picLocks noChangeAspect="1"/>
          </p:cNvPicPr>
          <p:nvPr/>
        </p:nvPicPr>
        <p:blipFill>
          <a:blip r:embed="rId2"/>
          <a:stretch>
            <a:fillRect/>
          </a:stretch>
        </p:blipFill>
        <p:spPr>
          <a:xfrm>
            <a:off x="-1323278" y="0"/>
            <a:ext cx="13515278" cy="6858000"/>
          </a:xfrm>
          <a:prstGeom prst="rect">
            <a:avLst/>
          </a:prstGeom>
        </p:spPr>
      </p:pic>
      <p:sp>
        <p:nvSpPr>
          <p:cNvPr id="2" name="TextBox 1">
            <a:extLst>
              <a:ext uri="{FF2B5EF4-FFF2-40B4-BE49-F238E27FC236}">
                <a16:creationId xmlns:a16="http://schemas.microsoft.com/office/drawing/2014/main" id="{9657B21B-60D6-05AC-2944-E3AD8B14136E}"/>
              </a:ext>
            </a:extLst>
          </p:cNvPr>
          <p:cNvSpPr txBox="1"/>
          <p:nvPr/>
        </p:nvSpPr>
        <p:spPr>
          <a:xfrm>
            <a:off x="713628" y="389586"/>
            <a:ext cx="2709453" cy="769441"/>
          </a:xfrm>
          <a:prstGeom prst="rect">
            <a:avLst/>
          </a:prstGeom>
          <a:noFill/>
        </p:spPr>
        <p:txBody>
          <a:bodyPr wrap="square" rtlCol="0">
            <a:spAutoFit/>
          </a:bodyPr>
          <a:lstStyle/>
          <a:p>
            <a:r>
              <a:rPr lang="bo-CN" sz="4400" b="1" cap="all" dirty="0">
                <a:solidFill>
                  <a:schemeClr val="bg1"/>
                </a:solidFill>
                <a:latin typeface="ArialMT"/>
              </a:rPr>
              <a:t>ལུ་ཀཱ 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:32</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767474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udio 4">
            <a:hlinkClick r:id="" action="ppaction://media"/>
            <a:extLst>
              <a:ext uri="{FF2B5EF4-FFF2-40B4-BE49-F238E27FC236}">
                <a16:creationId xmlns:a16="http://schemas.microsoft.com/office/drawing/2014/main" id="{D19777CC-08C7-8A58-9569-D41BC7B1967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74F1C355-5588-3E36-0FB7-BF42B3A51ABE}"/>
              </a:ext>
            </a:extLst>
          </p:cNvPr>
          <p:cNvSpPr txBox="1"/>
          <p:nvPr/>
        </p:nvSpPr>
        <p:spPr>
          <a:xfrm>
            <a:off x="0" y="0"/>
            <a:ext cx="5975131" cy="6858000"/>
          </a:xfrm>
          <a:prstGeom prst="rect">
            <a:avLst/>
          </a:prstGeom>
          <a:noFill/>
        </p:spPr>
        <p:txBody>
          <a:bodyPr wrap="square" rtlCol="0">
            <a:noAutofit/>
          </a:bodyPr>
          <a:lstStyle/>
          <a:p>
            <a:r>
              <a:rPr lang="en-US" sz="4000" dirty="0">
                <a:solidFill>
                  <a:srgbClr val="121212"/>
                </a:solidFill>
                <a:latin typeface="ArialMT"/>
              </a:rPr>
              <a:t>33and He will reign over the house of Jacob forever. His kingdom will never end!”</a:t>
            </a:r>
          </a:p>
          <a:p>
            <a:r>
              <a:rPr lang="en-US" sz="4000" dirty="0">
                <a:solidFill>
                  <a:srgbClr val="121212"/>
                </a:solidFill>
                <a:latin typeface="ArialMT"/>
              </a:rPr>
              <a:t>34“How can this be,” Mary asked the angel, “since I am a virgin?”</a:t>
            </a:r>
            <a:endParaRPr lang="en-ZA" dirty="0"/>
          </a:p>
        </p:txBody>
      </p:sp>
      <p:sp>
        <p:nvSpPr>
          <p:cNvPr id="3" name="TextBox 2">
            <a:extLst>
              <a:ext uri="{FF2B5EF4-FFF2-40B4-BE49-F238E27FC236}">
                <a16:creationId xmlns:a16="http://schemas.microsoft.com/office/drawing/2014/main" id="{DA6A036C-6504-861E-ED40-C50DDD440069}"/>
              </a:ext>
            </a:extLst>
          </p:cNvPr>
          <p:cNvSpPr txBox="1"/>
          <p:nvPr/>
        </p:nvSpPr>
        <p:spPr>
          <a:xfrm>
            <a:off x="6216870" y="0"/>
            <a:ext cx="5975129" cy="6858000"/>
          </a:xfrm>
          <a:prstGeom prst="rect">
            <a:avLst/>
          </a:prstGeom>
          <a:noFill/>
        </p:spPr>
        <p:txBody>
          <a:bodyPr wrap="square" rtlCol="0">
            <a:noAutofit/>
          </a:bodyPr>
          <a:lstStyle/>
          <a:p>
            <a:r>
              <a:rPr lang="bo-CN" sz="5400" b="0" i="0" dirty="0">
                <a:solidFill>
                  <a:srgbClr val="121212"/>
                </a:solidFill>
                <a:effectLst/>
                <a:latin typeface="ArialMT"/>
              </a:rPr>
              <a:t>33ཁོང་གིས་ཡ་ཀོབ་ཀྱི་རྒྱུད་པར་དུས་རྒྱུན་དུ་དབང་སྒྱུར་ལ། ཁོང་གི་རྒྱལ་སྲིད་ནི་མཐའ་མེད་པའོ་”ཞེས་གསུངས། 34མིར་ཡམ་གྱིས་ཕོ་ཉ་ལ་“ང་སྐྱེས་པ་དང་འདུས་མ་མྱོང་བས་འདི་ཅི་ལྟར་སྲིད་”ཅེས་ཞུས་པ་ན།</a:t>
            </a:r>
            <a:endParaRPr lang="en-ZA" sz="1200" dirty="0"/>
          </a:p>
        </p:txBody>
      </p:sp>
    </p:spTree>
    <p:extLst>
      <p:ext uri="{BB962C8B-B14F-4D97-AF65-F5344CB8AC3E}">
        <p14:creationId xmlns:p14="http://schemas.microsoft.com/office/powerpoint/2010/main" val="3386340796"/>
      </p:ext>
    </p:extLst>
  </p:cSld>
  <p:clrMapOvr>
    <a:masterClrMapping/>
  </p:clrMapOvr>
  <mc:AlternateContent xmlns:mc="http://schemas.openxmlformats.org/markup-compatibility/2006" xmlns:p14="http://schemas.microsoft.com/office/powerpoint/2010/main">
    <mc:Choice Requires="p14">
      <p:transition spd="slow" p14:dur="2000" advTm="21279"/>
    </mc:Choice>
    <mc:Fallback xmlns="">
      <p:transition spd="slow" advTm="212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8BFB158B-0F9F-C960-75E1-156AB843BAD5}"/>
              </a:ext>
            </a:extLst>
          </p:cNvPr>
          <p:cNvPicPr>
            <a:picLocks noChangeAspect="1"/>
          </p:cNvPicPr>
          <p:nvPr/>
        </p:nvPicPr>
        <p:blipFill>
          <a:blip r:embed="rId2"/>
          <a:stretch>
            <a:fillRect/>
          </a:stretch>
        </p:blipFill>
        <p:spPr>
          <a:xfrm>
            <a:off x="0" y="-156020"/>
            <a:ext cx="12191999" cy="7665628"/>
          </a:xfrm>
          <a:prstGeom prst="rect">
            <a:avLst/>
          </a:prstGeom>
        </p:spPr>
      </p:pic>
      <p:sp>
        <p:nvSpPr>
          <p:cNvPr id="5" name="TextBox 4">
            <a:extLst>
              <a:ext uri="{FF2B5EF4-FFF2-40B4-BE49-F238E27FC236}">
                <a16:creationId xmlns:a16="http://schemas.microsoft.com/office/drawing/2014/main" id="{27061961-799C-2360-520E-57E885F2CEBE}"/>
              </a:ext>
            </a:extLst>
          </p:cNvPr>
          <p:cNvSpPr txBox="1"/>
          <p:nvPr/>
        </p:nvSpPr>
        <p:spPr>
          <a:xfrm>
            <a:off x="9645657" y="207168"/>
            <a:ext cx="2709453" cy="769441"/>
          </a:xfrm>
          <a:prstGeom prst="rect">
            <a:avLst/>
          </a:prstGeom>
          <a:noFill/>
        </p:spPr>
        <p:txBody>
          <a:bodyPr wrap="square" rtlCol="0">
            <a:spAutoFit/>
          </a:bodyPr>
          <a:lstStyle/>
          <a:p>
            <a:r>
              <a:rPr lang="bo-CN" sz="4400" b="1" cap="all" dirty="0">
                <a:solidFill>
                  <a:schemeClr val="bg1"/>
                </a:solidFill>
                <a:latin typeface="ArialMT"/>
              </a:rPr>
              <a:t>ལུ་ཀཱ 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:33,34</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002949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udio 4">
            <a:hlinkClick r:id="" action="ppaction://media"/>
            <a:extLst>
              <a:ext uri="{FF2B5EF4-FFF2-40B4-BE49-F238E27FC236}">
                <a16:creationId xmlns:a16="http://schemas.microsoft.com/office/drawing/2014/main" id="{DEA91C12-68E3-3B47-405D-56568309D80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A31E68B5-2CBD-0288-02D8-BE8993B8DC5B}"/>
              </a:ext>
            </a:extLst>
          </p:cNvPr>
          <p:cNvSpPr txBox="1"/>
          <p:nvPr/>
        </p:nvSpPr>
        <p:spPr>
          <a:xfrm>
            <a:off x="0" y="0"/>
            <a:ext cx="5975131" cy="6858000"/>
          </a:xfrm>
          <a:prstGeom prst="rect">
            <a:avLst/>
          </a:prstGeom>
          <a:noFill/>
        </p:spPr>
        <p:txBody>
          <a:bodyPr wrap="square" rtlCol="0">
            <a:noAutofit/>
          </a:bodyPr>
          <a:lstStyle/>
          <a:p>
            <a:r>
              <a:rPr lang="en-US" sz="4000" dirty="0">
                <a:solidFill>
                  <a:srgbClr val="121212"/>
                </a:solidFill>
                <a:latin typeface="ArialMT"/>
              </a:rPr>
              <a:t>35The angel replied, “The Holy Spirit will come upon you, and the power of the Most High will overshadow you. So the Holy One to be born  will be called the Son of God. </a:t>
            </a:r>
            <a:endParaRPr lang="en-ZA" dirty="0"/>
          </a:p>
        </p:txBody>
      </p:sp>
      <p:sp>
        <p:nvSpPr>
          <p:cNvPr id="3" name="TextBox 2">
            <a:extLst>
              <a:ext uri="{FF2B5EF4-FFF2-40B4-BE49-F238E27FC236}">
                <a16:creationId xmlns:a16="http://schemas.microsoft.com/office/drawing/2014/main" id="{43CF3A07-7B36-0583-EA42-467BE28D74C6}"/>
              </a:ext>
            </a:extLst>
          </p:cNvPr>
          <p:cNvSpPr txBox="1"/>
          <p:nvPr/>
        </p:nvSpPr>
        <p:spPr>
          <a:xfrm>
            <a:off x="6216870" y="0"/>
            <a:ext cx="5975129" cy="6858000"/>
          </a:xfrm>
          <a:prstGeom prst="rect">
            <a:avLst/>
          </a:prstGeom>
          <a:noFill/>
        </p:spPr>
        <p:txBody>
          <a:bodyPr wrap="square" rtlCol="0">
            <a:noAutofit/>
          </a:bodyPr>
          <a:lstStyle/>
          <a:p>
            <a:r>
              <a:rPr lang="bo-CN" sz="5400" dirty="0">
                <a:solidFill>
                  <a:srgbClr val="121212"/>
                </a:solidFill>
                <a:latin typeface="ArialMT"/>
              </a:rPr>
              <a:t>35ཕོ་ཉས་“དམ་པའི་ཐུགས་ཉིད་ཁྱོད་ལ་འབབ་ཅིང་བླ་ན་མེད་པའི་དཀོན་མཆོག་གི་ནུས་མཐུ་ཁྱོད་ལ་ཁྱབ་པར་འགྱུར། དེའི་ཕྱིར་ཕྲུ་གུ་དམ་པ་དེ་ལ་དཀོན་མཆོག་གི་སྲས་ཞེས་གསོལ།</a:t>
            </a:r>
            <a:endParaRPr lang="en-ZA" dirty="0"/>
          </a:p>
        </p:txBody>
      </p:sp>
    </p:spTree>
    <p:extLst>
      <p:ext uri="{BB962C8B-B14F-4D97-AF65-F5344CB8AC3E}">
        <p14:creationId xmlns:p14="http://schemas.microsoft.com/office/powerpoint/2010/main" val="283334129"/>
      </p:ext>
    </p:extLst>
  </p:cSld>
  <p:clrMapOvr>
    <a:masterClrMapping/>
  </p:clrMapOvr>
  <mc:AlternateContent xmlns:mc="http://schemas.openxmlformats.org/markup-compatibility/2006" xmlns:p14="http://schemas.microsoft.com/office/powerpoint/2010/main">
    <mc:Choice Requires="p14">
      <p:transition spd="slow" p14:dur="2000" advTm="12031"/>
    </mc:Choice>
    <mc:Fallback xmlns="">
      <p:transition spd="slow" advTm="120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A1938BB9-1017-03B6-ED07-7E07E8EB183E}"/>
              </a:ext>
            </a:extLst>
          </p:cNvPr>
          <p:cNvPicPr>
            <a:picLocks noChangeAspect="1"/>
          </p:cNvPicPr>
          <p:nvPr/>
        </p:nvPicPr>
        <p:blipFill rotWithShape="1">
          <a:blip r:embed="rId2"/>
          <a:srcRect l="4871" r="1" b="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85D4B113-8E23-C13E-AEBE-DF7908C7815B}"/>
              </a:ext>
            </a:extLst>
          </p:cNvPr>
          <p:cNvSpPr txBox="1"/>
          <p:nvPr/>
        </p:nvSpPr>
        <p:spPr>
          <a:xfrm>
            <a:off x="713628" y="389586"/>
            <a:ext cx="2709453" cy="769441"/>
          </a:xfrm>
          <a:prstGeom prst="rect">
            <a:avLst/>
          </a:prstGeom>
          <a:noFill/>
        </p:spPr>
        <p:txBody>
          <a:bodyPr wrap="square" rtlCol="0">
            <a:spAutoFit/>
          </a:bodyPr>
          <a:lstStyle/>
          <a:p>
            <a:r>
              <a:rPr lang="bo-CN" sz="4400" b="1" cap="all" dirty="0">
                <a:solidFill>
                  <a:schemeClr val="bg1"/>
                </a:solidFill>
                <a:latin typeface="ArialMT"/>
              </a:rPr>
              <a:t>ལུ་ཀཱ 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:35</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511564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udio 6">
            <a:hlinkClick r:id="" action="ppaction://media"/>
            <a:extLst>
              <a:ext uri="{FF2B5EF4-FFF2-40B4-BE49-F238E27FC236}">
                <a16:creationId xmlns:a16="http://schemas.microsoft.com/office/drawing/2014/main" id="{413A5773-EB6D-E6B2-2B9C-265EB34EA42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7347B268-191F-230B-0526-493E26B16B32}"/>
              </a:ext>
            </a:extLst>
          </p:cNvPr>
          <p:cNvSpPr txBox="1"/>
          <p:nvPr/>
        </p:nvSpPr>
        <p:spPr>
          <a:xfrm>
            <a:off x="0" y="0"/>
            <a:ext cx="5975131" cy="6858000"/>
          </a:xfrm>
          <a:prstGeom prst="rect">
            <a:avLst/>
          </a:prstGeom>
          <a:noFill/>
        </p:spPr>
        <p:txBody>
          <a:bodyPr wrap="square" rtlCol="0">
            <a:noAutofit/>
          </a:bodyPr>
          <a:lstStyle/>
          <a:p>
            <a:r>
              <a:rPr lang="en-US" sz="4000" dirty="0">
                <a:solidFill>
                  <a:srgbClr val="121212"/>
                </a:solidFill>
                <a:latin typeface="ArialMT"/>
              </a:rPr>
              <a:t>36Look, even Elizabeth your relative has conceived a son in her old age, and she who was called barren is in her sixth month. 37For no word from God will ever fail.”</a:t>
            </a:r>
            <a:endParaRPr lang="en-ZA" dirty="0"/>
          </a:p>
        </p:txBody>
      </p:sp>
      <p:sp>
        <p:nvSpPr>
          <p:cNvPr id="3" name="TextBox 2">
            <a:extLst>
              <a:ext uri="{FF2B5EF4-FFF2-40B4-BE49-F238E27FC236}">
                <a16:creationId xmlns:a16="http://schemas.microsoft.com/office/drawing/2014/main" id="{0C5A13EB-1DB0-BBB2-8941-FC2DDADF7010}"/>
              </a:ext>
            </a:extLst>
          </p:cNvPr>
          <p:cNvSpPr txBox="1"/>
          <p:nvPr/>
        </p:nvSpPr>
        <p:spPr>
          <a:xfrm>
            <a:off x="6216870" y="0"/>
            <a:ext cx="5975129" cy="6858000"/>
          </a:xfrm>
          <a:prstGeom prst="rect">
            <a:avLst/>
          </a:prstGeom>
          <a:noFill/>
        </p:spPr>
        <p:txBody>
          <a:bodyPr wrap="square" rtlCol="0">
            <a:noAutofit/>
          </a:bodyPr>
          <a:lstStyle/>
          <a:p>
            <a:r>
              <a:rPr lang="bo-CN" sz="6000" dirty="0">
                <a:solidFill>
                  <a:srgbClr val="121212"/>
                </a:solidFill>
                <a:latin typeface="ArialMT"/>
              </a:rPr>
              <a:t>36ལྟོས་ཤིག ཁྱོད་ཀྱི་སྤུན་མཆེད་རྒན་མོ་ཨེ་ལི་ས་བེད་རབས་ཆད་མ་ཞེས་བྱ་བ་ཡིན་ཀྱང༌། ད་ལྟ་མངལ་དུ་བུ་ཞིག་འཁོར་ནས་ཟླ་བ་དྲུག་ཡིན། 37གང་ཡིན་ཟེར་ན། དཀོན་མཆོག་གིས་མཛད་མི་སྲིད་པ་གང་ཡང་མེད་དོ་”ཞེས་གསུངས།</a:t>
            </a:r>
            <a:endParaRPr lang="en-ZA" dirty="0"/>
          </a:p>
        </p:txBody>
      </p:sp>
    </p:spTree>
    <p:extLst>
      <p:ext uri="{BB962C8B-B14F-4D97-AF65-F5344CB8AC3E}">
        <p14:creationId xmlns:p14="http://schemas.microsoft.com/office/powerpoint/2010/main" val="1799939013"/>
      </p:ext>
    </p:extLst>
  </p:cSld>
  <p:clrMapOvr>
    <a:masterClrMapping/>
  </p:clrMapOvr>
  <mc:AlternateContent xmlns:mc="http://schemas.openxmlformats.org/markup-compatibility/2006" xmlns:p14="http://schemas.microsoft.com/office/powerpoint/2010/main">
    <mc:Choice Requires="p14">
      <p:transition spd="slow" p14:dur="2000" advTm="11271"/>
    </mc:Choice>
    <mc:Fallback xmlns="">
      <p:transition spd="slow" advTm="112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17A0D1E5-5EB3-9BD2-9D64-83674CF3621E}"/>
              </a:ext>
            </a:extLst>
          </p:cNvPr>
          <p:cNvPicPr>
            <a:picLocks noChangeAspect="1"/>
          </p:cNvPicPr>
          <p:nvPr/>
        </p:nvPicPr>
        <p:blipFill rotWithShape="1">
          <a:blip r:embed="rId2"/>
          <a:srcRect t="3995" b="278"/>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0081B784-775C-9B2D-CA52-AFD7F5026D76}"/>
              </a:ext>
            </a:extLst>
          </p:cNvPr>
          <p:cNvSpPr txBox="1"/>
          <p:nvPr/>
        </p:nvSpPr>
        <p:spPr>
          <a:xfrm>
            <a:off x="-1523" y="2133600"/>
            <a:ext cx="5975129" cy="4250267"/>
          </a:xfrm>
          <a:prstGeom prst="rect">
            <a:avLst/>
          </a:prstGeom>
          <a:noFill/>
        </p:spPr>
        <p:txBody>
          <a:bodyPr wrap="square" rtlCol="0">
            <a:noAutofit/>
          </a:bodyPr>
          <a:lstStyle/>
          <a:p>
            <a:pPr algn="ctr"/>
            <a:r>
              <a:rPr lang="bo-CN" sz="8000" b="1" cap="all" dirty="0">
                <a:solidFill>
                  <a:schemeClr val="bg1"/>
                </a:solidFill>
                <a:effectLst>
                  <a:outerShdw blurRad="38100" dist="38100" dir="2700000" algn="tl">
                    <a:srgbClr val="000000">
                      <a:alpha val="43137"/>
                    </a:srgbClr>
                  </a:outerShdw>
                </a:effectLst>
                <a:latin typeface="ArialMT"/>
              </a:rPr>
              <a:t>ལུ་ཀཱ 1</a:t>
            </a:r>
          </a:p>
          <a:p>
            <a:r>
              <a:rPr lang="bo-CN" sz="8000" b="1" i="0" dirty="0">
                <a:solidFill>
                  <a:schemeClr val="bg1"/>
                </a:solidFill>
                <a:effectLst>
                  <a:outerShdw blurRad="38100" dist="38100" dir="2700000" algn="tl">
                    <a:srgbClr val="000000">
                      <a:alpha val="43137"/>
                    </a:srgbClr>
                  </a:outerShdw>
                </a:effectLst>
                <a:latin typeface="ArialMT"/>
              </a:rPr>
              <a:t>སྐྱབས་མགོན་ཡེ་ཤུ་སྐུ་འཁྲུང་བའི་ལུང༌བསྟན།</a:t>
            </a:r>
            <a:endParaRPr lang="en-ZA" sz="8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1377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0BE4F74A-36A2-04F5-2E82-339321B66856}"/>
              </a:ext>
            </a:extLst>
          </p:cNvPr>
          <p:cNvPicPr>
            <a:picLocks noChangeAspect="1"/>
          </p:cNvPicPr>
          <p:nvPr/>
        </p:nvPicPr>
        <p:blipFill rotWithShape="1">
          <a:blip r:embed="rId2"/>
          <a:srcRect t="6656"/>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86518298-157C-2909-FF9D-6B76D19FD68A}"/>
              </a:ext>
            </a:extLst>
          </p:cNvPr>
          <p:cNvSpPr txBox="1"/>
          <p:nvPr/>
        </p:nvSpPr>
        <p:spPr>
          <a:xfrm>
            <a:off x="713628" y="389586"/>
            <a:ext cx="2709453" cy="769441"/>
          </a:xfrm>
          <a:prstGeom prst="rect">
            <a:avLst/>
          </a:prstGeom>
          <a:noFill/>
        </p:spPr>
        <p:txBody>
          <a:bodyPr wrap="square" rtlCol="0">
            <a:spAutoFit/>
          </a:bodyPr>
          <a:lstStyle/>
          <a:p>
            <a:r>
              <a:rPr lang="bo-CN" sz="4400" b="1" cap="all" dirty="0">
                <a:solidFill>
                  <a:schemeClr val="bg1"/>
                </a:solidFill>
                <a:latin typeface="ArialMT"/>
              </a:rPr>
              <a:t>ལུ་ཀཱ 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:36,37</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049696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udio 1">
            <a:hlinkClick r:id="" action="ppaction://media"/>
            <a:extLst>
              <a:ext uri="{FF2B5EF4-FFF2-40B4-BE49-F238E27FC236}">
                <a16:creationId xmlns:a16="http://schemas.microsoft.com/office/drawing/2014/main" id="{0B9A48BC-E881-A21B-B3B6-230D9BA62CD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3" name="TextBox 2">
            <a:extLst>
              <a:ext uri="{FF2B5EF4-FFF2-40B4-BE49-F238E27FC236}">
                <a16:creationId xmlns:a16="http://schemas.microsoft.com/office/drawing/2014/main" id="{FEE8B4A6-0F37-AE2D-DB3A-2740708D4C70}"/>
              </a:ext>
            </a:extLst>
          </p:cNvPr>
          <p:cNvSpPr txBox="1"/>
          <p:nvPr/>
        </p:nvSpPr>
        <p:spPr>
          <a:xfrm>
            <a:off x="0" y="0"/>
            <a:ext cx="5975131" cy="6858000"/>
          </a:xfrm>
          <a:prstGeom prst="rect">
            <a:avLst/>
          </a:prstGeom>
          <a:noFill/>
        </p:spPr>
        <p:txBody>
          <a:bodyPr wrap="square" rtlCol="0">
            <a:noAutofit/>
          </a:bodyPr>
          <a:lstStyle/>
          <a:p>
            <a:r>
              <a:rPr lang="en-US" sz="4000" dirty="0">
                <a:solidFill>
                  <a:srgbClr val="121212"/>
                </a:solidFill>
                <a:latin typeface="ArialMT"/>
              </a:rPr>
              <a:t>38“I am the Lord’s servant,” Mary answered. “May it happen to me according to your word.” Then the angel left her.</a:t>
            </a:r>
            <a:endParaRPr lang="en-ZA" dirty="0"/>
          </a:p>
        </p:txBody>
      </p:sp>
      <p:sp>
        <p:nvSpPr>
          <p:cNvPr id="5" name="TextBox 4">
            <a:extLst>
              <a:ext uri="{FF2B5EF4-FFF2-40B4-BE49-F238E27FC236}">
                <a16:creationId xmlns:a16="http://schemas.microsoft.com/office/drawing/2014/main" id="{ADDD9A3D-B911-6AB4-CCE0-02D69FF35745}"/>
              </a:ext>
            </a:extLst>
          </p:cNvPr>
          <p:cNvSpPr txBox="1"/>
          <p:nvPr/>
        </p:nvSpPr>
        <p:spPr>
          <a:xfrm>
            <a:off x="6216870" y="0"/>
            <a:ext cx="5975129" cy="6858000"/>
          </a:xfrm>
          <a:prstGeom prst="rect">
            <a:avLst/>
          </a:prstGeom>
          <a:noFill/>
        </p:spPr>
        <p:txBody>
          <a:bodyPr wrap="square" rtlCol="0">
            <a:noAutofit/>
          </a:bodyPr>
          <a:lstStyle/>
          <a:p>
            <a:r>
              <a:rPr lang="bo-CN" sz="7200">
                <a:solidFill>
                  <a:srgbClr val="121212"/>
                </a:solidFill>
                <a:latin typeface="ArialMT"/>
              </a:rPr>
              <a:t>38དེ་ནས་མིར་ཡམ་གྱིས་“ང་གཙོ་བོའི་གཡོག་མོ་ཞིག་ཡིན་ཏེ་ཁྱེད་ཀྱི་བཀའ་ལྟར་ང་ལ་འབྱུང་བར་ཤོག་”ཅེས་སྨྲས་རྗེས་ཕོ་ཉ་ཕར་ཕེབས།</a:t>
            </a:r>
            <a:endParaRPr lang="en-ZA" dirty="0"/>
          </a:p>
        </p:txBody>
      </p:sp>
    </p:spTree>
    <p:extLst>
      <p:ext uri="{BB962C8B-B14F-4D97-AF65-F5344CB8AC3E}">
        <p14:creationId xmlns:p14="http://schemas.microsoft.com/office/powerpoint/2010/main" val="2618424304"/>
      </p:ext>
    </p:extLst>
  </p:cSld>
  <p:clrMapOvr>
    <a:masterClrMapping/>
  </p:clrMapOvr>
  <mc:AlternateContent xmlns:mc="http://schemas.openxmlformats.org/markup-compatibility/2006" xmlns:p14="http://schemas.microsoft.com/office/powerpoint/2010/main">
    <mc:Choice Requires="p14">
      <p:transition spd="slow" p14:dur="2000" advTm="11272"/>
    </mc:Choice>
    <mc:Fallback xmlns="">
      <p:transition spd="slow" advTm="112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A0D1E5-5EB3-9BD2-9D64-83674CF3621E}"/>
              </a:ext>
            </a:extLst>
          </p:cNvPr>
          <p:cNvPicPr>
            <a:picLocks noChangeAspect="1"/>
          </p:cNvPicPr>
          <p:nvPr/>
        </p:nvPicPr>
        <p:blipFill rotWithShape="1">
          <a:blip r:embed="rId2"/>
          <a:srcRect t="3995" b="278"/>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5A1D8296-D738-1CF2-536B-CE6333EED18F}"/>
              </a:ext>
            </a:extLst>
          </p:cNvPr>
          <p:cNvSpPr txBox="1"/>
          <p:nvPr/>
        </p:nvSpPr>
        <p:spPr>
          <a:xfrm>
            <a:off x="10010028" y="306458"/>
            <a:ext cx="2709453" cy="769441"/>
          </a:xfrm>
          <a:prstGeom prst="rect">
            <a:avLst/>
          </a:prstGeom>
          <a:noFill/>
        </p:spPr>
        <p:txBody>
          <a:bodyPr wrap="square" rtlCol="0">
            <a:spAutoFit/>
          </a:bodyPr>
          <a:lstStyle/>
          <a:p>
            <a:r>
              <a:rPr lang="bo-CN" sz="4400" b="1" cap="all" dirty="0">
                <a:solidFill>
                  <a:schemeClr val="bg1"/>
                </a:solidFill>
                <a:latin typeface="ArialMT"/>
              </a:rPr>
              <a:t>ལུ་ཀཱ 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:38</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829250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400" b="0" i="0" u="none" strike="noStrike" baseline="0" dirty="0">
                <a:latin typeface="TimesNewRomanPSMT"/>
              </a:rPr>
              <a:t>2. The Birth of Jesus Foretold - Luke 1:26 – 38 (Right Top)</a:t>
            </a:r>
          </a:p>
        </p:txBody>
      </p:sp>
      <p:sp>
        <p:nvSpPr>
          <p:cNvPr id="6" name="TextBox 5">
            <a:extLst>
              <a:ext uri="{FF2B5EF4-FFF2-40B4-BE49-F238E27FC236}">
                <a16:creationId xmlns:a16="http://schemas.microsoft.com/office/drawing/2014/main" id="{416C064E-628E-47C0-A712-DB178FE9901E}"/>
              </a:ext>
            </a:extLst>
          </p:cNvPr>
          <p:cNvSpPr txBox="1"/>
          <p:nvPr/>
        </p:nvSpPr>
        <p:spPr>
          <a:xfrm>
            <a:off x="6289059" y="0"/>
            <a:ext cx="5975129" cy="6858000"/>
          </a:xfrm>
          <a:prstGeom prst="rect">
            <a:avLst/>
          </a:prstGeom>
          <a:noFill/>
        </p:spPr>
        <p:txBody>
          <a:bodyPr wrap="square" rtlCol="0">
            <a:noAutofit/>
          </a:bodyPr>
          <a:lstStyle/>
          <a:p>
            <a:pPr algn="ctr"/>
            <a:r>
              <a:rPr lang="bo-CN" sz="8000" b="1" cap="all" dirty="0">
                <a:solidFill>
                  <a:srgbClr val="121212"/>
                </a:solidFill>
                <a:latin typeface="ArialMT"/>
              </a:rPr>
              <a:t>ལུ་ཀཱ 1</a:t>
            </a:r>
          </a:p>
          <a:p>
            <a:r>
              <a:rPr lang="bo-CN" sz="8000" b="1" i="0" dirty="0">
                <a:solidFill>
                  <a:srgbClr val="121212"/>
                </a:solidFill>
                <a:effectLst/>
                <a:latin typeface="ArialMT"/>
              </a:rPr>
              <a:t>སྐྱབས་མགོན་ཡེ་ཤུ་སྐུ་འཁྲུང་བའི་ལུང༌བསྟན།</a:t>
            </a:r>
            <a:endParaRPr lang="en-ZA" sz="8000" dirty="0"/>
          </a:p>
        </p:txBody>
      </p:sp>
      <p:pic>
        <p:nvPicPr>
          <p:cNvPr id="7" name="Audio 6">
            <a:hlinkClick r:id="" action="ppaction://media"/>
            <a:extLst>
              <a:ext uri="{FF2B5EF4-FFF2-40B4-BE49-F238E27FC236}">
                <a16:creationId xmlns:a16="http://schemas.microsoft.com/office/drawing/2014/main" id="{0DCA31D3-AA71-C02D-28FB-FBEDE6777D1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759221820"/>
      </p:ext>
    </p:extLst>
  </p:cSld>
  <p:clrMapOvr>
    <a:masterClrMapping/>
  </p:clrMapOvr>
  <mc:AlternateContent xmlns:mc="http://schemas.openxmlformats.org/markup-compatibility/2006" xmlns:p14="http://schemas.microsoft.com/office/powerpoint/2010/main">
    <mc:Choice Requires="p14">
      <p:transition spd="slow" p14:dur="2000" advTm="5795"/>
    </mc:Choice>
    <mc:Fallback xmlns="">
      <p:transition spd="slow" advTm="57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A0D1E5-5EB3-9BD2-9D64-83674CF3621E}"/>
              </a:ext>
            </a:extLst>
          </p:cNvPr>
          <p:cNvPicPr>
            <a:picLocks noChangeAspect="1"/>
          </p:cNvPicPr>
          <p:nvPr/>
        </p:nvPicPr>
        <p:blipFill rotWithShape="1">
          <a:blip r:embed="rId2"/>
          <a:srcRect t="3995" b="278"/>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FF8CD097-43AC-5390-3946-2FCC67731D4D}"/>
              </a:ext>
            </a:extLst>
          </p:cNvPr>
          <p:cNvSpPr txBox="1"/>
          <p:nvPr/>
        </p:nvSpPr>
        <p:spPr>
          <a:xfrm>
            <a:off x="-1523" y="2133600"/>
            <a:ext cx="5975129" cy="4250267"/>
          </a:xfrm>
          <a:prstGeom prst="rect">
            <a:avLst/>
          </a:prstGeom>
          <a:noFill/>
        </p:spPr>
        <p:txBody>
          <a:bodyPr wrap="square" rtlCol="0">
            <a:noAutofit/>
          </a:bodyPr>
          <a:lstStyle/>
          <a:p>
            <a:pPr algn="ctr"/>
            <a:r>
              <a:rPr lang="bo-CN" sz="8000" b="1" cap="all" dirty="0">
                <a:solidFill>
                  <a:schemeClr val="bg1"/>
                </a:solidFill>
                <a:effectLst>
                  <a:outerShdw blurRad="38100" dist="38100" dir="2700000" algn="tl">
                    <a:srgbClr val="000000">
                      <a:alpha val="43137"/>
                    </a:srgbClr>
                  </a:outerShdw>
                </a:effectLst>
                <a:latin typeface="ArialMT"/>
              </a:rPr>
              <a:t>ལུ་ཀཱ 1</a:t>
            </a:r>
          </a:p>
          <a:p>
            <a:r>
              <a:rPr lang="bo-CN" sz="8000" b="1" i="0" dirty="0">
                <a:solidFill>
                  <a:schemeClr val="bg1"/>
                </a:solidFill>
                <a:effectLst>
                  <a:outerShdw blurRad="38100" dist="38100" dir="2700000" algn="tl">
                    <a:srgbClr val="000000">
                      <a:alpha val="43137"/>
                    </a:srgbClr>
                  </a:outerShdw>
                </a:effectLst>
                <a:latin typeface="ArialMT"/>
              </a:rPr>
              <a:t>སྐྱབས་མགོན་ཡེ་ཤུ་སྐུ་འཁྲུང་བའི་ལུང༌བསྟན།</a:t>
            </a:r>
            <a:endParaRPr lang="en-ZA" sz="8000" dirty="0">
              <a:solidFill>
                <a:schemeClr val="bg1"/>
              </a:solidFill>
              <a:effectLst>
                <a:outerShdw blurRad="38100" dist="38100" dir="2700000" algn="tl">
                  <a:srgbClr val="000000">
                    <a:alpha val="43137"/>
                  </a:srgbClr>
                </a:outerShdw>
              </a:effectLst>
            </a:endParaRPr>
          </a:p>
        </p:txBody>
      </p:sp>
      <p:sp>
        <p:nvSpPr>
          <p:cNvPr id="5" name="TextBox 2">
            <a:extLst>
              <a:ext uri="{FF2B5EF4-FFF2-40B4-BE49-F238E27FC236}">
                <a16:creationId xmlns:a16="http://schemas.microsoft.com/office/drawing/2014/main" id="{5E717DBA-B31D-3AF5-96BA-074256FF298A}"/>
              </a:ext>
            </a:extLst>
          </p:cNvPr>
          <p:cNvSpPr txBox="1"/>
          <p:nvPr/>
        </p:nvSpPr>
        <p:spPr>
          <a:xfrm>
            <a:off x="369219" y="6191874"/>
            <a:ext cx="5946140" cy="360045"/>
          </a:xfrm>
          <a:prstGeom prst="rect">
            <a:avLst/>
          </a:prstGeom>
          <a:noFill/>
        </p:spPr>
        <p:txBody>
          <a:bodyPr wrap="square" rtlCol="0">
            <a:spAutoFit/>
          </a:bodyPr>
          <a:lstStyle/>
          <a:p>
            <a:pPr>
              <a:lnSpc>
                <a:spcPct val="107000"/>
              </a:lnSpc>
              <a:spcAft>
                <a:spcPts val="800"/>
              </a:spcAft>
            </a:pPr>
            <a:r>
              <a:rPr lang="en-US" sz="1000" kern="1200">
                <a:solidFill>
                  <a:srgbClr val="FFFFFF"/>
                </a:solidFill>
                <a:effectLst/>
                <a:latin typeface="Aptos" panose="020B0004020202020204" pitchFamily="34" charset="0"/>
                <a:ea typeface="Aptos" panose="020B0004020202020204" pitchFamily="34" charset="0"/>
                <a:cs typeface="Times New Roman" panose="02020603050405020304" pitchFamily="18" charset="0"/>
              </a:rPr>
              <a:t>This work is licensed under a Creative Commons Attribution-ShareAlike 4.0 International License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43624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udio 2">
            <a:hlinkClick r:id="" action="ppaction://media"/>
            <a:extLst>
              <a:ext uri="{FF2B5EF4-FFF2-40B4-BE49-F238E27FC236}">
                <a16:creationId xmlns:a16="http://schemas.microsoft.com/office/drawing/2014/main" id="{CEC29C56-AAE0-DAE8-9817-577BE9762B1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2F5309D5-2AA2-A494-4677-48636EDE2ED5}"/>
              </a:ext>
            </a:extLst>
          </p:cNvPr>
          <p:cNvSpPr txBox="1"/>
          <p:nvPr/>
        </p:nvSpPr>
        <p:spPr>
          <a:xfrm>
            <a:off x="0" y="0"/>
            <a:ext cx="5975131" cy="6858000"/>
          </a:xfrm>
          <a:prstGeom prst="rect">
            <a:avLst/>
          </a:prstGeom>
          <a:noFill/>
        </p:spPr>
        <p:txBody>
          <a:bodyPr wrap="square" rtlCol="0">
            <a:noAutofit/>
          </a:bodyPr>
          <a:lstStyle/>
          <a:p>
            <a:r>
              <a:rPr lang="en-US" sz="4000" dirty="0">
                <a:solidFill>
                  <a:srgbClr val="121212"/>
                </a:solidFill>
                <a:latin typeface="ArialMT"/>
              </a:rPr>
              <a:t>26In the sixth month, God sent the angel Gabriel to a town in Galilee called Nazareth, </a:t>
            </a:r>
            <a:endParaRPr lang="en-ZA" dirty="0"/>
          </a:p>
        </p:txBody>
      </p:sp>
      <p:sp>
        <p:nvSpPr>
          <p:cNvPr id="5" name="TextBox 4">
            <a:extLst>
              <a:ext uri="{FF2B5EF4-FFF2-40B4-BE49-F238E27FC236}">
                <a16:creationId xmlns:a16="http://schemas.microsoft.com/office/drawing/2014/main" id="{71EE60FB-17F7-3A9C-F9B2-A26D8691C7B9}"/>
              </a:ext>
            </a:extLst>
          </p:cNvPr>
          <p:cNvSpPr txBox="1"/>
          <p:nvPr/>
        </p:nvSpPr>
        <p:spPr>
          <a:xfrm>
            <a:off x="6216870" y="0"/>
            <a:ext cx="5975129" cy="6858000"/>
          </a:xfrm>
          <a:prstGeom prst="rect">
            <a:avLst/>
          </a:prstGeom>
          <a:noFill/>
        </p:spPr>
        <p:txBody>
          <a:bodyPr wrap="square" rtlCol="0">
            <a:noAutofit/>
          </a:bodyPr>
          <a:lstStyle/>
          <a:p>
            <a:r>
              <a:rPr lang="bo-CN" sz="6600" dirty="0">
                <a:solidFill>
                  <a:srgbClr val="121212"/>
                </a:solidFill>
                <a:latin typeface="ArialMT"/>
              </a:rPr>
              <a:t>26ཨེ་ལི་ས་བེད་མངལ་དང་ལྡན་པའི་ཟླ་བ་དྲུག་པར་དཀོན་མཆོག་གིས་ཕོ་ཉ་གེབ་རི་ཨེལ་ག་ལིལ་ཡུལ་གྱི་ན་ཙ་རེལ་ཟེར་བའི་གྲོང་ཚོར་</a:t>
            </a:r>
            <a:endParaRPr lang="en-ZA" dirty="0"/>
          </a:p>
        </p:txBody>
      </p:sp>
    </p:spTree>
    <p:extLst>
      <p:ext uri="{BB962C8B-B14F-4D97-AF65-F5344CB8AC3E}">
        <p14:creationId xmlns:p14="http://schemas.microsoft.com/office/powerpoint/2010/main" val="3676245138"/>
      </p:ext>
    </p:extLst>
  </p:cSld>
  <p:clrMapOvr>
    <a:masterClrMapping/>
  </p:clrMapOvr>
  <mc:AlternateContent xmlns:mc="http://schemas.openxmlformats.org/markup-compatibility/2006" xmlns:p14="http://schemas.microsoft.com/office/powerpoint/2010/main">
    <mc:Choice Requires="p14">
      <p:transition spd="slow" p14:dur="2000" advTm="12852"/>
    </mc:Choice>
    <mc:Fallback xmlns="">
      <p:transition spd="slow" advTm="128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5497562D-78EC-4191-F43C-E64B3C0790C2}"/>
              </a:ext>
            </a:extLst>
          </p:cNvPr>
          <p:cNvPicPr>
            <a:picLocks noChangeAspect="1"/>
          </p:cNvPicPr>
          <p:nvPr/>
        </p:nvPicPr>
        <p:blipFill>
          <a:blip r:embed="rId2"/>
          <a:stretch>
            <a:fillRect/>
          </a:stretch>
        </p:blipFill>
        <p:spPr>
          <a:xfrm>
            <a:off x="0" y="-76899"/>
            <a:ext cx="12191999" cy="6934899"/>
          </a:xfrm>
          <a:prstGeom prst="rect">
            <a:avLst/>
          </a:prstGeom>
        </p:spPr>
      </p:pic>
      <p:sp>
        <p:nvSpPr>
          <p:cNvPr id="2" name="TextBox 1">
            <a:extLst>
              <a:ext uri="{FF2B5EF4-FFF2-40B4-BE49-F238E27FC236}">
                <a16:creationId xmlns:a16="http://schemas.microsoft.com/office/drawing/2014/main" id="{E561DCBF-8B82-B0F8-6255-E95B18B6C2A4}"/>
              </a:ext>
            </a:extLst>
          </p:cNvPr>
          <p:cNvSpPr txBox="1"/>
          <p:nvPr/>
        </p:nvSpPr>
        <p:spPr>
          <a:xfrm>
            <a:off x="10079301" y="181768"/>
            <a:ext cx="2709453" cy="769441"/>
          </a:xfrm>
          <a:prstGeom prst="rect">
            <a:avLst/>
          </a:prstGeom>
          <a:noFill/>
        </p:spPr>
        <p:txBody>
          <a:bodyPr wrap="square" rtlCol="0">
            <a:spAutoFit/>
          </a:bodyPr>
          <a:lstStyle/>
          <a:p>
            <a:r>
              <a:rPr lang="bo-CN" sz="4400" b="1" cap="all" dirty="0">
                <a:solidFill>
                  <a:schemeClr val="bg1"/>
                </a:solidFill>
                <a:latin typeface="ArialMT"/>
              </a:rPr>
              <a:t>ལུ་ཀཱ 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:26</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180228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udio 8">
            <a:hlinkClick r:id="" action="ppaction://media"/>
            <a:extLst>
              <a:ext uri="{FF2B5EF4-FFF2-40B4-BE49-F238E27FC236}">
                <a16:creationId xmlns:a16="http://schemas.microsoft.com/office/drawing/2014/main" id="{26C34469-21AD-6C72-FA38-70C67984582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8E1A3E75-ED61-22A2-A009-05D4669C7CED}"/>
              </a:ext>
            </a:extLst>
          </p:cNvPr>
          <p:cNvSpPr txBox="1"/>
          <p:nvPr/>
        </p:nvSpPr>
        <p:spPr>
          <a:xfrm>
            <a:off x="0" y="0"/>
            <a:ext cx="5975131" cy="6858000"/>
          </a:xfrm>
          <a:prstGeom prst="rect">
            <a:avLst/>
          </a:prstGeom>
          <a:noFill/>
        </p:spPr>
        <p:txBody>
          <a:bodyPr wrap="square" rtlCol="0">
            <a:noAutofit/>
          </a:bodyPr>
          <a:lstStyle/>
          <a:p>
            <a:r>
              <a:rPr lang="en-US" sz="4400" dirty="0">
                <a:solidFill>
                  <a:srgbClr val="121212"/>
                </a:solidFill>
                <a:latin typeface="ArialMT"/>
              </a:rPr>
              <a:t>27to a virgin pledged in marriage to a man named Joseph, who was of the house of David. And the virgin’s name was Mary. </a:t>
            </a:r>
            <a:endParaRPr lang="en-ZA" dirty="0"/>
          </a:p>
        </p:txBody>
      </p:sp>
      <p:sp>
        <p:nvSpPr>
          <p:cNvPr id="3" name="TextBox 2">
            <a:extLst>
              <a:ext uri="{FF2B5EF4-FFF2-40B4-BE49-F238E27FC236}">
                <a16:creationId xmlns:a16="http://schemas.microsoft.com/office/drawing/2014/main" id="{6BDDA1A3-C24D-DDFD-192D-C1E2328A1C1D}"/>
              </a:ext>
            </a:extLst>
          </p:cNvPr>
          <p:cNvSpPr txBox="1"/>
          <p:nvPr/>
        </p:nvSpPr>
        <p:spPr>
          <a:xfrm>
            <a:off x="6216870" y="0"/>
            <a:ext cx="5975129" cy="6858000"/>
          </a:xfrm>
          <a:prstGeom prst="rect">
            <a:avLst/>
          </a:prstGeom>
          <a:noFill/>
        </p:spPr>
        <p:txBody>
          <a:bodyPr wrap="square" rtlCol="0">
            <a:noAutofit/>
          </a:bodyPr>
          <a:lstStyle/>
          <a:p>
            <a:r>
              <a:rPr lang="bo-CN" sz="6000" dirty="0">
                <a:solidFill>
                  <a:srgbClr val="121212"/>
                </a:solidFill>
                <a:latin typeface="ArialMT"/>
              </a:rPr>
              <a:t>27མིར་ཡམ་ཞེས་ཟེར་བའི་གཞོན་ནུ་མའི་སར་མངགས། མིར་ཡམ་ནི་རྒྱལ་པོ་དཱ་བིད་ཀྱི་རྒྱུད་པ་ཡོ་སེབ་ཀྱི་བཟའ་ཟླར་འགྱུར་བ་ཐག་གཅོད་བྱས་པ་རེད།</a:t>
            </a:r>
            <a:endParaRPr lang="en-ZA" dirty="0"/>
          </a:p>
        </p:txBody>
      </p:sp>
    </p:spTree>
    <p:extLst>
      <p:ext uri="{BB962C8B-B14F-4D97-AF65-F5344CB8AC3E}">
        <p14:creationId xmlns:p14="http://schemas.microsoft.com/office/powerpoint/2010/main" val="3095902142"/>
      </p:ext>
    </p:extLst>
  </p:cSld>
  <p:clrMapOvr>
    <a:masterClrMapping/>
  </p:clrMapOvr>
  <mc:AlternateContent xmlns:mc="http://schemas.openxmlformats.org/markup-compatibility/2006" xmlns:p14="http://schemas.microsoft.com/office/powerpoint/2010/main">
    <mc:Choice Requires="p14">
      <p:transition spd="slow" p14:dur="2000" advTm="14290"/>
    </mc:Choice>
    <mc:Fallback xmlns="">
      <p:transition spd="slow" advTm="142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CD49A4E7-66DD-1B2A-B2CF-C569552B44D6}"/>
              </a:ext>
            </a:extLst>
          </p:cNvPr>
          <p:cNvPicPr>
            <a:picLocks noChangeAspect="1"/>
          </p:cNvPicPr>
          <p:nvPr/>
        </p:nvPicPr>
        <p:blipFill rotWithShape="1">
          <a:blip r:embed="rId2"/>
          <a:srcRect t="6656"/>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5" name="TextBox 4">
            <a:extLst>
              <a:ext uri="{FF2B5EF4-FFF2-40B4-BE49-F238E27FC236}">
                <a16:creationId xmlns:a16="http://schemas.microsoft.com/office/drawing/2014/main" id="{B3197707-CABC-969E-7773-531DBCD2E370}"/>
              </a:ext>
            </a:extLst>
          </p:cNvPr>
          <p:cNvSpPr txBox="1"/>
          <p:nvPr/>
        </p:nvSpPr>
        <p:spPr>
          <a:xfrm>
            <a:off x="10079301" y="181768"/>
            <a:ext cx="2709453" cy="769441"/>
          </a:xfrm>
          <a:prstGeom prst="rect">
            <a:avLst/>
          </a:prstGeom>
          <a:noFill/>
        </p:spPr>
        <p:txBody>
          <a:bodyPr wrap="square" rtlCol="0">
            <a:spAutoFit/>
          </a:bodyPr>
          <a:lstStyle/>
          <a:p>
            <a:r>
              <a:rPr lang="bo-CN" sz="4400" b="1" cap="all" dirty="0">
                <a:solidFill>
                  <a:schemeClr val="bg1"/>
                </a:solidFill>
                <a:latin typeface="ArialMT"/>
              </a:rPr>
              <a:t>ལུ་ཀཱ 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:27</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718612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udio 2">
            <a:hlinkClick r:id="" action="ppaction://media"/>
            <a:extLst>
              <a:ext uri="{FF2B5EF4-FFF2-40B4-BE49-F238E27FC236}">
                <a16:creationId xmlns:a16="http://schemas.microsoft.com/office/drawing/2014/main" id="{C1F4604C-AFE6-3209-31FF-073B5CE699F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1D311E06-9AED-8B18-DDCA-5DD8F547D448}"/>
              </a:ext>
            </a:extLst>
          </p:cNvPr>
          <p:cNvSpPr txBox="1"/>
          <p:nvPr/>
        </p:nvSpPr>
        <p:spPr>
          <a:xfrm>
            <a:off x="0" y="0"/>
            <a:ext cx="5975131" cy="6858000"/>
          </a:xfrm>
          <a:prstGeom prst="rect">
            <a:avLst/>
          </a:prstGeom>
          <a:noFill/>
        </p:spPr>
        <p:txBody>
          <a:bodyPr wrap="square" rtlCol="0">
            <a:noAutofit/>
          </a:bodyPr>
          <a:lstStyle/>
          <a:p>
            <a:pPr algn="l"/>
            <a:r>
              <a:rPr lang="en-US" sz="4000" b="0" i="0" dirty="0">
                <a:solidFill>
                  <a:srgbClr val="121212"/>
                </a:solidFill>
                <a:effectLst/>
                <a:latin typeface="ArialMT"/>
              </a:rPr>
              <a:t>28The angel appeared to her and said, “Greetings, you who are highly favored! The Lord is with you.”</a:t>
            </a:r>
          </a:p>
          <a:p>
            <a:pPr algn="l"/>
            <a:r>
              <a:rPr lang="en-US" sz="4000" b="0" i="0" dirty="0">
                <a:solidFill>
                  <a:srgbClr val="121212"/>
                </a:solidFill>
                <a:effectLst/>
                <a:latin typeface="ArialMT"/>
              </a:rPr>
              <a:t>29Mary was greatly troubled at his words and wondered what kind of greeting this might be.</a:t>
            </a:r>
          </a:p>
        </p:txBody>
      </p:sp>
      <p:sp>
        <p:nvSpPr>
          <p:cNvPr id="5" name="TextBox 4">
            <a:extLst>
              <a:ext uri="{FF2B5EF4-FFF2-40B4-BE49-F238E27FC236}">
                <a16:creationId xmlns:a16="http://schemas.microsoft.com/office/drawing/2014/main" id="{7CFB0533-668A-085D-A825-BE6A08BEFE1A}"/>
              </a:ext>
            </a:extLst>
          </p:cNvPr>
          <p:cNvSpPr txBox="1"/>
          <p:nvPr/>
        </p:nvSpPr>
        <p:spPr>
          <a:xfrm>
            <a:off x="6216870" y="0"/>
            <a:ext cx="5975129" cy="6858000"/>
          </a:xfrm>
          <a:prstGeom prst="rect">
            <a:avLst/>
          </a:prstGeom>
          <a:noFill/>
        </p:spPr>
        <p:txBody>
          <a:bodyPr wrap="square" rtlCol="0">
            <a:noAutofit/>
          </a:bodyPr>
          <a:lstStyle/>
          <a:p>
            <a:r>
              <a:rPr lang="bo-CN" sz="4800" dirty="0">
                <a:solidFill>
                  <a:srgbClr val="121212"/>
                </a:solidFill>
                <a:latin typeface="ArialMT"/>
              </a:rPr>
              <a:t>28ནང་ལ་ཕེབས་སྐབས་གེབ་རི་ཨེལ་གྱིས་ཁོ་མོར་“ཐུགས་རྗེ་ཐོབ་པ་ཁྱོད་ལ་བདེ་བ་དང་ལྡན་པར་གྱུར་ཅིག གཙོ་བོ་ཁྱོད་དང་མཉམ་དུ་བཞུགས་”ཞེས་གསུངས། 29དེ་ཐོས་ནས་མིར་ཡམ་སེམས་ཤིན་ཏུ་འཁྲུགས་ཤིང་འཚམས་འདྲི་དེ་ཅི་ལྟར་ཡིན་བསམ་ཞིབ་བྱེད་བཞིན་ཡོད།</a:t>
            </a:r>
            <a:endParaRPr lang="en-ZA" dirty="0"/>
          </a:p>
        </p:txBody>
      </p:sp>
    </p:spTree>
    <p:extLst>
      <p:ext uri="{BB962C8B-B14F-4D97-AF65-F5344CB8AC3E}">
        <p14:creationId xmlns:p14="http://schemas.microsoft.com/office/powerpoint/2010/main" val="2166098122"/>
      </p:ext>
    </p:extLst>
  </p:cSld>
  <p:clrMapOvr>
    <a:masterClrMapping/>
  </p:clrMapOvr>
  <mc:AlternateContent xmlns:mc="http://schemas.openxmlformats.org/markup-compatibility/2006" xmlns:p14="http://schemas.microsoft.com/office/powerpoint/2010/main">
    <mc:Choice Requires="p14">
      <p:transition spd="slow" p14:dur="2000" advTm="15023"/>
    </mc:Choice>
    <mc:Fallback xmlns="">
      <p:transition spd="slow" advTm="150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1158</TotalTime>
  <Words>1045</Words>
  <Application>Microsoft Office PowerPoint</Application>
  <PresentationFormat>Widescreen</PresentationFormat>
  <Paragraphs>57</Paragraphs>
  <Slides>22</Slides>
  <Notes>1</Notes>
  <HiddenSlides>0</HiddenSlides>
  <MMClips>11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Aptos</vt:lpstr>
      <vt:lpstr>Arial</vt:lpstr>
      <vt:lpstr>ArialMT</vt:lpstr>
      <vt:lpstr>Calibri</vt:lpstr>
      <vt:lpstr>Calibri Light</vt:lpstr>
      <vt:lpstr>Microsoft Himalaya</vt:lpstr>
      <vt:lpstr>PT Serif</vt:lpstr>
      <vt:lpstr>Symbol</vt:lpstr>
      <vt:lpstr>TimesNewRomanPS-BoldMT</vt:lpstr>
      <vt:lpstr>TimesNewRomanPSMT</vt:lpstr>
      <vt:lpstr>Office Theme</vt:lpstr>
      <vt:lpstr>30-2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12</cp:revision>
  <dcterms:created xsi:type="dcterms:W3CDTF">2021-07-20T09:23:46Z</dcterms:created>
  <dcterms:modified xsi:type="dcterms:W3CDTF">2025-05-16T05:50:27Z</dcterms:modified>
</cp:coreProperties>
</file>