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68" r:id="rId2"/>
    <p:sldId id="438" r:id="rId3"/>
    <p:sldId id="439" r:id="rId4"/>
    <p:sldId id="469" r:id="rId5"/>
    <p:sldId id="441" r:id="rId6"/>
    <p:sldId id="442" r:id="rId7"/>
    <p:sldId id="443" r:id="rId8"/>
    <p:sldId id="444" r:id="rId9"/>
    <p:sldId id="445" r:id="rId10"/>
    <p:sldId id="446" r:id="rId11"/>
    <p:sldId id="447" r:id="rId12"/>
    <p:sldId id="448" r:id="rId13"/>
    <p:sldId id="449" r:id="rId14"/>
    <p:sldId id="470" r:id="rId15"/>
    <p:sldId id="451" r:id="rId16"/>
    <p:sldId id="452" r:id="rId17"/>
    <p:sldId id="453" r:id="rId18"/>
    <p:sldId id="454" r:id="rId19"/>
    <p:sldId id="455" r:id="rId20"/>
    <p:sldId id="456" r:id="rId21"/>
    <p:sldId id="457" r:id="rId22"/>
    <p:sldId id="4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3" autoAdjust="0"/>
    <p:restoredTop sz="93969" autoAdjust="0"/>
  </p:normalViewPr>
  <p:slideViewPr>
    <p:cSldViewPr snapToGrid="0">
      <p:cViewPr varScale="1">
        <p:scale>
          <a:sx n="81" d="100"/>
          <a:sy n="81" d="100"/>
        </p:scale>
        <p:origin x="538"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7AE34EAF-E0AB-405C-B23A-E42E796B8916}"/>
    <pc:docChg chg="custSel modSld">
      <pc:chgData name="Leonie Smith" userId="fed1330f33f5650e" providerId="LiveId" clId="{7AE34EAF-E0AB-405C-B23A-E42E796B8916}" dt="2022-08-27T05:01:56.901" v="64" actId="20577"/>
      <pc:docMkLst>
        <pc:docMk/>
      </pc:docMkLst>
      <pc:sldChg chg="addSp modSp mod">
        <pc:chgData name="Leonie Smith" userId="fed1330f33f5650e" providerId="LiveId" clId="{7AE34EAF-E0AB-405C-B23A-E42E796B8916}" dt="2022-08-27T04:57:05.118" v="8"/>
        <pc:sldMkLst>
          <pc:docMk/>
          <pc:sldMk cId="3261377596" sldId="438"/>
        </pc:sldMkLst>
      </pc:sldChg>
      <pc:sldChg chg="addSp modSp mod">
        <pc:chgData name="Leonie Smith" userId="fed1330f33f5650e" providerId="LiveId" clId="{7AE34EAF-E0AB-405C-B23A-E42E796B8916}" dt="2022-08-27T04:59:11.253" v="29" actId="1076"/>
        <pc:sldMkLst>
          <pc:docMk/>
          <pc:sldMk cId="2180228365" sldId="442"/>
        </pc:sldMkLst>
      </pc:sldChg>
      <pc:sldChg chg="addSp delSp modSp mod">
        <pc:chgData name="Leonie Smith" userId="fed1330f33f5650e" providerId="LiveId" clId="{7AE34EAF-E0AB-405C-B23A-E42E796B8916}" dt="2022-08-27T05:00:10.198" v="33" actId="21"/>
        <pc:sldMkLst>
          <pc:docMk/>
          <pc:sldMk cId="1718612039" sldId="444"/>
        </pc:sldMkLst>
      </pc:sldChg>
      <pc:sldChg chg="addSp modSp mod">
        <pc:chgData name="Leonie Smith" userId="fed1330f33f5650e" providerId="LiveId" clId="{7AE34EAF-E0AB-405C-B23A-E42E796B8916}" dt="2022-08-27T05:00:46.173" v="40" actId="20577"/>
        <pc:sldMkLst>
          <pc:docMk/>
          <pc:sldMk cId="665805102" sldId="446"/>
        </pc:sldMkLst>
      </pc:sldChg>
      <pc:sldChg chg="addSp modSp mod">
        <pc:chgData name="Leonie Smith" userId="fed1330f33f5650e" providerId="LiveId" clId="{7AE34EAF-E0AB-405C-B23A-E42E796B8916}" dt="2022-08-27T05:00:55.991" v="45" actId="20577"/>
        <pc:sldMkLst>
          <pc:docMk/>
          <pc:sldMk cId="843663555" sldId="448"/>
        </pc:sldMkLst>
      </pc:sldChg>
      <pc:sldChg chg="addSp delSp modSp mod">
        <pc:chgData name="Leonie Smith" userId="fed1330f33f5650e" providerId="LiveId" clId="{7AE34EAF-E0AB-405C-B23A-E42E796B8916}" dt="2022-08-27T05:01:30.191" v="56" actId="21"/>
        <pc:sldMkLst>
          <pc:docMk/>
          <pc:sldMk cId="4002949039" sldId="452"/>
        </pc:sldMkLst>
      </pc:sldChg>
      <pc:sldChg chg="addSp modSp mod">
        <pc:chgData name="Leonie Smith" userId="fed1330f33f5650e" providerId="LiveId" clId="{7AE34EAF-E0AB-405C-B23A-E42E796B8916}" dt="2022-08-27T05:01:39.609" v="58" actId="20577"/>
        <pc:sldMkLst>
          <pc:docMk/>
          <pc:sldMk cId="2511564658" sldId="454"/>
        </pc:sldMkLst>
      </pc:sldChg>
      <pc:sldChg chg="addSp modSp mod">
        <pc:chgData name="Leonie Smith" userId="fed1330f33f5650e" providerId="LiveId" clId="{7AE34EAF-E0AB-405C-B23A-E42E796B8916}" dt="2022-08-27T05:01:49.189" v="63" actId="20577"/>
        <pc:sldMkLst>
          <pc:docMk/>
          <pc:sldMk cId="4049696417" sldId="456"/>
        </pc:sldMkLst>
      </pc:sldChg>
      <pc:sldChg chg="addSp modSp">
        <pc:chgData name="Leonie Smith" userId="fed1330f33f5650e" providerId="LiveId" clId="{7AE34EAF-E0AB-405C-B23A-E42E796B8916}" dt="2022-08-27T04:57:15.725" v="9"/>
        <pc:sldMkLst>
          <pc:docMk/>
          <pc:sldMk cId="1743624036" sldId="469"/>
        </pc:sldMkLst>
      </pc:sldChg>
      <pc:sldChg chg="addSp modSp mod">
        <pc:chgData name="Leonie Smith" userId="fed1330f33f5650e" providerId="LiveId" clId="{7AE34EAF-E0AB-405C-B23A-E42E796B8916}" dt="2022-08-27T05:01:06.662" v="47" actId="20577"/>
        <pc:sldMkLst>
          <pc:docMk/>
          <pc:sldMk cId="1767474774" sldId="470"/>
        </pc:sldMkLst>
      </pc:sldChg>
      <pc:sldChg chg="addSp modSp mod">
        <pc:chgData name="Leonie Smith" userId="fed1330f33f5650e" providerId="LiveId" clId="{7AE34EAF-E0AB-405C-B23A-E42E796B8916}" dt="2022-08-27T05:01:56.901" v="64" actId="20577"/>
        <pc:sldMkLst>
          <pc:docMk/>
          <pc:sldMk cId="1829250714" sldId="471"/>
        </pc:sldMkLst>
      </pc:sldChg>
    </pc:docChg>
  </pc:docChgLst>
  <pc:docChgLst>
    <pc:chgData name="Alfred Smith" userId="3c60a3631c0db8ad" providerId="LiveId" clId="{43B4AFB8-F804-4CCC-839B-ADC6B5C7277D}"/>
    <pc:docChg chg="modSld">
      <pc:chgData name="Alfred Smith" userId="3c60a3631c0db8ad" providerId="LiveId" clId="{43B4AFB8-F804-4CCC-839B-ADC6B5C7277D}" dt="2025-05-02T05:45:06.389" v="0" actId="1076"/>
      <pc:docMkLst>
        <pc:docMk/>
      </pc:docMkLst>
      <pc:sldChg chg="modSp mod">
        <pc:chgData name="Alfred Smith" userId="3c60a3631c0db8ad" providerId="LiveId" clId="{43B4AFB8-F804-4CCC-839B-ADC6B5C7277D}" dt="2025-05-02T05:45:06.389" v="0" actId="1076"/>
        <pc:sldMkLst>
          <pc:docMk/>
          <pc:sldMk cId="3596600315" sldId="468"/>
        </pc:sldMkLst>
        <pc:spChg chg="mod">
          <ac:chgData name="Alfred Smith" userId="3c60a3631c0db8ad" providerId="LiveId" clId="{43B4AFB8-F804-4CCC-839B-ADC6B5C7277D}" dt="2025-05-02T05:45:06.389" v="0" actId="1076"/>
          <ac:spMkLst>
            <pc:docMk/>
            <pc:sldMk cId="3596600315" sldId="468"/>
            <ac:spMk id="5" creationId="{66CBFCA0-2625-07D0-A901-5AA15FDD3A2E}"/>
          </ac:spMkLst>
        </pc:spChg>
      </pc:sldChg>
    </pc:docChg>
  </pc:docChgLst>
  <pc:docChgLst>
    <pc:chgData name="Alfred Smith" userId="3c60a3631c0db8ad" providerId="LiveId" clId="{61FF0BA5-042C-414D-9569-FC7503235A68}"/>
    <pc:docChg chg="custSel modSld">
      <pc:chgData name="Alfred Smith" userId="3c60a3631c0db8ad" providerId="LiveId" clId="{61FF0BA5-042C-414D-9569-FC7503235A68}" dt="2025-04-14T10:02:03.339" v="20"/>
      <pc:docMkLst>
        <pc:docMk/>
      </pc:docMkLst>
      <pc:sldChg chg="addSp delSp modSp mod">
        <pc:chgData name="Alfred Smith" userId="3c60a3631c0db8ad" providerId="LiveId" clId="{61FF0BA5-042C-414D-9569-FC7503235A68}" dt="2025-04-14T10:00:30.082" v="4"/>
        <pc:sldMkLst>
          <pc:docMk/>
          <pc:sldMk cId="3676245138" sldId="441"/>
        </pc:sldMkLst>
        <pc:spChg chg="add mod">
          <ac:chgData name="Alfred Smith" userId="3c60a3631c0db8ad" providerId="LiveId" clId="{61FF0BA5-042C-414D-9569-FC7503235A68}" dt="2025-04-14T10:00:30.082" v="4"/>
          <ac:spMkLst>
            <pc:docMk/>
            <pc:sldMk cId="3676245138" sldId="441"/>
            <ac:spMk id="2" creationId="{2F5309D5-2AA2-A494-4677-48636EDE2ED5}"/>
          </ac:spMkLst>
        </pc:spChg>
        <pc:spChg chg="add mod">
          <ac:chgData name="Alfred Smith" userId="3c60a3631c0db8ad" providerId="LiveId" clId="{61FF0BA5-042C-414D-9569-FC7503235A68}" dt="2025-04-14T10:00:30.082" v="4"/>
          <ac:spMkLst>
            <pc:docMk/>
            <pc:sldMk cId="3676245138" sldId="441"/>
            <ac:spMk id="5" creationId="{71EE60FB-17F7-3A9C-F9B2-A26D8691C7B9}"/>
          </ac:spMkLst>
        </pc:spChg>
      </pc:sldChg>
      <pc:sldChg chg="addSp delSp modSp mod">
        <pc:chgData name="Alfred Smith" userId="3c60a3631c0db8ad" providerId="LiveId" clId="{61FF0BA5-042C-414D-9569-FC7503235A68}" dt="2025-04-14T10:00:50.335" v="6"/>
        <pc:sldMkLst>
          <pc:docMk/>
          <pc:sldMk cId="3095902142" sldId="443"/>
        </pc:sldMkLst>
        <pc:spChg chg="add mod">
          <ac:chgData name="Alfred Smith" userId="3c60a3631c0db8ad" providerId="LiveId" clId="{61FF0BA5-042C-414D-9569-FC7503235A68}" dt="2025-04-14T10:00:50.335" v="6"/>
          <ac:spMkLst>
            <pc:docMk/>
            <pc:sldMk cId="3095902142" sldId="443"/>
            <ac:spMk id="2" creationId="{8E1A3E75-ED61-22A2-A009-05D4669C7CED}"/>
          </ac:spMkLst>
        </pc:spChg>
        <pc:spChg chg="add mod">
          <ac:chgData name="Alfred Smith" userId="3c60a3631c0db8ad" providerId="LiveId" clId="{61FF0BA5-042C-414D-9569-FC7503235A68}" dt="2025-04-14T10:00:50.335" v="6"/>
          <ac:spMkLst>
            <pc:docMk/>
            <pc:sldMk cId="3095902142" sldId="443"/>
            <ac:spMk id="3" creationId="{6BDDA1A3-C24D-DDFD-192D-C1E2328A1C1D}"/>
          </ac:spMkLst>
        </pc:spChg>
      </pc:sldChg>
      <pc:sldChg chg="addSp delSp modSp mod">
        <pc:chgData name="Alfred Smith" userId="3c60a3631c0db8ad" providerId="LiveId" clId="{61FF0BA5-042C-414D-9569-FC7503235A68}" dt="2025-04-14T10:00:59.407" v="8"/>
        <pc:sldMkLst>
          <pc:docMk/>
          <pc:sldMk cId="2166098122" sldId="445"/>
        </pc:sldMkLst>
        <pc:spChg chg="add mod">
          <ac:chgData name="Alfred Smith" userId="3c60a3631c0db8ad" providerId="LiveId" clId="{61FF0BA5-042C-414D-9569-FC7503235A68}" dt="2025-04-14T10:00:59.407" v="8"/>
          <ac:spMkLst>
            <pc:docMk/>
            <pc:sldMk cId="2166098122" sldId="445"/>
            <ac:spMk id="2" creationId="{1D311E06-9AED-8B18-DDCA-5DD8F547D448}"/>
          </ac:spMkLst>
        </pc:spChg>
        <pc:spChg chg="add mod">
          <ac:chgData name="Alfred Smith" userId="3c60a3631c0db8ad" providerId="LiveId" clId="{61FF0BA5-042C-414D-9569-FC7503235A68}" dt="2025-04-14T10:00:59.407" v="8"/>
          <ac:spMkLst>
            <pc:docMk/>
            <pc:sldMk cId="2166098122" sldId="445"/>
            <ac:spMk id="5" creationId="{7CFB0533-668A-085D-A825-BE6A08BEFE1A}"/>
          </ac:spMkLst>
        </pc:spChg>
      </pc:sldChg>
      <pc:sldChg chg="addSp delSp modSp mod">
        <pc:chgData name="Alfred Smith" userId="3c60a3631c0db8ad" providerId="LiveId" clId="{61FF0BA5-042C-414D-9569-FC7503235A68}" dt="2025-04-14T10:01:14.948" v="10"/>
        <pc:sldMkLst>
          <pc:docMk/>
          <pc:sldMk cId="2422728137" sldId="447"/>
        </pc:sldMkLst>
        <pc:spChg chg="add mod">
          <ac:chgData name="Alfred Smith" userId="3c60a3631c0db8ad" providerId="LiveId" clId="{61FF0BA5-042C-414D-9569-FC7503235A68}" dt="2025-04-14T10:01:14.948" v="10"/>
          <ac:spMkLst>
            <pc:docMk/>
            <pc:sldMk cId="2422728137" sldId="447"/>
            <ac:spMk id="2" creationId="{C3DF51B3-77EE-4D5F-B7B7-515E40EE55B9}"/>
          </ac:spMkLst>
        </pc:spChg>
        <pc:spChg chg="add mod">
          <ac:chgData name="Alfred Smith" userId="3c60a3631c0db8ad" providerId="LiveId" clId="{61FF0BA5-042C-414D-9569-FC7503235A68}" dt="2025-04-14T10:01:14.948" v="10"/>
          <ac:spMkLst>
            <pc:docMk/>
            <pc:sldMk cId="2422728137" sldId="447"/>
            <ac:spMk id="3" creationId="{2FFB441D-AA8C-52A9-4673-138E669EC338}"/>
          </ac:spMkLst>
        </pc:spChg>
      </pc:sldChg>
      <pc:sldChg chg="addSp delSp modSp mod">
        <pc:chgData name="Alfred Smith" userId="3c60a3631c0db8ad" providerId="LiveId" clId="{61FF0BA5-042C-414D-9569-FC7503235A68}" dt="2025-04-14T10:01:23.971" v="12"/>
        <pc:sldMkLst>
          <pc:docMk/>
          <pc:sldMk cId="4160448636" sldId="449"/>
        </pc:sldMkLst>
        <pc:spChg chg="add mod">
          <ac:chgData name="Alfred Smith" userId="3c60a3631c0db8ad" providerId="LiveId" clId="{61FF0BA5-042C-414D-9569-FC7503235A68}" dt="2025-04-14T10:01:23.971" v="12"/>
          <ac:spMkLst>
            <pc:docMk/>
            <pc:sldMk cId="4160448636" sldId="449"/>
            <ac:spMk id="2" creationId="{C2BDEB5E-6F36-BD16-E2CF-C1A99F78BD92}"/>
          </ac:spMkLst>
        </pc:spChg>
        <pc:spChg chg="add mod">
          <ac:chgData name="Alfred Smith" userId="3c60a3631c0db8ad" providerId="LiveId" clId="{61FF0BA5-042C-414D-9569-FC7503235A68}" dt="2025-04-14T10:01:23.971" v="12"/>
          <ac:spMkLst>
            <pc:docMk/>
            <pc:sldMk cId="4160448636" sldId="449"/>
            <ac:spMk id="5" creationId="{4B73716B-DF04-6BC9-7036-EC098C393EFE}"/>
          </ac:spMkLst>
        </pc:spChg>
      </pc:sldChg>
      <pc:sldChg chg="addSp delSp modSp mod">
        <pc:chgData name="Alfred Smith" userId="3c60a3631c0db8ad" providerId="LiveId" clId="{61FF0BA5-042C-414D-9569-FC7503235A68}" dt="2025-04-14T10:01:34.132" v="14"/>
        <pc:sldMkLst>
          <pc:docMk/>
          <pc:sldMk cId="3386340796" sldId="451"/>
        </pc:sldMkLst>
        <pc:spChg chg="add mod">
          <ac:chgData name="Alfred Smith" userId="3c60a3631c0db8ad" providerId="LiveId" clId="{61FF0BA5-042C-414D-9569-FC7503235A68}" dt="2025-04-14T10:01:34.132" v="14"/>
          <ac:spMkLst>
            <pc:docMk/>
            <pc:sldMk cId="3386340796" sldId="451"/>
            <ac:spMk id="2" creationId="{74F1C355-5588-3E36-0FB7-BF42B3A51ABE}"/>
          </ac:spMkLst>
        </pc:spChg>
        <pc:spChg chg="add mod">
          <ac:chgData name="Alfred Smith" userId="3c60a3631c0db8ad" providerId="LiveId" clId="{61FF0BA5-042C-414D-9569-FC7503235A68}" dt="2025-04-14T10:01:34.132" v="14"/>
          <ac:spMkLst>
            <pc:docMk/>
            <pc:sldMk cId="3386340796" sldId="451"/>
            <ac:spMk id="3" creationId="{DA6A036C-6504-861E-ED40-C50DDD440069}"/>
          </ac:spMkLst>
        </pc:spChg>
      </pc:sldChg>
      <pc:sldChg chg="addSp delSp modSp mod">
        <pc:chgData name="Alfred Smith" userId="3c60a3631c0db8ad" providerId="LiveId" clId="{61FF0BA5-042C-414D-9569-FC7503235A68}" dt="2025-04-14T10:01:43.245" v="16"/>
        <pc:sldMkLst>
          <pc:docMk/>
          <pc:sldMk cId="283334129" sldId="453"/>
        </pc:sldMkLst>
        <pc:spChg chg="add mod">
          <ac:chgData name="Alfred Smith" userId="3c60a3631c0db8ad" providerId="LiveId" clId="{61FF0BA5-042C-414D-9569-FC7503235A68}" dt="2025-04-14T10:01:43.245" v="16"/>
          <ac:spMkLst>
            <pc:docMk/>
            <pc:sldMk cId="283334129" sldId="453"/>
            <ac:spMk id="2" creationId="{A31E68B5-2CBD-0288-02D8-BE8993B8DC5B}"/>
          </ac:spMkLst>
        </pc:spChg>
        <pc:spChg chg="add mod">
          <ac:chgData name="Alfred Smith" userId="3c60a3631c0db8ad" providerId="LiveId" clId="{61FF0BA5-042C-414D-9569-FC7503235A68}" dt="2025-04-14T10:01:43.245" v="16"/>
          <ac:spMkLst>
            <pc:docMk/>
            <pc:sldMk cId="283334129" sldId="453"/>
            <ac:spMk id="3" creationId="{43CF3A07-7B36-0583-EA42-467BE28D74C6}"/>
          </ac:spMkLst>
        </pc:spChg>
      </pc:sldChg>
      <pc:sldChg chg="addSp delSp modSp mod">
        <pc:chgData name="Alfred Smith" userId="3c60a3631c0db8ad" providerId="LiveId" clId="{61FF0BA5-042C-414D-9569-FC7503235A68}" dt="2025-04-14T10:01:52.659" v="18"/>
        <pc:sldMkLst>
          <pc:docMk/>
          <pc:sldMk cId="1799939013" sldId="455"/>
        </pc:sldMkLst>
        <pc:spChg chg="add mod">
          <ac:chgData name="Alfred Smith" userId="3c60a3631c0db8ad" providerId="LiveId" clId="{61FF0BA5-042C-414D-9569-FC7503235A68}" dt="2025-04-14T10:01:52.659" v="18"/>
          <ac:spMkLst>
            <pc:docMk/>
            <pc:sldMk cId="1799939013" sldId="455"/>
            <ac:spMk id="2" creationId="{7347B268-191F-230B-0526-493E26B16B32}"/>
          </ac:spMkLst>
        </pc:spChg>
        <pc:spChg chg="add mod">
          <ac:chgData name="Alfred Smith" userId="3c60a3631c0db8ad" providerId="LiveId" clId="{61FF0BA5-042C-414D-9569-FC7503235A68}" dt="2025-04-14T10:01:52.659" v="18"/>
          <ac:spMkLst>
            <pc:docMk/>
            <pc:sldMk cId="1799939013" sldId="455"/>
            <ac:spMk id="3" creationId="{0C5A13EB-1DB0-BBB2-8941-FC2DDADF7010}"/>
          </ac:spMkLst>
        </pc:spChg>
      </pc:sldChg>
      <pc:sldChg chg="addSp delSp modSp mod">
        <pc:chgData name="Alfred Smith" userId="3c60a3631c0db8ad" providerId="LiveId" clId="{61FF0BA5-042C-414D-9569-FC7503235A68}" dt="2025-04-14T10:02:03.339" v="20"/>
        <pc:sldMkLst>
          <pc:docMk/>
          <pc:sldMk cId="2618424304" sldId="457"/>
        </pc:sldMkLst>
        <pc:spChg chg="add mod">
          <ac:chgData name="Alfred Smith" userId="3c60a3631c0db8ad" providerId="LiveId" clId="{61FF0BA5-042C-414D-9569-FC7503235A68}" dt="2025-04-14T10:02:03.339" v="20"/>
          <ac:spMkLst>
            <pc:docMk/>
            <pc:sldMk cId="2618424304" sldId="457"/>
            <ac:spMk id="3" creationId="{FEE8B4A6-0F37-AE2D-DB3A-2740708D4C70}"/>
          </ac:spMkLst>
        </pc:spChg>
        <pc:spChg chg="add mod">
          <ac:chgData name="Alfred Smith" userId="3c60a3631c0db8ad" providerId="LiveId" clId="{61FF0BA5-042C-414D-9569-FC7503235A68}" dt="2025-04-14T10:02:03.339" v="20"/>
          <ac:spMkLst>
            <pc:docMk/>
            <pc:sldMk cId="2618424304" sldId="457"/>
            <ac:spMk id="5" creationId="{ADDD9A3D-B911-6AB4-CCE0-02D69FF35745}"/>
          </ac:spMkLst>
        </pc:spChg>
      </pc:sldChg>
      <pc:sldChg chg="addSp delSp modSp mod">
        <pc:chgData name="Alfred Smith" userId="3c60a3631c0db8ad" providerId="LiveId" clId="{61FF0BA5-042C-414D-9569-FC7503235A68}" dt="2025-04-14T10:00:01.991" v="1"/>
        <pc:sldMkLst>
          <pc:docMk/>
          <pc:sldMk cId="3596600315" sldId="468"/>
        </pc:sldMkLst>
        <pc:spChg chg="add mod">
          <ac:chgData name="Alfred Smith" userId="3c60a3631c0db8ad" providerId="LiveId" clId="{61FF0BA5-042C-414D-9569-FC7503235A68}" dt="2025-04-14T10:00:01.991" v="1"/>
          <ac:spMkLst>
            <pc:docMk/>
            <pc:sldMk cId="3596600315" sldId="468"/>
            <ac:spMk id="5" creationId="{66CBFCA0-2625-07D0-A901-5AA15FDD3A2E}"/>
          </ac:spMkLst>
        </pc:spChg>
      </pc:sldChg>
      <pc:sldChg chg="addSp modSp">
        <pc:chgData name="Alfred Smith" userId="3c60a3631c0db8ad" providerId="LiveId" clId="{61FF0BA5-042C-414D-9569-FC7503235A68}" dt="2025-04-14T10:00:17.277" v="2"/>
        <pc:sldMkLst>
          <pc:docMk/>
          <pc:sldMk cId="1743624036" sldId="469"/>
        </pc:sldMkLst>
        <pc:spChg chg="add mod">
          <ac:chgData name="Alfred Smith" userId="3c60a3631c0db8ad" providerId="LiveId" clId="{61FF0BA5-042C-414D-9569-FC7503235A68}" dt="2025-04-14T10:00:17.277" v="2"/>
          <ac:spMkLst>
            <pc:docMk/>
            <pc:sldMk cId="1743624036" sldId="469"/>
            <ac:spMk id="5" creationId="{5E717DBA-B31D-3AF5-96BA-074256FF298A}"/>
          </ac:spMkLst>
        </pc:spChg>
      </pc:sldChg>
    </pc:docChg>
  </pc:docChgLst>
  <pc:docChgLst>
    <pc:chgData name="Leonie Smith" userId="fed1330f33f5650e" providerId="LiveId" clId="{F730F6E9-0FC2-41FF-A0ED-C0C2BEC346D5}"/>
    <pc:docChg chg="custSel modSld">
      <pc:chgData name="Leonie Smith" userId="fed1330f33f5650e" providerId="LiveId" clId="{F730F6E9-0FC2-41FF-A0ED-C0C2BEC346D5}" dt="2022-08-10T05:17:40.195" v="54" actId="5793"/>
      <pc:docMkLst>
        <pc:docMk/>
      </pc:docMkLst>
      <pc:sldChg chg="addSp delSp modSp modTransition modAnim">
        <pc:chgData name="Leonie Smith" userId="fed1330f33f5650e" providerId="LiveId" clId="{F730F6E9-0FC2-41FF-A0ED-C0C2BEC346D5}" dt="2022-08-09T06:14:55.361" v="7"/>
        <pc:sldMkLst>
          <pc:docMk/>
          <pc:sldMk cId="3759221820" sldId="439"/>
        </pc:sldMkLst>
      </pc:sldChg>
      <pc:sldChg chg="addSp delSp modSp modTransition modAnim">
        <pc:chgData name="Leonie Smith" userId="fed1330f33f5650e" providerId="LiveId" clId="{F730F6E9-0FC2-41FF-A0ED-C0C2BEC346D5}" dt="2022-08-09T06:18:10.944" v="10"/>
        <pc:sldMkLst>
          <pc:docMk/>
          <pc:sldMk cId="3676245138" sldId="441"/>
        </pc:sldMkLst>
      </pc:sldChg>
      <pc:sldChg chg="addSp delSp modSp modTransition modAnim">
        <pc:chgData name="Leonie Smith" userId="fed1330f33f5650e" providerId="LiveId" clId="{F730F6E9-0FC2-41FF-A0ED-C0C2BEC346D5}" dt="2022-08-09T06:23:47.165" v="21"/>
        <pc:sldMkLst>
          <pc:docMk/>
          <pc:sldMk cId="3095902142" sldId="443"/>
        </pc:sldMkLst>
      </pc:sldChg>
      <pc:sldChg chg="addSp delSp modSp modTransition modAnim">
        <pc:chgData name="Leonie Smith" userId="fed1330f33f5650e" providerId="LiveId" clId="{F730F6E9-0FC2-41FF-A0ED-C0C2BEC346D5}" dt="2022-08-09T06:27:40.926" v="24"/>
        <pc:sldMkLst>
          <pc:docMk/>
          <pc:sldMk cId="2166098122" sldId="445"/>
        </pc:sldMkLst>
      </pc:sldChg>
      <pc:sldChg chg="addSp delSp modSp modTransition modAnim">
        <pc:chgData name="Leonie Smith" userId="fed1330f33f5650e" providerId="LiveId" clId="{F730F6E9-0FC2-41FF-A0ED-C0C2BEC346D5}" dt="2022-08-09T06:29:55.989" v="29"/>
        <pc:sldMkLst>
          <pc:docMk/>
          <pc:sldMk cId="2422728137" sldId="447"/>
        </pc:sldMkLst>
      </pc:sldChg>
      <pc:sldChg chg="addSp delSp modSp modTransition modAnim">
        <pc:chgData name="Leonie Smith" userId="fed1330f33f5650e" providerId="LiveId" clId="{F730F6E9-0FC2-41FF-A0ED-C0C2BEC346D5}" dt="2022-08-09T06:34:40.917" v="32"/>
        <pc:sldMkLst>
          <pc:docMk/>
          <pc:sldMk cId="4160448636" sldId="449"/>
        </pc:sldMkLst>
      </pc:sldChg>
      <pc:sldChg chg="addSp delSp modSp modTransition modAnim">
        <pc:chgData name="Leonie Smith" userId="fed1330f33f5650e" providerId="LiveId" clId="{F730F6E9-0FC2-41FF-A0ED-C0C2BEC346D5}" dt="2022-08-09T06:38:00.809" v="37"/>
        <pc:sldMkLst>
          <pc:docMk/>
          <pc:sldMk cId="3386340796" sldId="451"/>
        </pc:sldMkLst>
      </pc:sldChg>
      <pc:sldChg chg="addSp delSp modSp modTransition modAnim">
        <pc:chgData name="Leonie Smith" userId="fed1330f33f5650e" providerId="LiveId" clId="{F730F6E9-0FC2-41FF-A0ED-C0C2BEC346D5}" dt="2022-08-09T06:41:39.587" v="42"/>
        <pc:sldMkLst>
          <pc:docMk/>
          <pc:sldMk cId="283334129" sldId="453"/>
        </pc:sldMkLst>
      </pc:sldChg>
      <pc:sldChg chg="addSp delSp modSp modTransition modAnim">
        <pc:chgData name="Leonie Smith" userId="fed1330f33f5650e" providerId="LiveId" clId="{F730F6E9-0FC2-41FF-A0ED-C0C2BEC346D5}" dt="2022-08-09T06:49:28.559" v="50"/>
        <pc:sldMkLst>
          <pc:docMk/>
          <pc:sldMk cId="1799939013" sldId="455"/>
        </pc:sldMkLst>
      </pc:sldChg>
      <pc:sldChg chg="addSp modSp">
        <pc:chgData name="Leonie Smith" userId="fed1330f33f5650e" providerId="LiveId" clId="{F730F6E9-0FC2-41FF-A0ED-C0C2BEC346D5}" dt="2022-08-09T06:45:31.538" v="46"/>
        <pc:sldMkLst>
          <pc:docMk/>
          <pc:sldMk cId="2618424304" sldId="457"/>
        </pc:sldMkLst>
      </pc:sldChg>
      <pc:sldChg chg="addSp modSp modNotesTx">
        <pc:chgData name="Leonie Smith" userId="fed1330f33f5650e" providerId="LiveId" clId="{F730F6E9-0FC2-41FF-A0ED-C0C2BEC346D5}" dt="2022-08-10T05:17:40.195" v="54" actId="5793"/>
        <pc:sldMkLst>
          <pc:docMk/>
          <pc:sldMk cId="3596600315" sldId="468"/>
        </pc:sldMkLst>
      </pc:sldChg>
    </pc:docChg>
  </pc:docChgLst>
  <pc:docChgLst>
    <pc:chgData name="Leonie Smith" userId="fed1330f33f5650e" providerId="LiveId" clId="{C7AFBEB3-A1A4-4499-98C2-BE1B3F26DBBD}"/>
    <pc:docChg chg="modSld">
      <pc:chgData name="Leonie Smith" userId="fed1330f33f5650e" providerId="LiveId" clId="{C7AFBEB3-A1A4-4499-98C2-BE1B3F26DBBD}" dt="2022-06-07T05:27:28.386" v="0" actId="122"/>
      <pc:docMkLst>
        <pc:docMk/>
      </pc:docMkLst>
      <pc:sldChg chg="modSp mod">
        <pc:chgData name="Leonie Smith" userId="fed1330f33f5650e" providerId="LiveId" clId="{C7AFBEB3-A1A4-4499-98C2-BE1B3F26DBBD}" dt="2022-06-07T05:27:28.386" v="0" actId="122"/>
        <pc:sldMkLst>
          <pc:docMk/>
          <pc:sldMk cId="3759221820"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2025/05/02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30 </a:t>
            </a:r>
            <a:r>
              <a:rPr lang="en-IN" sz="1200" b="1" i="0" u="none" strike="noStrike" baseline="0" dirty="0">
                <a:latin typeface="TimesNewRomanPS-BoldMT"/>
              </a:rPr>
              <a:t>Jesus’ Birth</a:t>
            </a:r>
          </a:p>
          <a:p>
            <a:pPr algn="l"/>
            <a:r>
              <a:rPr lang="en-US" sz="1200" b="0" i="0" u="none" strike="noStrike" baseline="0" dirty="0">
                <a:latin typeface="TimesNewRomanPSMT"/>
              </a:rPr>
              <a:t>1. John the Baptist’s birth foretold - Luke 1:5-25 (Left Top)</a:t>
            </a:r>
          </a:p>
          <a:p>
            <a:pPr algn="l"/>
            <a:r>
              <a:rPr lang="en-US" sz="1200" b="0" i="0" u="none" strike="noStrike" baseline="0" dirty="0">
                <a:latin typeface="TimesNewRomanPSMT"/>
              </a:rPr>
              <a:t>2. The Birth of Jesus Foretold - Luke 1:26 – 38 (Right Top)</a:t>
            </a:r>
          </a:p>
          <a:p>
            <a:pPr algn="l"/>
            <a:r>
              <a:rPr lang="en-US" sz="1200" b="0" i="0" u="none" strike="noStrike" baseline="0" dirty="0">
                <a:latin typeface="TimesNewRomanPSMT"/>
              </a:rPr>
              <a:t>3. Mary visits Elizabeth - Luke 1:39-56 (Center Top)</a:t>
            </a:r>
          </a:p>
          <a:p>
            <a:pPr algn="l"/>
            <a:r>
              <a:rPr lang="en-US" sz="1200" b="0" i="0" u="none" strike="noStrike" baseline="0" dirty="0">
                <a:latin typeface="TimesNewRomanPSMT"/>
              </a:rPr>
              <a:t>4. Birth of John - Luke 1:57-80 (Right Bottom)</a:t>
            </a:r>
          </a:p>
          <a:p>
            <a:pPr algn="l"/>
            <a:r>
              <a:rPr lang="en-US" sz="1200" b="0" i="0" u="none" strike="noStrike" baseline="0" dirty="0">
                <a:latin typeface="TimesNewRomanPSMT"/>
              </a:rPr>
              <a:t>5. Joseph’s Dream - Matthew 1:18-25 (Center Bottom)</a:t>
            </a:r>
          </a:p>
          <a:p>
            <a:pPr algn="l"/>
            <a:r>
              <a:rPr lang="en-US" sz="1200" b="0" i="0" u="none" strike="noStrike" baseline="0" dirty="0">
                <a:latin typeface="TimesNewRomanPSMT"/>
              </a:rPr>
              <a:t>6. The Trip to Bethlehem - Luke 2:1-5 (Left Bottom)</a:t>
            </a:r>
          </a:p>
          <a:p>
            <a:pPr algn="l"/>
            <a:r>
              <a:rPr lang="en-US" sz="1200" b="0" i="0" u="none" strike="noStrike" baseline="0" dirty="0">
                <a:latin typeface="TimesNewRomanPSMT"/>
              </a:rPr>
              <a:t>7. Birth of Jesus - Luke 2:6–7 (Center)</a:t>
            </a:r>
          </a:p>
          <a:p>
            <a:pPr algn="l"/>
            <a:r>
              <a:rPr lang="en-US" sz="1200" b="0" i="0" u="none" strike="noStrike" baseline="0" dirty="0">
                <a:latin typeface="TimesNewRomanPSMT"/>
              </a:rPr>
              <a:t>8. The Shepherds and the Angels - Luke 2:8–20 (Right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08311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2025/05/02</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2025/05/02</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A97B-337D-5025-BDE7-F98E4188ACF7}"/>
              </a:ext>
            </a:extLst>
          </p:cNvPr>
          <p:cNvSpPr>
            <a:spLocks noGrp="1"/>
          </p:cNvSpPr>
          <p:nvPr>
            <p:ph type="title"/>
          </p:nvPr>
        </p:nvSpPr>
        <p:spPr/>
        <p:txBody>
          <a:bodyPr/>
          <a:lstStyle/>
          <a:p>
            <a:r>
              <a:rPr lang="en-IN" dirty="0"/>
              <a:t>30-2</a:t>
            </a:r>
          </a:p>
        </p:txBody>
      </p:sp>
      <p:pic>
        <p:nvPicPr>
          <p:cNvPr id="4" name="Audio 3">
            <a:hlinkClick r:id="" action="ppaction://media"/>
            <a:extLst>
              <a:ext uri="{FF2B5EF4-FFF2-40B4-BE49-F238E27FC236}">
                <a16:creationId xmlns:a16="http://schemas.microsoft.com/office/drawing/2014/main" id="{3C98A454-3DB4-9107-F89D-A87CF146A1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5" name="Content Placeholder 2">
            <a:extLst>
              <a:ext uri="{FF2B5EF4-FFF2-40B4-BE49-F238E27FC236}">
                <a16:creationId xmlns:a16="http://schemas.microsoft.com/office/drawing/2014/main" id="{66CBFCA0-2625-07D0-A901-5AA15FDD3A2E}"/>
              </a:ext>
            </a:extLst>
          </p:cNvPr>
          <p:cNvSpPr>
            <a:spLocks noGrp="1"/>
          </p:cNvSpPr>
          <p:nvPr>
            <p:ph idx="1"/>
          </p:nvPr>
        </p:nvSpPr>
        <p:spPr>
          <a:xfrm>
            <a:off x="854828" y="1816198"/>
            <a:ext cx="10515600" cy="4351338"/>
          </a:xfrm>
        </p:spPr>
        <p:txBody>
          <a:bodyPr>
            <a:normAutofit fontScale="77500" lnSpcReduction="2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The</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Holy Bible in Modern Literary Tibetan, New Tibetan Bible translation.</a:t>
            </a:r>
            <a:endParaRPr lang="en-US" sz="1800" dirty="0">
              <a:effectLst/>
              <a:highlight>
                <a:srgbClr val="FFFFFF"/>
              </a:highlight>
              <a:latin typeface="Times New Roman" panose="02020603050405020304" pitchFamily="18" charset="0"/>
              <a:ea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This translation is made available under the terms of the Creative Commons Attribution-</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NonCommercial</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a:t>
            </a:r>
            <a:r>
              <a:rPr lang="en-US" sz="1800" dirty="0" err="1">
                <a:solidFill>
                  <a:srgbClr val="2C3943"/>
                </a:solidFill>
                <a:effectLst/>
                <a:highlight>
                  <a:srgbClr val="FFFFFF"/>
                </a:highlight>
                <a:latin typeface="PT Serif" panose="020A0603040505020204" pitchFamily="18" charset="0"/>
                <a:ea typeface="Times New Roman" panose="02020603050405020304" pitchFamily="18" charset="0"/>
              </a:rPr>
              <a:t>NoDerivatives</a:t>
            </a: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 4.0 International license.</a:t>
            </a:r>
            <a:endParaRPr lang="en-US" sz="1800" dirty="0">
              <a:effectLst/>
              <a:highlight>
                <a:srgbClr val="FFFFFF"/>
              </a:highlight>
              <a:latin typeface="Times New Roman" panose="02020603050405020304" pitchFamily="18" charset="0"/>
              <a:ea typeface="Times New Roman" panose="02020603050405020304" pitchFamily="18" charset="0"/>
            </a:endParaRPr>
          </a:p>
          <a:p>
            <a:endParaRPr lang="en-IN" dirty="0"/>
          </a:p>
        </p:txBody>
      </p:sp>
    </p:spTree>
    <p:extLst>
      <p:ext uri="{BB962C8B-B14F-4D97-AF65-F5344CB8AC3E}">
        <p14:creationId xmlns:p14="http://schemas.microsoft.com/office/powerpoint/2010/main" val="3596600315"/>
      </p:ext>
    </p:extLst>
  </p:cSld>
  <p:clrMapOvr>
    <a:masterClrMapping/>
  </p:clrMapOvr>
  <mc:AlternateContent xmlns:mc="http://schemas.openxmlformats.org/markup-compatibility/2006" xmlns:p14="http://schemas.microsoft.com/office/powerpoint/2010/main">
    <mc:Choice Requires="p14">
      <p:transition spd="slow" p14:dur="2000" advTm="3194"/>
    </mc:Choice>
    <mc:Fallback xmlns="">
      <p:transition spd="slow" advTm="3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E65A50-729B-A22C-8F24-1E30AF18675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39EAE511-8670-C3D0-4E52-0C2E0F41D473}"/>
              </a:ext>
            </a:extLst>
          </p:cNvPr>
          <p:cNvSpPr txBox="1"/>
          <p:nvPr/>
        </p:nvSpPr>
        <p:spPr>
          <a:xfrm>
            <a:off x="554301" y="5246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:28,29</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6580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5D90AD15-13B1-D862-3B6F-8B0989840F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C3DF51B3-77EE-4D5F-B7B7-515E40EE55B9}"/>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30So the angel told her, “Do not be afraid, Mary, for you have found favor with God. 31Behold, you will conceive and give birth to a son, and you are to give Him the name Jesus.</a:t>
            </a:r>
            <a:endParaRPr lang="en-ZA" dirty="0"/>
          </a:p>
        </p:txBody>
      </p:sp>
      <p:sp>
        <p:nvSpPr>
          <p:cNvPr id="3" name="TextBox 2">
            <a:extLst>
              <a:ext uri="{FF2B5EF4-FFF2-40B4-BE49-F238E27FC236}">
                <a16:creationId xmlns:a16="http://schemas.microsoft.com/office/drawing/2014/main" id="{2FFB441D-AA8C-52A9-4673-138E669EC338}"/>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30ཡང་ཕོ་ཉས་འདི་སྐད༌དུ། མིར༌ཡམ། མ་འཇིགས༌ཤིག ཁྱོད་ལ་དཀོན་མཆོག་གི་ཐུགས་རྗེ་ཐོབ༌ཅིང་། 31ལྟོས༌དང༌། ཁྱོད་ལ་མངལ་སྦྲུམ་ནས་བུ་ཞིག་སྐྱེ་བར༌འགྱུར། དེའི་མཚན་ལ་ཡེ་ཤུ་ཞེས་ཐོགས༌ཤིག</a:t>
            </a:r>
            <a:endParaRPr lang="en-ZA" dirty="0"/>
          </a:p>
        </p:txBody>
      </p:sp>
    </p:spTree>
    <p:extLst>
      <p:ext uri="{BB962C8B-B14F-4D97-AF65-F5344CB8AC3E}">
        <p14:creationId xmlns:p14="http://schemas.microsoft.com/office/powerpoint/2010/main" val="2422728137"/>
      </p:ext>
    </p:extLst>
  </p:cSld>
  <p:clrMapOvr>
    <a:masterClrMapping/>
  </p:clrMapOvr>
  <mc:AlternateContent xmlns:mc="http://schemas.openxmlformats.org/markup-compatibility/2006" xmlns:p14="http://schemas.microsoft.com/office/powerpoint/2010/main">
    <mc:Choice Requires="p14">
      <p:transition spd="slow" p14:dur="2000" advTm="12920"/>
    </mc:Choice>
    <mc:Fallback xmlns="">
      <p:transition spd="slow" advTm="12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1A503F31-CF44-DD4B-91F3-99E2031CF525}"/>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:30,31</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84366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F3DA093C-E4EB-0E88-A928-ABD3821BF6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C2BDEB5E-6F36-BD16-E2CF-C1A99F78BD92}"/>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32He will be great and will be called the Son of the Most High. The Lord God will give Him the throne of His father David, </a:t>
            </a:r>
            <a:endParaRPr lang="en-ZA" dirty="0"/>
          </a:p>
        </p:txBody>
      </p:sp>
      <p:sp>
        <p:nvSpPr>
          <p:cNvPr id="5" name="TextBox 4">
            <a:extLst>
              <a:ext uri="{FF2B5EF4-FFF2-40B4-BE49-F238E27FC236}">
                <a16:creationId xmlns:a16="http://schemas.microsoft.com/office/drawing/2014/main" id="{4B73716B-DF04-6BC9-7036-EC098C393EF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32ཁོང་ནི་སྐྱེས་ཆེན་དམ་པར་འགྱུར༌ཏེ། བླ་ན་མེད་པའི་དཀོན་མཆོག་གི་སྲས་ཞེས་གསོལ་བ་དང་། གཙོ་བོ་དཀོན་མཆོག་གིས་ཁོང་ལ་རང་གི་མེས་པོ་དཱ་བིད་ཀྱི་བཞུགས་ཁྲི་གནང༌བར་འགྱུར་ཞིང༌།</a:t>
            </a:r>
            <a:endParaRPr lang="en-ZA" dirty="0"/>
          </a:p>
        </p:txBody>
      </p:sp>
    </p:spTree>
    <p:extLst>
      <p:ext uri="{BB962C8B-B14F-4D97-AF65-F5344CB8AC3E}">
        <p14:creationId xmlns:p14="http://schemas.microsoft.com/office/powerpoint/2010/main" val="4160448636"/>
      </p:ext>
    </p:extLst>
  </p:cSld>
  <p:clrMapOvr>
    <a:masterClrMapping/>
  </p:clrMapOvr>
  <mc:AlternateContent xmlns:mc="http://schemas.openxmlformats.org/markup-compatibility/2006" xmlns:p14="http://schemas.microsoft.com/office/powerpoint/2010/main">
    <mc:Choice Requires="p14">
      <p:transition spd="slow" p14:dur="2000" advTm="12061"/>
    </mc:Choice>
    <mc:Fallback xmlns="">
      <p:transition spd="slow" advTm="12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9917A32C-57CB-C281-759E-98A0CA845130}"/>
              </a:ext>
            </a:extLst>
          </p:cNvPr>
          <p:cNvPicPr>
            <a:picLocks noChangeAspect="1"/>
          </p:cNvPicPr>
          <p:nvPr/>
        </p:nvPicPr>
        <p:blipFill>
          <a:blip r:embed="rId2"/>
          <a:stretch>
            <a:fillRect/>
          </a:stretch>
        </p:blipFill>
        <p:spPr>
          <a:xfrm>
            <a:off x="-1323278" y="0"/>
            <a:ext cx="13515278" cy="6858000"/>
          </a:xfrm>
          <a:prstGeom prst="rect">
            <a:avLst/>
          </a:prstGeom>
        </p:spPr>
      </p:pic>
      <p:sp>
        <p:nvSpPr>
          <p:cNvPr id="2" name="TextBox 1">
            <a:extLst>
              <a:ext uri="{FF2B5EF4-FFF2-40B4-BE49-F238E27FC236}">
                <a16:creationId xmlns:a16="http://schemas.microsoft.com/office/drawing/2014/main" id="{9657B21B-60D6-05AC-2944-E3AD8B14136E}"/>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6747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D19777CC-08C7-8A58-9569-D41BC7B196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74F1C355-5588-3E36-0FB7-BF42B3A51ABE}"/>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33and He will reign over the house of Jacob forever. His kingdom will never end!”</a:t>
            </a:r>
          </a:p>
          <a:p>
            <a:r>
              <a:rPr lang="en-US" sz="4000" dirty="0">
                <a:solidFill>
                  <a:srgbClr val="121212"/>
                </a:solidFill>
                <a:latin typeface="ArialMT"/>
              </a:rPr>
              <a:t>34“How can this be,” Mary asked the angel, “since I am a virgin?”</a:t>
            </a:r>
            <a:endParaRPr lang="en-ZA" dirty="0"/>
          </a:p>
        </p:txBody>
      </p:sp>
      <p:sp>
        <p:nvSpPr>
          <p:cNvPr id="3" name="TextBox 2">
            <a:extLst>
              <a:ext uri="{FF2B5EF4-FFF2-40B4-BE49-F238E27FC236}">
                <a16:creationId xmlns:a16="http://schemas.microsoft.com/office/drawing/2014/main" id="{DA6A036C-6504-861E-ED40-C50DDD440069}"/>
              </a:ext>
            </a:extLst>
          </p:cNvPr>
          <p:cNvSpPr txBox="1"/>
          <p:nvPr/>
        </p:nvSpPr>
        <p:spPr>
          <a:xfrm>
            <a:off x="6216870" y="0"/>
            <a:ext cx="5975129" cy="6858000"/>
          </a:xfrm>
          <a:prstGeom prst="rect">
            <a:avLst/>
          </a:prstGeom>
          <a:noFill/>
        </p:spPr>
        <p:txBody>
          <a:bodyPr wrap="square" rtlCol="0">
            <a:noAutofit/>
          </a:bodyPr>
          <a:lstStyle/>
          <a:p>
            <a:r>
              <a:rPr lang="bo-CN" sz="5400" b="0" i="0" dirty="0">
                <a:solidFill>
                  <a:srgbClr val="121212"/>
                </a:solidFill>
                <a:effectLst/>
                <a:latin typeface="ArialMT"/>
              </a:rPr>
              <a:t>33ཡུན་ནས་ཡུན་དུ་ཡ་ཀོབ་ཀྱི་རིགས་རྒྱུད་ལ་དབང་བསྒྱུར་བ༌དང༌། ཁོང་གི་རྒྱལ་སྲིད་ཀྱང་མཐའ་མེད་པར་འགྱུར་ཞེས་གསུངས་པ༌ན། 34མིར་ཡམ་ན༌རེ། ང་ནི་སྐྱེས་པ་སུ་ལའང་འགྲོགས་མ་མྱོང་བས་དོན་འདི་ནི་ཇི་ལྟར་འབྱུང་སྲིད་ཅེས་ཞུས་པ༌ལ།</a:t>
            </a:r>
            <a:endParaRPr lang="en-ZA" sz="1200" dirty="0"/>
          </a:p>
        </p:txBody>
      </p:sp>
    </p:spTree>
    <p:extLst>
      <p:ext uri="{BB962C8B-B14F-4D97-AF65-F5344CB8AC3E}">
        <p14:creationId xmlns:p14="http://schemas.microsoft.com/office/powerpoint/2010/main" val="3386340796"/>
      </p:ext>
    </p:extLst>
  </p:cSld>
  <p:clrMapOvr>
    <a:masterClrMapping/>
  </p:clrMapOvr>
  <mc:AlternateContent xmlns:mc="http://schemas.openxmlformats.org/markup-compatibility/2006" xmlns:p14="http://schemas.microsoft.com/office/powerpoint/2010/main">
    <mc:Choice Requires="p14">
      <p:transition spd="slow" p14:dur="2000" advTm="21279"/>
    </mc:Choice>
    <mc:Fallback xmlns="">
      <p:transition spd="slow" advTm="21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8BFB158B-0F9F-C960-75E1-156AB843BAD5}"/>
              </a:ext>
            </a:extLst>
          </p:cNvPr>
          <p:cNvPicPr>
            <a:picLocks noChangeAspect="1"/>
          </p:cNvPicPr>
          <p:nvPr/>
        </p:nvPicPr>
        <p:blipFill>
          <a:blip r:embed="rId2"/>
          <a:stretch>
            <a:fillRect/>
          </a:stretch>
        </p:blipFill>
        <p:spPr>
          <a:xfrm>
            <a:off x="0" y="-156020"/>
            <a:ext cx="12191999" cy="7665628"/>
          </a:xfrm>
          <a:prstGeom prst="rect">
            <a:avLst/>
          </a:prstGeom>
        </p:spPr>
      </p:pic>
      <p:sp>
        <p:nvSpPr>
          <p:cNvPr id="5" name="TextBox 4">
            <a:extLst>
              <a:ext uri="{FF2B5EF4-FFF2-40B4-BE49-F238E27FC236}">
                <a16:creationId xmlns:a16="http://schemas.microsoft.com/office/drawing/2014/main" id="{27061961-799C-2360-520E-57E885F2CEBE}"/>
              </a:ext>
            </a:extLst>
          </p:cNvPr>
          <p:cNvSpPr txBox="1"/>
          <p:nvPr/>
        </p:nvSpPr>
        <p:spPr>
          <a:xfrm>
            <a:off x="9645657" y="2071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:33,34</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02949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udio 4">
            <a:hlinkClick r:id="" action="ppaction://media"/>
            <a:extLst>
              <a:ext uri="{FF2B5EF4-FFF2-40B4-BE49-F238E27FC236}">
                <a16:creationId xmlns:a16="http://schemas.microsoft.com/office/drawing/2014/main" id="{DEA91C12-68E3-3B47-405D-56568309D8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A31E68B5-2CBD-0288-02D8-BE8993B8DC5B}"/>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35The angel replied, “The Holy Spirit will come upon you, and the power of the Most High will overshadow you. So the Holy One to be born  will be called the Son of God. </a:t>
            </a:r>
            <a:endParaRPr lang="en-ZA" dirty="0"/>
          </a:p>
        </p:txBody>
      </p:sp>
      <p:sp>
        <p:nvSpPr>
          <p:cNvPr id="3" name="TextBox 2">
            <a:extLst>
              <a:ext uri="{FF2B5EF4-FFF2-40B4-BE49-F238E27FC236}">
                <a16:creationId xmlns:a16="http://schemas.microsoft.com/office/drawing/2014/main" id="{43CF3A07-7B36-0583-EA42-467BE28D74C6}"/>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35ཡང་ཕོ་ཉས་འདི་སྐད༌དུ། དམ་པའི་ཐུགས་ཉིད་ཁྱོད་ཀྱི་སྟེང་ལ་ཁྱབ་ངེས་ཤིང་བླ་ན་མེད་པའི་དཀོན་མཆོག་གི་ནུས་མཐུ་ཡིས་ཀྱང་ཁྱོད་རང་བསྲུང་བར་འགྱུར༌བས། ཁྱོད་རང་ལས་འཁྲུང་ངེས་པའི་བུ་དམ་པ་དེ་ལ་དཀོན་མཆོག་གི་སྲས་ཞེས་གསོལ་བར་འགྱུར་རོ།། </a:t>
            </a:r>
            <a:endParaRPr lang="en-ZA" dirty="0"/>
          </a:p>
        </p:txBody>
      </p:sp>
    </p:spTree>
    <p:extLst>
      <p:ext uri="{BB962C8B-B14F-4D97-AF65-F5344CB8AC3E}">
        <p14:creationId xmlns:p14="http://schemas.microsoft.com/office/powerpoint/2010/main" val="283334129"/>
      </p:ext>
    </p:extLst>
  </p:cSld>
  <p:clrMapOvr>
    <a:masterClrMapping/>
  </p:clrMapOvr>
  <mc:AlternateContent xmlns:mc="http://schemas.openxmlformats.org/markup-compatibility/2006" xmlns:p14="http://schemas.microsoft.com/office/powerpoint/2010/main">
    <mc:Choice Requires="p14">
      <p:transition spd="slow" p14:dur="2000" advTm="12031"/>
    </mc:Choice>
    <mc:Fallback xmlns="">
      <p:transition spd="slow" advTm="12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A1938BB9-1017-03B6-ED07-7E07E8EB183E}"/>
              </a:ext>
            </a:extLst>
          </p:cNvPr>
          <p:cNvPicPr>
            <a:picLocks noChangeAspect="1"/>
          </p:cNvPicPr>
          <p:nvPr/>
        </p:nvPicPr>
        <p:blipFill rotWithShape="1">
          <a:blip r:embed="rId2"/>
          <a:srcRect l="4871" r="1"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5D4B113-8E23-C13E-AEBE-DF7908C7815B}"/>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51156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413A5773-EB6D-E6B2-2B9C-265EB34EA42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7347B268-191F-230B-0526-493E26B16B32}"/>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36Look, even Elizabeth your relative has conceived a son in her old age, and she who was called barren is in her sixth month. 37For no word from God will ever fail.”</a:t>
            </a:r>
            <a:endParaRPr lang="en-ZA" dirty="0"/>
          </a:p>
        </p:txBody>
      </p:sp>
      <p:sp>
        <p:nvSpPr>
          <p:cNvPr id="3" name="TextBox 2">
            <a:extLst>
              <a:ext uri="{FF2B5EF4-FFF2-40B4-BE49-F238E27FC236}">
                <a16:creationId xmlns:a16="http://schemas.microsoft.com/office/drawing/2014/main" id="{0C5A13EB-1DB0-BBB2-8941-FC2DDADF7010}"/>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 36ལྟོས༌དང༌། ཁྱོད་ཀྱི་གཉེན་ཉེ་ཨེ་ལི་སཱ་བེད་རྒས་ཤིང་ཕྲུ་གུ་སྐྱེ་མི་ནུས་ཀྱང༌། ད་ལྟ་མངལ་དུ་བུ་སྦྲུམ་ནས་ཟླ་བ་དྲུག་ལ་སླེབས༌ཡོད། 37རྒྱུ་མཚན་ནི་དཀོན་མཆོག་ལ་མི་འགྲུབ་བྱ་བ་ཅི་ཡང་མེད་པའི་ཕྱིར་ཡིན་ཞེས་གསུངས་སོ།།</a:t>
            </a:r>
            <a:endParaRPr lang="en-ZA" dirty="0"/>
          </a:p>
        </p:txBody>
      </p:sp>
    </p:spTree>
    <p:extLst>
      <p:ext uri="{BB962C8B-B14F-4D97-AF65-F5344CB8AC3E}">
        <p14:creationId xmlns:p14="http://schemas.microsoft.com/office/powerpoint/2010/main" val="1799939013"/>
      </p:ext>
    </p:extLst>
  </p:cSld>
  <p:clrMapOvr>
    <a:masterClrMapping/>
  </p:clrMapOvr>
  <mc:AlternateContent xmlns:mc="http://schemas.openxmlformats.org/markup-compatibility/2006" xmlns:p14="http://schemas.microsoft.com/office/powerpoint/2010/main">
    <mc:Choice Requires="p14">
      <p:transition spd="slow" p14:dur="2000" advTm="11271"/>
    </mc:Choice>
    <mc:Fallback xmlns="">
      <p:transition spd="slow" advTm="112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0081B784-775C-9B2D-CA52-AFD7F5026D76}"/>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1377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0BE4F74A-36A2-04F5-2E82-339321B6685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86518298-157C-2909-FF9D-6B76D19FD68A}"/>
              </a:ext>
            </a:extLst>
          </p:cNvPr>
          <p:cNvSpPr txBox="1"/>
          <p:nvPr/>
        </p:nvSpPr>
        <p:spPr>
          <a:xfrm>
            <a:off x="713628" y="389586"/>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:36,37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04969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a:extLst>
              <a:ext uri="{FF2B5EF4-FFF2-40B4-BE49-F238E27FC236}">
                <a16:creationId xmlns:a16="http://schemas.microsoft.com/office/drawing/2014/main" id="{0B9A48BC-E881-A21B-B3B6-230D9BA62C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3" name="TextBox 2">
            <a:extLst>
              <a:ext uri="{FF2B5EF4-FFF2-40B4-BE49-F238E27FC236}">
                <a16:creationId xmlns:a16="http://schemas.microsoft.com/office/drawing/2014/main" id="{FEE8B4A6-0F37-AE2D-DB3A-2740708D4C70}"/>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38“I am the Lord’s servant,” Mary answered. “May it happen to me according to your word.” Then the angel left her.</a:t>
            </a:r>
            <a:endParaRPr lang="en-ZA" dirty="0"/>
          </a:p>
        </p:txBody>
      </p:sp>
      <p:sp>
        <p:nvSpPr>
          <p:cNvPr id="5" name="TextBox 4">
            <a:extLst>
              <a:ext uri="{FF2B5EF4-FFF2-40B4-BE49-F238E27FC236}">
                <a16:creationId xmlns:a16="http://schemas.microsoft.com/office/drawing/2014/main" id="{ADDD9A3D-B911-6AB4-CCE0-02D69FF35745}"/>
              </a:ext>
            </a:extLst>
          </p:cNvPr>
          <p:cNvSpPr txBox="1"/>
          <p:nvPr/>
        </p:nvSpPr>
        <p:spPr>
          <a:xfrm>
            <a:off x="6216870" y="0"/>
            <a:ext cx="5975129" cy="6858000"/>
          </a:xfrm>
          <a:prstGeom prst="rect">
            <a:avLst/>
          </a:prstGeom>
          <a:noFill/>
        </p:spPr>
        <p:txBody>
          <a:bodyPr wrap="square" rtlCol="0">
            <a:noAutofit/>
          </a:bodyPr>
          <a:lstStyle/>
          <a:p>
            <a:r>
              <a:rPr lang="bo-CN" sz="7200" dirty="0">
                <a:solidFill>
                  <a:srgbClr val="121212"/>
                </a:solidFill>
                <a:latin typeface="ArialMT"/>
              </a:rPr>
              <a:t>38ཡང་མིར་ཡམ་ན༌རེ། ང་ནི་གཙོ་བོའི་གཡོག་མོ་ཡིན༌ཏེ། ཁྱེད་ཀྱིས་གསུངས་པ་བཞིན་ངའི་སྟེང་དུ་འགྲུབ་པར་སྨོན་ཞེས་ཞུས་པ་དང་ཕོ་ཉ་ཕྱིར་ཕེབས༌སོ།།</a:t>
            </a:r>
            <a:endParaRPr lang="en-ZA" dirty="0"/>
          </a:p>
        </p:txBody>
      </p:sp>
    </p:spTree>
    <p:extLst>
      <p:ext uri="{BB962C8B-B14F-4D97-AF65-F5344CB8AC3E}">
        <p14:creationId xmlns:p14="http://schemas.microsoft.com/office/powerpoint/2010/main" val="2618424304"/>
      </p:ext>
    </p:extLst>
  </p:cSld>
  <p:clrMapOvr>
    <a:masterClrMapping/>
  </p:clrMapOvr>
  <mc:AlternateContent xmlns:mc="http://schemas.openxmlformats.org/markup-compatibility/2006" xmlns:p14="http://schemas.microsoft.com/office/powerpoint/2010/main">
    <mc:Choice Requires="p14">
      <p:transition spd="slow" p14:dur="2000" advTm="11272"/>
    </mc:Choice>
    <mc:Fallback xmlns="">
      <p:transition spd="slow" advTm="112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5A1D8296-D738-1CF2-536B-CE6333EED18F}"/>
              </a:ext>
            </a:extLst>
          </p:cNvPr>
          <p:cNvSpPr txBox="1"/>
          <p:nvPr/>
        </p:nvSpPr>
        <p:spPr>
          <a:xfrm>
            <a:off x="10010028" y="30645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82925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u="none" strike="noStrike" baseline="0" dirty="0">
                <a:latin typeface="TimesNewRomanPSMT"/>
              </a:rPr>
              <a:t>2. The Birth of Jesus Foretold - Luke 1:26 – 38 (Right Top)</a:t>
            </a:r>
          </a:p>
        </p:txBody>
      </p:sp>
      <p:sp>
        <p:nvSpPr>
          <p:cNvPr id="6" name="TextBox 5">
            <a:extLst>
              <a:ext uri="{FF2B5EF4-FFF2-40B4-BE49-F238E27FC236}">
                <a16:creationId xmlns:a16="http://schemas.microsoft.com/office/drawing/2014/main" id="{416C064E-628E-47C0-A712-DB178FE9901E}"/>
              </a:ext>
            </a:extLst>
          </p:cNvPr>
          <p:cNvSpPr txBox="1"/>
          <p:nvPr/>
        </p:nvSpPr>
        <p:spPr>
          <a:xfrm>
            <a:off x="6289059" y="0"/>
            <a:ext cx="5975129" cy="6858000"/>
          </a:xfrm>
          <a:prstGeom prst="rect">
            <a:avLst/>
          </a:prstGeom>
          <a:noFill/>
        </p:spPr>
        <p:txBody>
          <a:bodyPr wrap="square" rtlCol="0">
            <a:noAutofit/>
          </a:bodyPr>
          <a:lstStyle/>
          <a:p>
            <a:pPr algn="ctr"/>
            <a:r>
              <a:rPr lang="bo-CN" sz="8000" b="1" cap="all" dirty="0">
                <a:solidFill>
                  <a:srgbClr val="121212"/>
                </a:solidFill>
                <a:latin typeface="ArialMT"/>
              </a:rPr>
              <a:t>ལོ་ཀུ 1</a:t>
            </a:r>
          </a:p>
          <a:p>
            <a:r>
              <a:rPr lang="bo-CN" sz="8000" b="1" i="0" dirty="0">
                <a:solidFill>
                  <a:srgbClr val="121212"/>
                </a:solidFill>
                <a:effectLst/>
                <a:latin typeface="ArialMT"/>
              </a:rPr>
              <a:t>སྐྱབས་མགོན་ཡེ་ཤུ་སྐུ་འཁྲུང་བའི་ལུང༌བསྟན།</a:t>
            </a:r>
            <a:endParaRPr lang="en-ZA" sz="8000" dirty="0"/>
          </a:p>
        </p:txBody>
      </p:sp>
      <p:pic>
        <p:nvPicPr>
          <p:cNvPr id="7" name="Audio 6">
            <a:hlinkClick r:id="" action="ppaction://media"/>
            <a:extLst>
              <a:ext uri="{FF2B5EF4-FFF2-40B4-BE49-F238E27FC236}">
                <a16:creationId xmlns:a16="http://schemas.microsoft.com/office/drawing/2014/main" id="{0DCA31D3-AA71-C02D-28FB-FBEDE6777D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759221820"/>
      </p:ext>
    </p:extLst>
  </p:cSld>
  <p:clrMapOvr>
    <a:masterClrMapping/>
  </p:clrMapOvr>
  <mc:AlternateContent xmlns:mc="http://schemas.openxmlformats.org/markup-compatibility/2006" xmlns:p14="http://schemas.microsoft.com/office/powerpoint/2010/main">
    <mc:Choice Requires="p14">
      <p:transition spd="slow" p14:dur="2000" advTm="5795"/>
    </mc:Choice>
    <mc:Fallback xmlns="">
      <p:transition spd="slow" advTm="5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A0D1E5-5EB3-9BD2-9D64-83674CF3621E}"/>
              </a:ext>
            </a:extLst>
          </p:cNvPr>
          <p:cNvPicPr>
            <a:picLocks noChangeAspect="1"/>
          </p:cNvPicPr>
          <p:nvPr/>
        </p:nvPicPr>
        <p:blipFill rotWithShape="1">
          <a:blip r:embed="rId2"/>
          <a:srcRect t="3995" b="27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2" name="TextBox 1">
            <a:extLst>
              <a:ext uri="{FF2B5EF4-FFF2-40B4-BE49-F238E27FC236}">
                <a16:creationId xmlns:a16="http://schemas.microsoft.com/office/drawing/2014/main" id="{FF8CD097-43AC-5390-3946-2FCC67731D4D}"/>
              </a:ext>
            </a:extLst>
          </p:cNvPr>
          <p:cNvSpPr txBox="1"/>
          <p:nvPr/>
        </p:nvSpPr>
        <p:spPr>
          <a:xfrm>
            <a:off x="-1523" y="2133600"/>
            <a:ext cx="5975129" cy="4250267"/>
          </a:xfrm>
          <a:prstGeom prst="rect">
            <a:avLst/>
          </a:prstGeom>
          <a:noFill/>
        </p:spPr>
        <p:txBody>
          <a:bodyPr wrap="square" rtlCol="0">
            <a:noAutofit/>
          </a:bodyPr>
          <a:lstStyle/>
          <a:p>
            <a:pPr algn="ctr"/>
            <a:r>
              <a:rPr lang="bo-CN" sz="8000" b="1" cap="all" dirty="0">
                <a:solidFill>
                  <a:schemeClr val="bg1"/>
                </a:solidFill>
                <a:effectLst>
                  <a:outerShdw blurRad="38100" dist="38100" dir="2700000" algn="tl">
                    <a:srgbClr val="000000">
                      <a:alpha val="43137"/>
                    </a:srgbClr>
                  </a:outerShdw>
                </a:effectLst>
                <a:latin typeface="ArialMT"/>
              </a:rPr>
              <a:t>ལོ་ཀུ 1</a:t>
            </a:r>
          </a:p>
          <a:p>
            <a:r>
              <a:rPr lang="bo-CN" sz="8000" b="1" i="0" dirty="0">
                <a:solidFill>
                  <a:schemeClr val="bg1"/>
                </a:solidFill>
                <a:effectLst>
                  <a:outerShdw blurRad="38100" dist="38100" dir="2700000" algn="tl">
                    <a:srgbClr val="000000">
                      <a:alpha val="43137"/>
                    </a:srgbClr>
                  </a:outerShdw>
                </a:effectLst>
                <a:latin typeface="ArialMT"/>
              </a:rPr>
              <a:t>སྐྱབས་མགོན་ཡེ་ཤུ་སྐུ་འཁྲུང་བའི་ལུང༌བསྟན།</a:t>
            </a:r>
            <a:endParaRPr lang="en-ZA" sz="8000" dirty="0">
              <a:solidFill>
                <a:schemeClr val="bg1"/>
              </a:solidFill>
              <a:effectLst>
                <a:outerShdw blurRad="38100" dist="38100" dir="2700000" algn="tl">
                  <a:srgbClr val="000000">
                    <a:alpha val="43137"/>
                  </a:srgbClr>
                </a:outerShdw>
              </a:effectLst>
            </a:endParaRPr>
          </a:p>
        </p:txBody>
      </p:sp>
      <p:sp>
        <p:nvSpPr>
          <p:cNvPr id="5" name="TextBox 2">
            <a:extLst>
              <a:ext uri="{FF2B5EF4-FFF2-40B4-BE49-F238E27FC236}">
                <a16:creationId xmlns:a16="http://schemas.microsoft.com/office/drawing/2014/main" id="{5E717DBA-B31D-3AF5-96BA-074256FF298A}"/>
              </a:ext>
            </a:extLst>
          </p:cNvPr>
          <p:cNvSpPr txBox="1"/>
          <p:nvPr/>
        </p:nvSpPr>
        <p:spPr>
          <a:xfrm>
            <a:off x="369219" y="6191874"/>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4362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CEC29C56-AAE0-DAE8-9817-577BE9762B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2F5309D5-2AA2-A494-4677-48636EDE2ED5}"/>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26In the sixth month, God sent the angel Gabriel to a town in Galilee called Nazareth, </a:t>
            </a:r>
            <a:endParaRPr lang="en-ZA" dirty="0"/>
          </a:p>
        </p:txBody>
      </p:sp>
      <p:sp>
        <p:nvSpPr>
          <p:cNvPr id="5" name="TextBox 4">
            <a:extLst>
              <a:ext uri="{FF2B5EF4-FFF2-40B4-BE49-F238E27FC236}">
                <a16:creationId xmlns:a16="http://schemas.microsoft.com/office/drawing/2014/main" id="{71EE60FB-17F7-3A9C-F9B2-A26D8691C7B9}"/>
              </a:ext>
            </a:extLst>
          </p:cNvPr>
          <p:cNvSpPr txBox="1"/>
          <p:nvPr/>
        </p:nvSpPr>
        <p:spPr>
          <a:xfrm>
            <a:off x="6216870" y="0"/>
            <a:ext cx="5975129" cy="6858000"/>
          </a:xfrm>
          <a:prstGeom prst="rect">
            <a:avLst/>
          </a:prstGeom>
          <a:noFill/>
        </p:spPr>
        <p:txBody>
          <a:bodyPr wrap="square" rtlCol="0">
            <a:noAutofit/>
          </a:bodyPr>
          <a:lstStyle/>
          <a:p>
            <a:r>
              <a:rPr lang="bo-CN" sz="6600" dirty="0">
                <a:solidFill>
                  <a:srgbClr val="121212"/>
                </a:solidFill>
                <a:latin typeface="ArialMT"/>
              </a:rPr>
              <a:t>26དེ་ནས་ཟླ་བ་དྲུག་ལ་སླེབས་པའི་དུས༌སུ། དཀོན་མཆོག་གིས་ཕོ་ཉ་གེབ་རི་ཨེལ་བྱ་བ་ག་ལིལ་ཡུལ་གྱི་ནཱ་ཙ་རེལ་ཞེས་པའི་གྲོང་རྡལ༌དུ།</a:t>
            </a:r>
            <a:endParaRPr lang="en-ZA" dirty="0"/>
          </a:p>
        </p:txBody>
      </p:sp>
    </p:spTree>
    <p:extLst>
      <p:ext uri="{BB962C8B-B14F-4D97-AF65-F5344CB8AC3E}">
        <p14:creationId xmlns:p14="http://schemas.microsoft.com/office/powerpoint/2010/main" val="3676245138"/>
      </p:ext>
    </p:extLst>
  </p:cSld>
  <p:clrMapOvr>
    <a:masterClrMapping/>
  </p:clrMapOvr>
  <mc:AlternateContent xmlns:mc="http://schemas.openxmlformats.org/markup-compatibility/2006" xmlns:p14="http://schemas.microsoft.com/office/powerpoint/2010/main">
    <mc:Choice Requires="p14">
      <p:transition spd="slow" p14:dur="2000" advTm="12852"/>
    </mc:Choice>
    <mc:Fallback xmlns="">
      <p:transition spd="slow" advTm="128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97562D-78EC-4191-F43C-E64B3C0790C2}"/>
              </a:ext>
            </a:extLst>
          </p:cNvPr>
          <p:cNvPicPr>
            <a:picLocks noChangeAspect="1"/>
          </p:cNvPicPr>
          <p:nvPr/>
        </p:nvPicPr>
        <p:blipFill>
          <a:blip r:embed="rId2"/>
          <a:stretch>
            <a:fillRect/>
          </a:stretch>
        </p:blipFill>
        <p:spPr>
          <a:xfrm>
            <a:off x="0" y="-76899"/>
            <a:ext cx="12191999" cy="6934899"/>
          </a:xfrm>
          <a:prstGeom prst="rect">
            <a:avLst/>
          </a:prstGeom>
        </p:spPr>
      </p:pic>
      <p:sp>
        <p:nvSpPr>
          <p:cNvPr id="2" name="TextBox 1">
            <a:extLst>
              <a:ext uri="{FF2B5EF4-FFF2-40B4-BE49-F238E27FC236}">
                <a16:creationId xmlns:a16="http://schemas.microsoft.com/office/drawing/2014/main" id="{E561DCBF-8B82-B0F8-6255-E95B18B6C2A4}"/>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:26</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218022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udio 8">
            <a:hlinkClick r:id="" action="ppaction://media"/>
            <a:extLst>
              <a:ext uri="{FF2B5EF4-FFF2-40B4-BE49-F238E27FC236}">
                <a16:creationId xmlns:a16="http://schemas.microsoft.com/office/drawing/2014/main" id="{26C34469-21AD-6C72-FA38-70C6798458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8E1A3E75-ED61-22A2-A009-05D4669C7CED}"/>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27to a virgin pledged in marriage to a man named Joseph, who was of the house of David. And the virgin’s name was Mary. </a:t>
            </a:r>
            <a:endParaRPr lang="en-ZA" dirty="0"/>
          </a:p>
        </p:txBody>
      </p:sp>
      <p:sp>
        <p:nvSpPr>
          <p:cNvPr id="3" name="TextBox 2">
            <a:extLst>
              <a:ext uri="{FF2B5EF4-FFF2-40B4-BE49-F238E27FC236}">
                <a16:creationId xmlns:a16="http://schemas.microsoft.com/office/drawing/2014/main" id="{6BDDA1A3-C24D-DDFD-192D-C1E2328A1C1D}"/>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27མིར་ཡམ་ཞེས་འབོད་པའི་ན་ཆུང་བུ་མོ་དེའི་གམ་དུ་མངགས༌ཤིང༌། ན་ཆུང་བུ་མོ་དེ་ནི་དཱ་བིད་ཀྱི་རིགས་རྒྱུད་ཡིན་པའི་ཡོ་སེབ་དང་གཉེན་རྟགས་བརྒྱབ་ཡོད་པ༌ཡིན།</a:t>
            </a:r>
            <a:endParaRPr lang="en-ZA" dirty="0"/>
          </a:p>
        </p:txBody>
      </p:sp>
    </p:spTree>
    <p:extLst>
      <p:ext uri="{BB962C8B-B14F-4D97-AF65-F5344CB8AC3E}">
        <p14:creationId xmlns:p14="http://schemas.microsoft.com/office/powerpoint/2010/main" val="3095902142"/>
      </p:ext>
    </p:extLst>
  </p:cSld>
  <p:clrMapOvr>
    <a:masterClrMapping/>
  </p:clrMapOvr>
  <mc:AlternateContent xmlns:mc="http://schemas.openxmlformats.org/markup-compatibility/2006" xmlns:p14="http://schemas.microsoft.com/office/powerpoint/2010/main">
    <mc:Choice Requires="p14">
      <p:transition spd="slow" p14:dur="2000" advTm="14290"/>
    </mc:Choice>
    <mc:Fallback xmlns="">
      <p:transition spd="slow" advTm="14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D49A4E7-66DD-1B2A-B2CF-C569552B44D6}"/>
              </a:ext>
            </a:extLst>
          </p:cNvPr>
          <p:cNvPicPr>
            <a:picLocks noChangeAspect="1"/>
          </p:cNvPicPr>
          <p:nvPr/>
        </p:nvPicPr>
        <p:blipFill rotWithShape="1">
          <a:blip r:embed="rId2"/>
          <a:srcRect t="6656"/>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sp>
        <p:nvSpPr>
          <p:cNvPr id="5" name="TextBox 4">
            <a:extLst>
              <a:ext uri="{FF2B5EF4-FFF2-40B4-BE49-F238E27FC236}">
                <a16:creationId xmlns:a16="http://schemas.microsoft.com/office/drawing/2014/main" id="{B3197707-CABC-969E-7773-531DBCD2E370}"/>
              </a:ext>
            </a:extLst>
          </p:cNvPr>
          <p:cNvSpPr txBox="1"/>
          <p:nvPr/>
        </p:nvSpPr>
        <p:spPr>
          <a:xfrm>
            <a:off x="10079301" y="181768"/>
            <a:ext cx="2709453" cy="769441"/>
          </a:xfrm>
          <a:prstGeom prst="rect">
            <a:avLst/>
          </a:prstGeom>
          <a:noFill/>
        </p:spPr>
        <p:txBody>
          <a:bodyPr wrap="square" rtlCol="0">
            <a:spAutoFit/>
          </a:bodyPr>
          <a:lstStyle/>
          <a:p>
            <a:r>
              <a:rPr lang="bo-CN" sz="4400" b="1" cap="all" dirty="0">
                <a:solidFill>
                  <a:schemeClr val="bg1"/>
                </a:solidFill>
                <a:latin typeface="ArialMT"/>
              </a:rPr>
              <a:t>ལོ་ཀུ 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:27</a:t>
            </a:r>
            <a:endParaRPr lang="bo-C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171861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udio 2">
            <a:hlinkClick r:id="" action="ppaction://media"/>
            <a:extLst>
              <a:ext uri="{FF2B5EF4-FFF2-40B4-BE49-F238E27FC236}">
                <a16:creationId xmlns:a16="http://schemas.microsoft.com/office/drawing/2014/main" id="{C1F4604C-AFE6-3209-31FF-073B5CE699F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1D311E06-9AED-8B18-DDCA-5DD8F547D448}"/>
              </a:ext>
            </a:extLst>
          </p:cNvPr>
          <p:cNvSpPr txBox="1"/>
          <p:nvPr/>
        </p:nvSpPr>
        <p:spPr>
          <a:xfrm>
            <a:off x="0" y="0"/>
            <a:ext cx="5975131" cy="6858000"/>
          </a:xfrm>
          <a:prstGeom prst="rect">
            <a:avLst/>
          </a:prstGeom>
          <a:noFill/>
        </p:spPr>
        <p:txBody>
          <a:bodyPr wrap="square" rtlCol="0">
            <a:noAutofit/>
          </a:bodyPr>
          <a:lstStyle/>
          <a:p>
            <a:pPr algn="l"/>
            <a:r>
              <a:rPr lang="en-US" sz="4000" b="0" i="0" dirty="0">
                <a:solidFill>
                  <a:srgbClr val="121212"/>
                </a:solidFill>
                <a:effectLst/>
                <a:latin typeface="ArialMT"/>
              </a:rPr>
              <a:t>28The angel appeared to her and said, “Greetings, you who are highly favored! The Lord is with you.”</a:t>
            </a:r>
          </a:p>
          <a:p>
            <a:pPr algn="l"/>
            <a:r>
              <a:rPr lang="en-US" sz="4000" b="0" i="0" dirty="0">
                <a:solidFill>
                  <a:srgbClr val="121212"/>
                </a:solidFill>
                <a:effectLst/>
                <a:latin typeface="ArialMT"/>
              </a:rPr>
              <a:t>29Mary was greatly troubled at his words and wondered what kind of greeting this might be.</a:t>
            </a:r>
          </a:p>
        </p:txBody>
      </p:sp>
      <p:sp>
        <p:nvSpPr>
          <p:cNvPr id="5" name="TextBox 4">
            <a:extLst>
              <a:ext uri="{FF2B5EF4-FFF2-40B4-BE49-F238E27FC236}">
                <a16:creationId xmlns:a16="http://schemas.microsoft.com/office/drawing/2014/main" id="{7CFB0533-668A-085D-A825-BE6A08BEFE1A}"/>
              </a:ext>
            </a:extLst>
          </p:cNvPr>
          <p:cNvSpPr txBox="1"/>
          <p:nvPr/>
        </p:nvSpPr>
        <p:spPr>
          <a:xfrm>
            <a:off x="6216870" y="0"/>
            <a:ext cx="5975129" cy="6858000"/>
          </a:xfrm>
          <a:prstGeom prst="rect">
            <a:avLst/>
          </a:prstGeom>
          <a:noFill/>
        </p:spPr>
        <p:txBody>
          <a:bodyPr wrap="square" rtlCol="0">
            <a:noAutofit/>
          </a:bodyPr>
          <a:lstStyle/>
          <a:p>
            <a:r>
              <a:rPr lang="bo-CN" sz="4800" dirty="0">
                <a:solidFill>
                  <a:srgbClr val="121212"/>
                </a:solidFill>
                <a:latin typeface="ArialMT"/>
              </a:rPr>
              <a:t>28ཕོ་ཉ་དེ་ཉིད་བུ་མོའི་གམ་དུ་སོང་ནས་འདི་སྐད༌དུ། དཀོན་མཆོག་གི་ཐུགས་རྗེ་ཆེན་པོ་ཐོབ་པའི་བུ༌མོ། ཁྱོད་རང་བདེ་བར་གྱུར༌ཅིག གཙོ་བོ་ཁོང་ཉིད་ཁྱོད་དང་མཉམ་དུ་བཞུགས་ཞེས་གསུངས་པ༌དང༌། 29བུ་མོ་མིར་ཡམ་གྱི་སེམས་ཤིན་ཏུ་འཚབས་ཤིང་གཏམ་འདི་ཅི་ཡིན་ནམ་ཞེས་ཡང་དང་བསྐྱར་དུ་བསམས་སོ།། </a:t>
            </a:r>
            <a:endParaRPr lang="en-ZA" dirty="0"/>
          </a:p>
        </p:txBody>
      </p:sp>
    </p:spTree>
    <p:extLst>
      <p:ext uri="{BB962C8B-B14F-4D97-AF65-F5344CB8AC3E}">
        <p14:creationId xmlns:p14="http://schemas.microsoft.com/office/powerpoint/2010/main" val="2166098122"/>
      </p:ext>
    </p:extLst>
  </p:cSld>
  <p:clrMapOvr>
    <a:masterClrMapping/>
  </p:clrMapOvr>
  <mc:AlternateContent xmlns:mc="http://schemas.openxmlformats.org/markup-compatibility/2006" xmlns:p14="http://schemas.microsoft.com/office/powerpoint/2010/main">
    <mc:Choice Requires="p14">
      <p:transition spd="slow" p14:dur="2000" advTm="15023"/>
    </mc:Choice>
    <mc:Fallback xmlns="">
      <p:transition spd="slow" advTm="150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1152</TotalTime>
  <Words>1137</Words>
  <Application>Microsoft Office PowerPoint</Application>
  <PresentationFormat>Widescreen</PresentationFormat>
  <Paragraphs>58</Paragraphs>
  <Slides>22</Slides>
  <Notes>1</Notes>
  <HiddenSlides>0</HiddenSlides>
  <MMClips>11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Aptos</vt:lpstr>
      <vt:lpstr>Arial</vt:lpstr>
      <vt:lpstr>ArialMT</vt:lpstr>
      <vt:lpstr>Calibri</vt:lpstr>
      <vt:lpstr>Calibri Light</vt:lpstr>
      <vt:lpstr>Microsoft Himalaya</vt:lpstr>
      <vt:lpstr>PT Serif</vt:lpstr>
      <vt:lpstr>Symbol</vt:lpstr>
      <vt:lpstr>Times New Roman</vt:lpstr>
      <vt:lpstr>TimesNewRomanPS-BoldMT</vt:lpstr>
      <vt:lpstr>TimesNewRomanPSMT</vt:lpstr>
      <vt:lpstr>Office Theme</vt:lpstr>
      <vt:lpstr>30-2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12</cp:revision>
  <dcterms:created xsi:type="dcterms:W3CDTF">2021-07-20T09:23:46Z</dcterms:created>
  <dcterms:modified xsi:type="dcterms:W3CDTF">2025-05-02T05:45:11Z</dcterms:modified>
</cp:coreProperties>
</file>