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468" r:id="rId2"/>
    <p:sldId id="438" r:id="rId3"/>
    <p:sldId id="439" r:id="rId4"/>
    <p:sldId id="475" r:id="rId5"/>
    <p:sldId id="441" r:id="rId6"/>
    <p:sldId id="442" r:id="rId7"/>
    <p:sldId id="443" r:id="rId8"/>
    <p:sldId id="444" r:id="rId9"/>
    <p:sldId id="469" r:id="rId10"/>
    <p:sldId id="470" r:id="rId11"/>
    <p:sldId id="445" r:id="rId12"/>
    <p:sldId id="446" r:id="rId13"/>
    <p:sldId id="471" r:id="rId14"/>
    <p:sldId id="472" r:id="rId15"/>
    <p:sldId id="447" r:id="rId16"/>
    <p:sldId id="448" r:id="rId17"/>
    <p:sldId id="473" r:id="rId18"/>
    <p:sldId id="474" r:id="rId19"/>
    <p:sldId id="449" r:id="rId20"/>
    <p:sldId id="476" r:id="rId21"/>
    <p:sldId id="451" r:id="rId22"/>
    <p:sldId id="452" r:id="rId23"/>
    <p:sldId id="454" r:id="rId24"/>
    <p:sldId id="477" r:id="rId25"/>
    <p:sldId id="453" r:id="rId26"/>
    <p:sldId id="478" r:id="rId27"/>
    <p:sldId id="457" r:id="rId28"/>
    <p:sldId id="47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512C1E-83D3-431E-A427-553ED99407B9}" v="1" dt="2025-05-14T13:16:35.3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33" autoAdjust="0"/>
    <p:restoredTop sz="93969" autoAdjust="0"/>
  </p:normalViewPr>
  <p:slideViewPr>
    <p:cSldViewPr snapToGrid="0">
      <p:cViewPr varScale="1">
        <p:scale>
          <a:sx n="81" d="100"/>
          <a:sy n="81" d="100"/>
        </p:scale>
        <p:origin x="56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fred Smith" userId="3c60a3631c0db8ad" providerId="LiveId" clId="{D80E3E73-CAB4-46C4-AF56-E2918180B2D7}"/>
    <pc:docChg chg="custSel modSld">
      <pc:chgData name="Alfred Smith" userId="3c60a3631c0db8ad" providerId="LiveId" clId="{D80E3E73-CAB4-46C4-AF56-E2918180B2D7}" dt="2025-04-14T10:05:22.039" v="27"/>
      <pc:docMkLst>
        <pc:docMk/>
      </pc:docMkLst>
      <pc:sldChg chg="addSp delSp modSp mod">
        <pc:chgData name="Alfred Smith" userId="3c60a3631c0db8ad" providerId="LiveId" clId="{D80E3E73-CAB4-46C4-AF56-E2918180B2D7}" dt="2025-04-14T10:03:21.155" v="5"/>
        <pc:sldMkLst>
          <pc:docMk/>
          <pc:sldMk cId="3676245138" sldId="441"/>
        </pc:sldMkLst>
        <pc:spChg chg="add mod">
          <ac:chgData name="Alfred Smith" userId="3c60a3631c0db8ad" providerId="LiveId" clId="{D80E3E73-CAB4-46C4-AF56-E2918180B2D7}" dt="2025-04-14T10:03:21.155" v="5"/>
          <ac:spMkLst>
            <pc:docMk/>
            <pc:sldMk cId="3676245138" sldId="441"/>
            <ac:spMk id="2" creationId="{03B5690E-C3C9-197F-DBFD-8177425992A6}"/>
          </ac:spMkLst>
        </pc:spChg>
        <pc:spChg chg="add mod">
          <ac:chgData name="Alfred Smith" userId="3c60a3631c0db8ad" providerId="LiveId" clId="{D80E3E73-CAB4-46C4-AF56-E2918180B2D7}" dt="2025-04-14T10:03:21.155" v="5"/>
          <ac:spMkLst>
            <pc:docMk/>
            <pc:sldMk cId="3676245138" sldId="441"/>
            <ac:spMk id="5" creationId="{D6E01D7E-25B3-07C7-E0B3-57FCE7D35534}"/>
          </ac:spMkLst>
        </pc:spChg>
      </pc:sldChg>
      <pc:sldChg chg="addSp delSp modSp mod">
        <pc:chgData name="Alfred Smith" userId="3c60a3631c0db8ad" providerId="LiveId" clId="{D80E3E73-CAB4-46C4-AF56-E2918180B2D7}" dt="2025-04-14T10:03:29.226" v="7"/>
        <pc:sldMkLst>
          <pc:docMk/>
          <pc:sldMk cId="3095902142" sldId="443"/>
        </pc:sldMkLst>
        <pc:spChg chg="add mod">
          <ac:chgData name="Alfred Smith" userId="3c60a3631c0db8ad" providerId="LiveId" clId="{D80E3E73-CAB4-46C4-AF56-E2918180B2D7}" dt="2025-04-14T10:03:29.226" v="7"/>
          <ac:spMkLst>
            <pc:docMk/>
            <pc:sldMk cId="3095902142" sldId="443"/>
            <ac:spMk id="2" creationId="{8EA7E221-591F-4CE7-F758-B7B587D0AEB9}"/>
          </ac:spMkLst>
        </pc:spChg>
        <pc:spChg chg="add mod">
          <ac:chgData name="Alfred Smith" userId="3c60a3631c0db8ad" providerId="LiveId" clId="{D80E3E73-CAB4-46C4-AF56-E2918180B2D7}" dt="2025-04-14T10:03:29.226" v="7"/>
          <ac:spMkLst>
            <pc:docMk/>
            <pc:sldMk cId="3095902142" sldId="443"/>
            <ac:spMk id="3" creationId="{9F2F16E3-5A70-AA74-862C-B78E1FBFA804}"/>
          </ac:spMkLst>
        </pc:spChg>
      </pc:sldChg>
      <pc:sldChg chg="addSp delSp modSp mod">
        <pc:chgData name="Alfred Smith" userId="3c60a3631c0db8ad" providerId="LiveId" clId="{D80E3E73-CAB4-46C4-AF56-E2918180B2D7}" dt="2025-04-14T10:03:53.792" v="11"/>
        <pc:sldMkLst>
          <pc:docMk/>
          <pc:sldMk cId="2166098122" sldId="445"/>
        </pc:sldMkLst>
        <pc:spChg chg="add mod">
          <ac:chgData name="Alfred Smith" userId="3c60a3631c0db8ad" providerId="LiveId" clId="{D80E3E73-CAB4-46C4-AF56-E2918180B2D7}" dt="2025-04-14T10:03:53.792" v="11"/>
          <ac:spMkLst>
            <pc:docMk/>
            <pc:sldMk cId="2166098122" sldId="445"/>
            <ac:spMk id="3" creationId="{D100C545-C709-F203-A4B7-8DD3A54579BC}"/>
          </ac:spMkLst>
        </pc:spChg>
        <pc:spChg chg="add mod">
          <ac:chgData name="Alfred Smith" userId="3c60a3631c0db8ad" providerId="LiveId" clId="{D80E3E73-CAB4-46C4-AF56-E2918180B2D7}" dt="2025-04-14T10:03:53.792" v="11"/>
          <ac:spMkLst>
            <pc:docMk/>
            <pc:sldMk cId="2166098122" sldId="445"/>
            <ac:spMk id="5" creationId="{DF4F5842-C0A4-CE03-9446-43348C335694}"/>
          </ac:spMkLst>
        </pc:spChg>
      </pc:sldChg>
      <pc:sldChg chg="addSp delSp modSp mod">
        <pc:chgData name="Alfred Smith" userId="3c60a3631c0db8ad" providerId="LiveId" clId="{D80E3E73-CAB4-46C4-AF56-E2918180B2D7}" dt="2025-04-14T10:04:14.011" v="15"/>
        <pc:sldMkLst>
          <pc:docMk/>
          <pc:sldMk cId="2422728137" sldId="447"/>
        </pc:sldMkLst>
        <pc:spChg chg="add mod">
          <ac:chgData name="Alfred Smith" userId="3c60a3631c0db8ad" providerId="LiveId" clId="{D80E3E73-CAB4-46C4-AF56-E2918180B2D7}" dt="2025-04-14T10:04:14.011" v="15"/>
          <ac:spMkLst>
            <pc:docMk/>
            <pc:sldMk cId="2422728137" sldId="447"/>
            <ac:spMk id="2" creationId="{6ECAA2A7-6A59-AB23-77D9-3BB4196F9D25}"/>
          </ac:spMkLst>
        </pc:spChg>
        <pc:spChg chg="add mod">
          <ac:chgData name="Alfred Smith" userId="3c60a3631c0db8ad" providerId="LiveId" clId="{D80E3E73-CAB4-46C4-AF56-E2918180B2D7}" dt="2025-04-14T10:04:14.011" v="15"/>
          <ac:spMkLst>
            <pc:docMk/>
            <pc:sldMk cId="2422728137" sldId="447"/>
            <ac:spMk id="5" creationId="{23C9DE74-F221-064E-8181-3138BF6999D8}"/>
          </ac:spMkLst>
        </pc:spChg>
      </pc:sldChg>
      <pc:sldChg chg="addSp delSp modSp mod">
        <pc:chgData name="Alfred Smith" userId="3c60a3631c0db8ad" providerId="LiveId" clId="{D80E3E73-CAB4-46C4-AF56-E2918180B2D7}" dt="2025-04-14T10:04:35.481" v="19"/>
        <pc:sldMkLst>
          <pc:docMk/>
          <pc:sldMk cId="4160448636" sldId="449"/>
        </pc:sldMkLst>
        <pc:spChg chg="add mod">
          <ac:chgData name="Alfred Smith" userId="3c60a3631c0db8ad" providerId="LiveId" clId="{D80E3E73-CAB4-46C4-AF56-E2918180B2D7}" dt="2025-04-14T10:04:35.481" v="19"/>
          <ac:spMkLst>
            <pc:docMk/>
            <pc:sldMk cId="4160448636" sldId="449"/>
            <ac:spMk id="2" creationId="{AE9607E4-0ECE-2E99-FE70-4C6D6FF0E12D}"/>
          </ac:spMkLst>
        </pc:spChg>
        <pc:spChg chg="add mod">
          <ac:chgData name="Alfred Smith" userId="3c60a3631c0db8ad" providerId="LiveId" clId="{D80E3E73-CAB4-46C4-AF56-E2918180B2D7}" dt="2025-04-14T10:04:35.481" v="19"/>
          <ac:spMkLst>
            <pc:docMk/>
            <pc:sldMk cId="4160448636" sldId="449"/>
            <ac:spMk id="3" creationId="{6CD4219A-385E-2C4A-AED2-D2D3E83C78E3}"/>
          </ac:spMkLst>
        </pc:spChg>
      </pc:sldChg>
      <pc:sldChg chg="addSp delSp modSp mod">
        <pc:chgData name="Alfred Smith" userId="3c60a3631c0db8ad" providerId="LiveId" clId="{D80E3E73-CAB4-46C4-AF56-E2918180B2D7}" dt="2025-04-14T10:04:49.262" v="21"/>
        <pc:sldMkLst>
          <pc:docMk/>
          <pc:sldMk cId="3386340796" sldId="451"/>
        </pc:sldMkLst>
        <pc:spChg chg="add mod">
          <ac:chgData name="Alfred Smith" userId="3c60a3631c0db8ad" providerId="LiveId" clId="{D80E3E73-CAB4-46C4-AF56-E2918180B2D7}" dt="2025-04-14T10:04:49.262" v="21"/>
          <ac:spMkLst>
            <pc:docMk/>
            <pc:sldMk cId="3386340796" sldId="451"/>
            <ac:spMk id="2" creationId="{00A064D4-A769-0723-EAAE-9023CC4CEF73}"/>
          </ac:spMkLst>
        </pc:spChg>
        <pc:spChg chg="add mod">
          <ac:chgData name="Alfred Smith" userId="3c60a3631c0db8ad" providerId="LiveId" clId="{D80E3E73-CAB4-46C4-AF56-E2918180B2D7}" dt="2025-04-14T10:04:49.262" v="21"/>
          <ac:spMkLst>
            <pc:docMk/>
            <pc:sldMk cId="3386340796" sldId="451"/>
            <ac:spMk id="3" creationId="{4A071280-C846-A531-C8B0-1CD1B984ACF7}"/>
          </ac:spMkLst>
        </pc:spChg>
      </pc:sldChg>
      <pc:sldChg chg="addSp delSp modSp mod">
        <pc:chgData name="Alfred Smith" userId="3c60a3631c0db8ad" providerId="LiveId" clId="{D80E3E73-CAB4-46C4-AF56-E2918180B2D7}" dt="2025-04-14T10:05:11.515" v="25"/>
        <pc:sldMkLst>
          <pc:docMk/>
          <pc:sldMk cId="283334129" sldId="453"/>
        </pc:sldMkLst>
        <pc:spChg chg="add mod">
          <ac:chgData name="Alfred Smith" userId="3c60a3631c0db8ad" providerId="LiveId" clId="{D80E3E73-CAB4-46C4-AF56-E2918180B2D7}" dt="2025-04-14T10:05:11.515" v="25"/>
          <ac:spMkLst>
            <pc:docMk/>
            <pc:sldMk cId="283334129" sldId="453"/>
            <ac:spMk id="2" creationId="{EC85B0AB-E07F-4403-F014-D7B0E498BD76}"/>
          </ac:spMkLst>
        </pc:spChg>
        <pc:spChg chg="add mod">
          <ac:chgData name="Alfred Smith" userId="3c60a3631c0db8ad" providerId="LiveId" clId="{D80E3E73-CAB4-46C4-AF56-E2918180B2D7}" dt="2025-04-14T10:05:11.515" v="25"/>
          <ac:spMkLst>
            <pc:docMk/>
            <pc:sldMk cId="283334129" sldId="453"/>
            <ac:spMk id="3" creationId="{F9D1D511-934A-3697-0E04-A4479D84910E}"/>
          </ac:spMkLst>
        </pc:spChg>
      </pc:sldChg>
      <pc:sldChg chg="addSp delSp modSp mod">
        <pc:chgData name="Alfred Smith" userId="3c60a3631c0db8ad" providerId="LiveId" clId="{D80E3E73-CAB4-46C4-AF56-E2918180B2D7}" dt="2025-04-14T10:05:01.711" v="23"/>
        <pc:sldMkLst>
          <pc:docMk/>
          <pc:sldMk cId="2511564658" sldId="454"/>
        </pc:sldMkLst>
        <pc:spChg chg="add mod">
          <ac:chgData name="Alfred Smith" userId="3c60a3631c0db8ad" providerId="LiveId" clId="{D80E3E73-CAB4-46C4-AF56-E2918180B2D7}" dt="2025-04-14T10:05:01.711" v="23"/>
          <ac:spMkLst>
            <pc:docMk/>
            <pc:sldMk cId="2511564658" sldId="454"/>
            <ac:spMk id="2" creationId="{7EF7286E-87EA-C93C-E706-3205E88107CE}"/>
          </ac:spMkLst>
        </pc:spChg>
        <pc:spChg chg="add mod">
          <ac:chgData name="Alfred Smith" userId="3c60a3631c0db8ad" providerId="LiveId" clId="{D80E3E73-CAB4-46C4-AF56-E2918180B2D7}" dt="2025-04-14T10:05:01.711" v="23"/>
          <ac:spMkLst>
            <pc:docMk/>
            <pc:sldMk cId="2511564658" sldId="454"/>
            <ac:spMk id="3" creationId="{B67E4D91-9EC7-EE7F-BB3C-1B04C2BF7491}"/>
          </ac:spMkLst>
        </pc:spChg>
      </pc:sldChg>
      <pc:sldChg chg="addSp delSp modSp mod">
        <pc:chgData name="Alfred Smith" userId="3c60a3631c0db8ad" providerId="LiveId" clId="{D80E3E73-CAB4-46C4-AF56-E2918180B2D7}" dt="2025-04-14T10:05:22.039" v="27"/>
        <pc:sldMkLst>
          <pc:docMk/>
          <pc:sldMk cId="2618424304" sldId="457"/>
        </pc:sldMkLst>
        <pc:spChg chg="add mod">
          <ac:chgData name="Alfred Smith" userId="3c60a3631c0db8ad" providerId="LiveId" clId="{D80E3E73-CAB4-46C4-AF56-E2918180B2D7}" dt="2025-04-14T10:05:22.039" v="27"/>
          <ac:spMkLst>
            <pc:docMk/>
            <pc:sldMk cId="2618424304" sldId="457"/>
            <ac:spMk id="3" creationId="{9E2A4439-31E0-8E08-5571-241503E7E85B}"/>
          </ac:spMkLst>
        </pc:spChg>
        <pc:spChg chg="add mod">
          <ac:chgData name="Alfred Smith" userId="3c60a3631c0db8ad" providerId="LiveId" clId="{D80E3E73-CAB4-46C4-AF56-E2918180B2D7}" dt="2025-04-14T10:05:22.039" v="27"/>
          <ac:spMkLst>
            <pc:docMk/>
            <pc:sldMk cId="2618424304" sldId="457"/>
            <ac:spMk id="5" creationId="{5229D58D-75B3-0925-5658-141268FA31EA}"/>
          </ac:spMkLst>
        </pc:spChg>
      </pc:sldChg>
      <pc:sldChg chg="addSp delSp modSp mod">
        <pc:chgData name="Alfred Smith" userId="3c60a3631c0db8ad" providerId="LiveId" clId="{D80E3E73-CAB4-46C4-AF56-E2918180B2D7}" dt="2025-04-14T10:02:41.252" v="1"/>
        <pc:sldMkLst>
          <pc:docMk/>
          <pc:sldMk cId="3596600315" sldId="468"/>
        </pc:sldMkLst>
        <pc:spChg chg="add mod">
          <ac:chgData name="Alfred Smith" userId="3c60a3631c0db8ad" providerId="LiveId" clId="{D80E3E73-CAB4-46C4-AF56-E2918180B2D7}" dt="2025-04-14T10:02:41.252" v="1"/>
          <ac:spMkLst>
            <pc:docMk/>
            <pc:sldMk cId="3596600315" sldId="468"/>
            <ac:spMk id="4" creationId="{B9918420-9D6C-7D3B-432E-85D6DFE0BD1B}"/>
          </ac:spMkLst>
        </pc:spChg>
      </pc:sldChg>
      <pc:sldChg chg="addSp delSp modSp mod">
        <pc:chgData name="Alfred Smith" userId="3c60a3631c0db8ad" providerId="LiveId" clId="{D80E3E73-CAB4-46C4-AF56-E2918180B2D7}" dt="2025-04-14T10:03:37.882" v="9"/>
        <pc:sldMkLst>
          <pc:docMk/>
          <pc:sldMk cId="2606270400" sldId="469"/>
        </pc:sldMkLst>
        <pc:spChg chg="add mod">
          <ac:chgData name="Alfred Smith" userId="3c60a3631c0db8ad" providerId="LiveId" clId="{D80E3E73-CAB4-46C4-AF56-E2918180B2D7}" dt="2025-04-14T10:03:37.882" v="9"/>
          <ac:spMkLst>
            <pc:docMk/>
            <pc:sldMk cId="2606270400" sldId="469"/>
            <ac:spMk id="2" creationId="{E60F4A7C-A457-C072-41F0-DFC02B0AE26C}"/>
          </ac:spMkLst>
        </pc:spChg>
        <pc:spChg chg="add mod">
          <ac:chgData name="Alfred Smith" userId="3c60a3631c0db8ad" providerId="LiveId" clId="{D80E3E73-CAB4-46C4-AF56-E2918180B2D7}" dt="2025-04-14T10:03:37.882" v="9"/>
          <ac:spMkLst>
            <pc:docMk/>
            <pc:sldMk cId="2606270400" sldId="469"/>
            <ac:spMk id="3" creationId="{C7A70811-1EB2-E1BC-ACAC-5976F320C51B}"/>
          </ac:spMkLst>
        </pc:spChg>
      </pc:sldChg>
      <pc:sldChg chg="addSp delSp modSp mod">
        <pc:chgData name="Alfred Smith" userId="3c60a3631c0db8ad" providerId="LiveId" clId="{D80E3E73-CAB4-46C4-AF56-E2918180B2D7}" dt="2025-04-14T10:04:03.613" v="13"/>
        <pc:sldMkLst>
          <pc:docMk/>
          <pc:sldMk cId="2934462997" sldId="471"/>
        </pc:sldMkLst>
        <pc:spChg chg="add mod">
          <ac:chgData name="Alfred Smith" userId="3c60a3631c0db8ad" providerId="LiveId" clId="{D80E3E73-CAB4-46C4-AF56-E2918180B2D7}" dt="2025-04-14T10:04:03.613" v="13"/>
          <ac:spMkLst>
            <pc:docMk/>
            <pc:sldMk cId="2934462997" sldId="471"/>
            <ac:spMk id="2" creationId="{5A98205A-2B0C-3071-90A0-CB2FA8874985}"/>
          </ac:spMkLst>
        </pc:spChg>
        <pc:spChg chg="add mod">
          <ac:chgData name="Alfred Smith" userId="3c60a3631c0db8ad" providerId="LiveId" clId="{D80E3E73-CAB4-46C4-AF56-E2918180B2D7}" dt="2025-04-14T10:04:03.613" v="13"/>
          <ac:spMkLst>
            <pc:docMk/>
            <pc:sldMk cId="2934462997" sldId="471"/>
            <ac:spMk id="3" creationId="{4240060F-A2E0-61DC-B5B3-117D048E0F2C}"/>
          </ac:spMkLst>
        </pc:spChg>
      </pc:sldChg>
      <pc:sldChg chg="addSp delSp modSp mod">
        <pc:chgData name="Alfred Smith" userId="3c60a3631c0db8ad" providerId="LiveId" clId="{D80E3E73-CAB4-46C4-AF56-E2918180B2D7}" dt="2025-04-14T10:04:22.301" v="17"/>
        <pc:sldMkLst>
          <pc:docMk/>
          <pc:sldMk cId="2409042079" sldId="473"/>
        </pc:sldMkLst>
        <pc:spChg chg="add mod">
          <ac:chgData name="Alfred Smith" userId="3c60a3631c0db8ad" providerId="LiveId" clId="{D80E3E73-CAB4-46C4-AF56-E2918180B2D7}" dt="2025-04-14T10:04:22.301" v="17"/>
          <ac:spMkLst>
            <pc:docMk/>
            <pc:sldMk cId="2409042079" sldId="473"/>
            <ac:spMk id="3" creationId="{6E6CD7A4-EC0E-66BC-B041-B2BD720530A2}"/>
          </ac:spMkLst>
        </pc:spChg>
        <pc:spChg chg="add mod">
          <ac:chgData name="Alfred Smith" userId="3c60a3631c0db8ad" providerId="LiveId" clId="{D80E3E73-CAB4-46C4-AF56-E2918180B2D7}" dt="2025-04-14T10:04:22.301" v="17"/>
          <ac:spMkLst>
            <pc:docMk/>
            <pc:sldMk cId="2409042079" sldId="473"/>
            <ac:spMk id="5" creationId="{929DD968-97ED-F7F9-2D10-CC686A1E38E4}"/>
          </ac:spMkLst>
        </pc:spChg>
      </pc:sldChg>
      <pc:sldChg chg="addSp delSp modSp mod">
        <pc:chgData name="Alfred Smith" userId="3c60a3631c0db8ad" providerId="LiveId" clId="{D80E3E73-CAB4-46C4-AF56-E2918180B2D7}" dt="2025-04-14T10:02:57.081" v="3"/>
        <pc:sldMkLst>
          <pc:docMk/>
          <pc:sldMk cId="1843650348" sldId="475"/>
        </pc:sldMkLst>
        <pc:spChg chg="add mod">
          <ac:chgData name="Alfred Smith" userId="3c60a3631c0db8ad" providerId="LiveId" clId="{D80E3E73-CAB4-46C4-AF56-E2918180B2D7}" dt="2025-04-14T10:02:57.081" v="3"/>
          <ac:spMkLst>
            <pc:docMk/>
            <pc:sldMk cId="1843650348" sldId="475"/>
            <ac:spMk id="3" creationId="{A813FB7D-FCED-DDFB-2857-89443FC69D54}"/>
          </ac:spMkLst>
        </pc:spChg>
        <pc:spChg chg="add mod">
          <ac:chgData name="Alfred Smith" userId="3c60a3631c0db8ad" providerId="LiveId" clId="{D80E3E73-CAB4-46C4-AF56-E2918180B2D7}" dt="2025-04-14T10:02:57.081" v="3"/>
          <ac:spMkLst>
            <pc:docMk/>
            <pc:sldMk cId="1843650348" sldId="475"/>
            <ac:spMk id="5" creationId="{C1953DD1-5E95-50A5-759E-31EB6A134293}"/>
          </ac:spMkLst>
        </pc:spChg>
      </pc:sldChg>
    </pc:docChg>
  </pc:docChgLst>
  <pc:docChgLst>
    <pc:chgData name="Leonie Smith" userId="fed1330f33f5650e" providerId="LiveId" clId="{1C38E134-BCE4-478C-B378-D2A725C06F98}"/>
    <pc:docChg chg="custSel modSld">
      <pc:chgData name="Leonie Smith" userId="fed1330f33f5650e" providerId="LiveId" clId="{1C38E134-BCE4-478C-B378-D2A725C06F98}" dt="2022-08-11T06:09:08.002" v="83" actId="5793"/>
      <pc:docMkLst>
        <pc:docMk/>
      </pc:docMkLst>
      <pc:sldChg chg="addSp delSp modSp modTransition modAnim">
        <pc:chgData name="Leonie Smith" userId="fed1330f33f5650e" providerId="LiveId" clId="{1C38E134-BCE4-478C-B378-D2A725C06F98}" dt="2022-08-10T05:24:11.796" v="5"/>
        <pc:sldMkLst>
          <pc:docMk/>
          <pc:sldMk cId="3759221820" sldId="439"/>
        </pc:sldMkLst>
      </pc:sldChg>
      <pc:sldChg chg="addSp delSp modSp modTransition modAnim">
        <pc:chgData name="Leonie Smith" userId="fed1330f33f5650e" providerId="LiveId" clId="{1C38E134-BCE4-478C-B378-D2A725C06F98}" dt="2022-08-10T05:30:01.335" v="17"/>
        <pc:sldMkLst>
          <pc:docMk/>
          <pc:sldMk cId="3676245138" sldId="441"/>
        </pc:sldMkLst>
      </pc:sldChg>
      <pc:sldChg chg="addSp delSp modSp modTransition modAnim">
        <pc:chgData name="Leonie Smith" userId="fed1330f33f5650e" providerId="LiveId" clId="{1C38E134-BCE4-478C-B378-D2A725C06F98}" dt="2022-08-10T05:35:26.265" v="29"/>
        <pc:sldMkLst>
          <pc:docMk/>
          <pc:sldMk cId="3095902142" sldId="443"/>
        </pc:sldMkLst>
      </pc:sldChg>
      <pc:sldChg chg="addSp modSp">
        <pc:chgData name="Leonie Smith" userId="fed1330f33f5650e" providerId="LiveId" clId="{1C38E134-BCE4-478C-B378-D2A725C06F98}" dt="2022-08-10T05:41:47.599" v="37"/>
        <pc:sldMkLst>
          <pc:docMk/>
          <pc:sldMk cId="2166098122" sldId="445"/>
        </pc:sldMkLst>
      </pc:sldChg>
      <pc:sldChg chg="addSp delSp modSp modTransition modAnim">
        <pc:chgData name="Leonie Smith" userId="fed1330f33f5650e" providerId="LiveId" clId="{1C38E134-BCE4-478C-B378-D2A725C06F98}" dt="2022-08-10T05:56:20.692" v="47"/>
        <pc:sldMkLst>
          <pc:docMk/>
          <pc:sldMk cId="2422728137" sldId="447"/>
        </pc:sldMkLst>
      </pc:sldChg>
      <pc:sldChg chg="addSp delSp modSp modTransition modAnim">
        <pc:chgData name="Leonie Smith" userId="fed1330f33f5650e" providerId="LiveId" clId="{1C38E134-BCE4-478C-B378-D2A725C06F98}" dt="2022-08-10T06:05:06.101" v="57"/>
        <pc:sldMkLst>
          <pc:docMk/>
          <pc:sldMk cId="4160448636" sldId="449"/>
        </pc:sldMkLst>
      </pc:sldChg>
      <pc:sldChg chg="addSp delSp modSp modTransition modAnim">
        <pc:chgData name="Leonie Smith" userId="fed1330f33f5650e" providerId="LiveId" clId="{1C38E134-BCE4-478C-B378-D2A725C06F98}" dt="2022-08-10T06:21:16.591" v="66"/>
        <pc:sldMkLst>
          <pc:docMk/>
          <pc:sldMk cId="3386340796" sldId="451"/>
        </pc:sldMkLst>
      </pc:sldChg>
      <pc:sldChg chg="addSp delSp modSp modTransition modAnim">
        <pc:chgData name="Leonie Smith" userId="fed1330f33f5650e" providerId="LiveId" clId="{1C38E134-BCE4-478C-B378-D2A725C06F98}" dt="2022-08-10T06:32:05.638" v="78"/>
        <pc:sldMkLst>
          <pc:docMk/>
          <pc:sldMk cId="283334129" sldId="453"/>
        </pc:sldMkLst>
      </pc:sldChg>
      <pc:sldChg chg="addSp delSp modSp modTransition modAnim">
        <pc:chgData name="Leonie Smith" userId="fed1330f33f5650e" providerId="LiveId" clId="{1C38E134-BCE4-478C-B378-D2A725C06F98}" dt="2022-08-10T06:26:39.676" v="71"/>
        <pc:sldMkLst>
          <pc:docMk/>
          <pc:sldMk cId="2511564658" sldId="454"/>
        </pc:sldMkLst>
      </pc:sldChg>
      <pc:sldChg chg="addSp modSp">
        <pc:chgData name="Leonie Smith" userId="fed1330f33f5650e" providerId="LiveId" clId="{1C38E134-BCE4-478C-B378-D2A725C06F98}" dt="2022-08-10T06:34:16.058" v="79"/>
        <pc:sldMkLst>
          <pc:docMk/>
          <pc:sldMk cId="2618424304" sldId="457"/>
        </pc:sldMkLst>
      </pc:sldChg>
      <pc:sldChg chg="addSp delSp modSp modTransition modAnim modNotesTx">
        <pc:chgData name="Leonie Smith" userId="fed1330f33f5650e" providerId="LiveId" clId="{1C38E134-BCE4-478C-B378-D2A725C06F98}" dt="2022-08-11T06:09:08.002" v="83" actId="5793"/>
        <pc:sldMkLst>
          <pc:docMk/>
          <pc:sldMk cId="3596600315" sldId="468"/>
        </pc:sldMkLst>
      </pc:sldChg>
      <pc:sldChg chg="addSp delSp modSp modTransition modAnim">
        <pc:chgData name="Leonie Smith" userId="fed1330f33f5650e" providerId="LiveId" clId="{1C38E134-BCE4-478C-B378-D2A725C06F98}" dt="2022-08-10T05:38:15.860" v="36"/>
        <pc:sldMkLst>
          <pc:docMk/>
          <pc:sldMk cId="2606270400" sldId="469"/>
        </pc:sldMkLst>
      </pc:sldChg>
      <pc:sldChg chg="addSp delSp modSp modTransition modAnim">
        <pc:chgData name="Leonie Smith" userId="fed1330f33f5650e" providerId="LiveId" clId="{1C38E134-BCE4-478C-B378-D2A725C06F98}" dt="2022-08-10T05:47:01.686" v="44"/>
        <pc:sldMkLst>
          <pc:docMk/>
          <pc:sldMk cId="2934462997" sldId="471"/>
        </pc:sldMkLst>
      </pc:sldChg>
      <pc:sldChg chg="addSp modSp">
        <pc:chgData name="Leonie Smith" userId="fed1330f33f5650e" providerId="LiveId" clId="{1C38E134-BCE4-478C-B378-D2A725C06F98}" dt="2022-08-10T06:00:45.936" v="48"/>
        <pc:sldMkLst>
          <pc:docMk/>
          <pc:sldMk cId="2409042079" sldId="473"/>
        </pc:sldMkLst>
      </pc:sldChg>
    </pc:docChg>
  </pc:docChgLst>
  <pc:docChgLst>
    <pc:chgData name="Alfred Smith" userId="3c60a3631c0db8ad" providerId="LiveId" clId="{27512C1E-83D3-431E-A427-553ED99407B9}"/>
    <pc:docChg chg="custSel modSld">
      <pc:chgData name="Alfred Smith" userId="3c60a3631c0db8ad" providerId="LiveId" clId="{27512C1E-83D3-431E-A427-553ED99407B9}" dt="2025-05-16T05:50:18.320" v="14" actId="27636"/>
      <pc:docMkLst>
        <pc:docMk/>
      </pc:docMkLst>
      <pc:sldChg chg="modSp">
        <pc:chgData name="Alfred Smith" userId="3c60a3631c0db8ad" providerId="LiveId" clId="{27512C1E-83D3-431E-A427-553ED99407B9}" dt="2025-05-14T13:16:35.382" v="0"/>
        <pc:sldMkLst>
          <pc:docMk/>
          <pc:sldMk cId="3261377596" sldId="438"/>
        </pc:sldMkLst>
        <pc:spChg chg="mod">
          <ac:chgData name="Alfred Smith" userId="3c60a3631c0db8ad" providerId="LiveId" clId="{27512C1E-83D3-431E-A427-553ED99407B9}" dt="2025-05-14T13:16:35.382" v="0"/>
          <ac:spMkLst>
            <pc:docMk/>
            <pc:sldMk cId="3261377596" sldId="438"/>
            <ac:spMk id="2" creationId="{9B8594A1-835D-9BF3-F06A-0270EC5CBD5A}"/>
          </ac:spMkLst>
        </pc:spChg>
      </pc:sldChg>
      <pc:sldChg chg="modSp">
        <pc:chgData name="Alfred Smith" userId="3c60a3631c0db8ad" providerId="LiveId" clId="{27512C1E-83D3-431E-A427-553ED99407B9}" dt="2025-05-14T13:16:35.382" v="0"/>
        <pc:sldMkLst>
          <pc:docMk/>
          <pc:sldMk cId="3759221820" sldId="439"/>
        </pc:sldMkLst>
        <pc:spChg chg="mod">
          <ac:chgData name="Alfred Smith" userId="3c60a3631c0db8ad" providerId="LiveId" clId="{27512C1E-83D3-431E-A427-553ED99407B9}" dt="2025-05-14T13:16:35.382" v="0"/>
          <ac:spMkLst>
            <pc:docMk/>
            <pc:sldMk cId="3759221820" sldId="439"/>
            <ac:spMk id="6" creationId="{416C064E-628E-47C0-A712-DB178FE9901E}"/>
          </ac:spMkLst>
        </pc:spChg>
      </pc:sldChg>
      <pc:sldChg chg="modSp mod">
        <pc:chgData name="Alfred Smith" userId="3c60a3631c0db8ad" providerId="LiveId" clId="{27512C1E-83D3-431E-A427-553ED99407B9}" dt="2025-05-14T13:17:18.480" v="1"/>
        <pc:sldMkLst>
          <pc:docMk/>
          <pc:sldMk cId="3676245138" sldId="441"/>
        </pc:sldMkLst>
        <pc:spChg chg="mod">
          <ac:chgData name="Alfred Smith" userId="3c60a3631c0db8ad" providerId="LiveId" clId="{27512C1E-83D3-431E-A427-553ED99407B9}" dt="2025-05-14T13:17:18.480" v="1"/>
          <ac:spMkLst>
            <pc:docMk/>
            <pc:sldMk cId="3676245138" sldId="441"/>
            <ac:spMk id="2" creationId="{03B5690E-C3C9-197F-DBFD-8177425992A6}"/>
          </ac:spMkLst>
        </pc:spChg>
      </pc:sldChg>
      <pc:sldChg chg="modSp">
        <pc:chgData name="Alfred Smith" userId="3c60a3631c0db8ad" providerId="LiveId" clId="{27512C1E-83D3-431E-A427-553ED99407B9}" dt="2025-05-14T13:16:35.382" v="0"/>
        <pc:sldMkLst>
          <pc:docMk/>
          <pc:sldMk cId="2180228365" sldId="442"/>
        </pc:sldMkLst>
        <pc:spChg chg="mod">
          <ac:chgData name="Alfred Smith" userId="3c60a3631c0db8ad" providerId="LiveId" clId="{27512C1E-83D3-431E-A427-553ED99407B9}" dt="2025-05-14T13:16:35.382" v="0"/>
          <ac:spMkLst>
            <pc:docMk/>
            <pc:sldMk cId="2180228365" sldId="442"/>
            <ac:spMk id="2" creationId="{C047ADF8-21D6-3117-68E3-E224F1E26BAF}"/>
          </ac:spMkLst>
        </pc:spChg>
      </pc:sldChg>
      <pc:sldChg chg="modSp mod">
        <pc:chgData name="Alfred Smith" userId="3c60a3631c0db8ad" providerId="LiveId" clId="{27512C1E-83D3-431E-A427-553ED99407B9}" dt="2025-05-14T13:17:37.597" v="2"/>
        <pc:sldMkLst>
          <pc:docMk/>
          <pc:sldMk cId="3095902142" sldId="443"/>
        </pc:sldMkLst>
        <pc:spChg chg="mod">
          <ac:chgData name="Alfred Smith" userId="3c60a3631c0db8ad" providerId="LiveId" clId="{27512C1E-83D3-431E-A427-553ED99407B9}" dt="2025-05-14T13:17:37.597" v="2"/>
          <ac:spMkLst>
            <pc:docMk/>
            <pc:sldMk cId="3095902142" sldId="443"/>
            <ac:spMk id="2" creationId="{8EA7E221-591F-4CE7-F758-B7B587D0AEB9}"/>
          </ac:spMkLst>
        </pc:spChg>
      </pc:sldChg>
      <pc:sldChg chg="modSp">
        <pc:chgData name="Alfred Smith" userId="3c60a3631c0db8ad" providerId="LiveId" clId="{27512C1E-83D3-431E-A427-553ED99407B9}" dt="2025-05-14T13:16:35.382" v="0"/>
        <pc:sldMkLst>
          <pc:docMk/>
          <pc:sldMk cId="1718612039" sldId="444"/>
        </pc:sldMkLst>
        <pc:spChg chg="mod">
          <ac:chgData name="Alfred Smith" userId="3c60a3631c0db8ad" providerId="LiveId" clId="{27512C1E-83D3-431E-A427-553ED99407B9}" dt="2025-05-14T13:16:35.382" v="0"/>
          <ac:spMkLst>
            <pc:docMk/>
            <pc:sldMk cId="1718612039" sldId="444"/>
            <ac:spMk id="2" creationId="{B8DD397C-69E6-3227-9FCB-34D9417E5547}"/>
          </ac:spMkLst>
        </pc:spChg>
      </pc:sldChg>
      <pc:sldChg chg="modSp mod">
        <pc:chgData name="Alfred Smith" userId="3c60a3631c0db8ad" providerId="LiveId" clId="{27512C1E-83D3-431E-A427-553ED99407B9}" dt="2025-05-14T13:18:56.303" v="4"/>
        <pc:sldMkLst>
          <pc:docMk/>
          <pc:sldMk cId="2166098122" sldId="445"/>
        </pc:sldMkLst>
        <pc:spChg chg="mod">
          <ac:chgData name="Alfred Smith" userId="3c60a3631c0db8ad" providerId="LiveId" clId="{27512C1E-83D3-431E-A427-553ED99407B9}" dt="2025-05-14T13:18:56.303" v="4"/>
          <ac:spMkLst>
            <pc:docMk/>
            <pc:sldMk cId="2166098122" sldId="445"/>
            <ac:spMk id="3" creationId="{D100C545-C709-F203-A4B7-8DD3A54579BC}"/>
          </ac:spMkLst>
        </pc:spChg>
      </pc:sldChg>
      <pc:sldChg chg="modSp">
        <pc:chgData name="Alfred Smith" userId="3c60a3631c0db8ad" providerId="LiveId" clId="{27512C1E-83D3-431E-A427-553ED99407B9}" dt="2025-05-14T13:16:35.382" v="0"/>
        <pc:sldMkLst>
          <pc:docMk/>
          <pc:sldMk cId="665805102" sldId="446"/>
        </pc:sldMkLst>
        <pc:spChg chg="mod">
          <ac:chgData name="Alfred Smith" userId="3c60a3631c0db8ad" providerId="LiveId" clId="{27512C1E-83D3-431E-A427-553ED99407B9}" dt="2025-05-14T13:16:35.382" v="0"/>
          <ac:spMkLst>
            <pc:docMk/>
            <pc:sldMk cId="665805102" sldId="446"/>
            <ac:spMk id="2" creationId="{C67A6F48-E67D-14A3-EAE9-D21E4096AB75}"/>
          </ac:spMkLst>
        </pc:spChg>
      </pc:sldChg>
      <pc:sldChg chg="modSp mod">
        <pc:chgData name="Alfred Smith" userId="3c60a3631c0db8ad" providerId="LiveId" clId="{27512C1E-83D3-431E-A427-553ED99407B9}" dt="2025-05-14T13:20:01.648" v="6"/>
        <pc:sldMkLst>
          <pc:docMk/>
          <pc:sldMk cId="2422728137" sldId="447"/>
        </pc:sldMkLst>
        <pc:spChg chg="mod">
          <ac:chgData name="Alfred Smith" userId="3c60a3631c0db8ad" providerId="LiveId" clId="{27512C1E-83D3-431E-A427-553ED99407B9}" dt="2025-05-14T13:20:01.648" v="6"/>
          <ac:spMkLst>
            <pc:docMk/>
            <pc:sldMk cId="2422728137" sldId="447"/>
            <ac:spMk id="2" creationId="{6ECAA2A7-6A59-AB23-77D9-3BB4196F9D25}"/>
          </ac:spMkLst>
        </pc:spChg>
      </pc:sldChg>
      <pc:sldChg chg="modSp">
        <pc:chgData name="Alfred Smith" userId="3c60a3631c0db8ad" providerId="LiveId" clId="{27512C1E-83D3-431E-A427-553ED99407B9}" dt="2025-05-14T13:16:35.382" v="0"/>
        <pc:sldMkLst>
          <pc:docMk/>
          <pc:sldMk cId="843663555" sldId="448"/>
        </pc:sldMkLst>
        <pc:spChg chg="mod">
          <ac:chgData name="Alfred Smith" userId="3c60a3631c0db8ad" providerId="LiveId" clId="{27512C1E-83D3-431E-A427-553ED99407B9}" dt="2025-05-14T13:16:35.382" v="0"/>
          <ac:spMkLst>
            <pc:docMk/>
            <pc:sldMk cId="843663555" sldId="448"/>
            <ac:spMk id="2" creationId="{34FF5A01-A64F-8EBA-EA6A-2D1BC4764BC5}"/>
          </ac:spMkLst>
        </pc:spChg>
      </pc:sldChg>
      <pc:sldChg chg="modSp mod">
        <pc:chgData name="Alfred Smith" userId="3c60a3631c0db8ad" providerId="LiveId" clId="{27512C1E-83D3-431E-A427-553ED99407B9}" dt="2025-05-14T13:20:51.636" v="8"/>
        <pc:sldMkLst>
          <pc:docMk/>
          <pc:sldMk cId="4160448636" sldId="449"/>
        </pc:sldMkLst>
        <pc:spChg chg="mod">
          <ac:chgData name="Alfred Smith" userId="3c60a3631c0db8ad" providerId="LiveId" clId="{27512C1E-83D3-431E-A427-553ED99407B9}" dt="2025-05-14T13:20:51.636" v="8"/>
          <ac:spMkLst>
            <pc:docMk/>
            <pc:sldMk cId="4160448636" sldId="449"/>
            <ac:spMk id="2" creationId="{AE9607E4-0ECE-2E99-FE70-4C6D6FF0E12D}"/>
          </ac:spMkLst>
        </pc:spChg>
      </pc:sldChg>
      <pc:sldChg chg="modSp mod">
        <pc:chgData name="Alfred Smith" userId="3c60a3631c0db8ad" providerId="LiveId" clId="{27512C1E-83D3-431E-A427-553ED99407B9}" dt="2025-05-14T13:21:19.440" v="9"/>
        <pc:sldMkLst>
          <pc:docMk/>
          <pc:sldMk cId="3386340796" sldId="451"/>
        </pc:sldMkLst>
        <pc:spChg chg="mod">
          <ac:chgData name="Alfred Smith" userId="3c60a3631c0db8ad" providerId="LiveId" clId="{27512C1E-83D3-431E-A427-553ED99407B9}" dt="2025-05-14T13:21:19.440" v="9"/>
          <ac:spMkLst>
            <pc:docMk/>
            <pc:sldMk cId="3386340796" sldId="451"/>
            <ac:spMk id="2" creationId="{00A064D4-A769-0723-EAAE-9023CC4CEF73}"/>
          </ac:spMkLst>
        </pc:spChg>
      </pc:sldChg>
      <pc:sldChg chg="modSp">
        <pc:chgData name="Alfred Smith" userId="3c60a3631c0db8ad" providerId="LiveId" clId="{27512C1E-83D3-431E-A427-553ED99407B9}" dt="2025-05-14T13:16:35.382" v="0"/>
        <pc:sldMkLst>
          <pc:docMk/>
          <pc:sldMk cId="4002949039" sldId="452"/>
        </pc:sldMkLst>
        <pc:spChg chg="mod">
          <ac:chgData name="Alfred Smith" userId="3c60a3631c0db8ad" providerId="LiveId" clId="{27512C1E-83D3-431E-A427-553ED99407B9}" dt="2025-05-14T13:16:35.382" v="0"/>
          <ac:spMkLst>
            <pc:docMk/>
            <pc:sldMk cId="4002949039" sldId="452"/>
            <ac:spMk id="2" creationId="{07D4C9E0-1A26-F94F-062A-599BF8781553}"/>
          </ac:spMkLst>
        </pc:spChg>
      </pc:sldChg>
      <pc:sldChg chg="modSp mod">
        <pc:chgData name="Alfred Smith" userId="3c60a3631c0db8ad" providerId="LiveId" clId="{27512C1E-83D3-431E-A427-553ED99407B9}" dt="2025-05-14T13:22:07.607" v="11"/>
        <pc:sldMkLst>
          <pc:docMk/>
          <pc:sldMk cId="283334129" sldId="453"/>
        </pc:sldMkLst>
        <pc:spChg chg="mod">
          <ac:chgData name="Alfred Smith" userId="3c60a3631c0db8ad" providerId="LiveId" clId="{27512C1E-83D3-431E-A427-553ED99407B9}" dt="2025-05-14T13:22:07.607" v="11"/>
          <ac:spMkLst>
            <pc:docMk/>
            <pc:sldMk cId="283334129" sldId="453"/>
            <ac:spMk id="2" creationId="{EC85B0AB-E07F-4403-F014-D7B0E498BD76}"/>
          </ac:spMkLst>
        </pc:spChg>
      </pc:sldChg>
      <pc:sldChg chg="modSp mod">
        <pc:chgData name="Alfred Smith" userId="3c60a3631c0db8ad" providerId="LiveId" clId="{27512C1E-83D3-431E-A427-553ED99407B9}" dt="2025-05-14T13:21:42.416" v="10"/>
        <pc:sldMkLst>
          <pc:docMk/>
          <pc:sldMk cId="2511564658" sldId="454"/>
        </pc:sldMkLst>
        <pc:spChg chg="mod">
          <ac:chgData name="Alfred Smith" userId="3c60a3631c0db8ad" providerId="LiveId" clId="{27512C1E-83D3-431E-A427-553ED99407B9}" dt="2025-05-14T13:21:42.416" v="10"/>
          <ac:spMkLst>
            <pc:docMk/>
            <pc:sldMk cId="2511564658" sldId="454"/>
            <ac:spMk id="2" creationId="{7EF7286E-87EA-C93C-E706-3205E88107CE}"/>
          </ac:spMkLst>
        </pc:spChg>
      </pc:sldChg>
      <pc:sldChg chg="modSp mod">
        <pc:chgData name="Alfred Smith" userId="3c60a3631c0db8ad" providerId="LiveId" clId="{27512C1E-83D3-431E-A427-553ED99407B9}" dt="2025-05-14T13:22:25.671" v="12"/>
        <pc:sldMkLst>
          <pc:docMk/>
          <pc:sldMk cId="2618424304" sldId="457"/>
        </pc:sldMkLst>
        <pc:spChg chg="mod">
          <ac:chgData name="Alfred Smith" userId="3c60a3631c0db8ad" providerId="LiveId" clId="{27512C1E-83D3-431E-A427-553ED99407B9}" dt="2025-05-14T13:22:25.671" v="12"/>
          <ac:spMkLst>
            <pc:docMk/>
            <pc:sldMk cId="2618424304" sldId="457"/>
            <ac:spMk id="3" creationId="{9E2A4439-31E0-8E08-5571-241503E7E85B}"/>
          </ac:spMkLst>
        </pc:spChg>
      </pc:sldChg>
      <pc:sldChg chg="modSp mod">
        <pc:chgData name="Alfred Smith" userId="3c60a3631c0db8ad" providerId="LiveId" clId="{27512C1E-83D3-431E-A427-553ED99407B9}" dt="2025-05-16T05:50:18.320" v="14" actId="27636"/>
        <pc:sldMkLst>
          <pc:docMk/>
          <pc:sldMk cId="3596600315" sldId="468"/>
        </pc:sldMkLst>
        <pc:spChg chg="mod">
          <ac:chgData name="Alfred Smith" userId="3c60a3631c0db8ad" providerId="LiveId" clId="{27512C1E-83D3-431E-A427-553ED99407B9}" dt="2025-05-16T05:50:18.320" v="14" actId="27636"/>
          <ac:spMkLst>
            <pc:docMk/>
            <pc:sldMk cId="3596600315" sldId="468"/>
            <ac:spMk id="4" creationId="{B9918420-9D6C-7D3B-432E-85D6DFE0BD1B}"/>
          </ac:spMkLst>
        </pc:spChg>
      </pc:sldChg>
      <pc:sldChg chg="modSp mod">
        <pc:chgData name="Alfred Smith" userId="3c60a3631c0db8ad" providerId="LiveId" clId="{27512C1E-83D3-431E-A427-553ED99407B9}" dt="2025-05-14T13:17:58.414" v="3"/>
        <pc:sldMkLst>
          <pc:docMk/>
          <pc:sldMk cId="2606270400" sldId="469"/>
        </pc:sldMkLst>
        <pc:spChg chg="mod">
          <ac:chgData name="Alfred Smith" userId="3c60a3631c0db8ad" providerId="LiveId" clId="{27512C1E-83D3-431E-A427-553ED99407B9}" dt="2025-05-14T13:17:58.414" v="3"/>
          <ac:spMkLst>
            <pc:docMk/>
            <pc:sldMk cId="2606270400" sldId="469"/>
            <ac:spMk id="2" creationId="{E60F4A7C-A457-C072-41F0-DFC02B0AE26C}"/>
          </ac:spMkLst>
        </pc:spChg>
      </pc:sldChg>
      <pc:sldChg chg="modSp">
        <pc:chgData name="Alfred Smith" userId="3c60a3631c0db8ad" providerId="LiveId" clId="{27512C1E-83D3-431E-A427-553ED99407B9}" dt="2025-05-14T13:16:35.382" v="0"/>
        <pc:sldMkLst>
          <pc:docMk/>
          <pc:sldMk cId="911188059" sldId="470"/>
        </pc:sldMkLst>
        <pc:spChg chg="mod">
          <ac:chgData name="Alfred Smith" userId="3c60a3631c0db8ad" providerId="LiveId" clId="{27512C1E-83D3-431E-A427-553ED99407B9}" dt="2025-05-14T13:16:35.382" v="0"/>
          <ac:spMkLst>
            <pc:docMk/>
            <pc:sldMk cId="911188059" sldId="470"/>
            <ac:spMk id="2" creationId="{0360F719-C53C-52B3-D916-13AA2D59DE33}"/>
          </ac:spMkLst>
        </pc:spChg>
      </pc:sldChg>
      <pc:sldChg chg="modSp mod">
        <pc:chgData name="Alfred Smith" userId="3c60a3631c0db8ad" providerId="LiveId" clId="{27512C1E-83D3-431E-A427-553ED99407B9}" dt="2025-05-14T13:19:32.428" v="5"/>
        <pc:sldMkLst>
          <pc:docMk/>
          <pc:sldMk cId="2934462997" sldId="471"/>
        </pc:sldMkLst>
        <pc:spChg chg="mod">
          <ac:chgData name="Alfred Smith" userId="3c60a3631c0db8ad" providerId="LiveId" clId="{27512C1E-83D3-431E-A427-553ED99407B9}" dt="2025-05-14T13:19:32.428" v="5"/>
          <ac:spMkLst>
            <pc:docMk/>
            <pc:sldMk cId="2934462997" sldId="471"/>
            <ac:spMk id="2" creationId="{5A98205A-2B0C-3071-90A0-CB2FA8874985}"/>
          </ac:spMkLst>
        </pc:spChg>
      </pc:sldChg>
      <pc:sldChg chg="modSp">
        <pc:chgData name="Alfred Smith" userId="3c60a3631c0db8ad" providerId="LiveId" clId="{27512C1E-83D3-431E-A427-553ED99407B9}" dt="2025-05-14T13:16:35.382" v="0"/>
        <pc:sldMkLst>
          <pc:docMk/>
          <pc:sldMk cId="74286653" sldId="472"/>
        </pc:sldMkLst>
        <pc:spChg chg="mod">
          <ac:chgData name="Alfred Smith" userId="3c60a3631c0db8ad" providerId="LiveId" clId="{27512C1E-83D3-431E-A427-553ED99407B9}" dt="2025-05-14T13:16:35.382" v="0"/>
          <ac:spMkLst>
            <pc:docMk/>
            <pc:sldMk cId="74286653" sldId="472"/>
            <ac:spMk id="2" creationId="{0806D670-CF44-8FDD-FBA8-00D5C1A7010B}"/>
          </ac:spMkLst>
        </pc:spChg>
      </pc:sldChg>
      <pc:sldChg chg="modSp mod">
        <pc:chgData name="Alfred Smith" userId="3c60a3631c0db8ad" providerId="LiveId" clId="{27512C1E-83D3-431E-A427-553ED99407B9}" dt="2025-05-14T13:20:35.906" v="7"/>
        <pc:sldMkLst>
          <pc:docMk/>
          <pc:sldMk cId="2409042079" sldId="473"/>
        </pc:sldMkLst>
        <pc:spChg chg="mod">
          <ac:chgData name="Alfred Smith" userId="3c60a3631c0db8ad" providerId="LiveId" clId="{27512C1E-83D3-431E-A427-553ED99407B9}" dt="2025-05-14T13:20:35.906" v="7"/>
          <ac:spMkLst>
            <pc:docMk/>
            <pc:sldMk cId="2409042079" sldId="473"/>
            <ac:spMk id="3" creationId="{6E6CD7A4-EC0E-66BC-B041-B2BD720530A2}"/>
          </ac:spMkLst>
        </pc:spChg>
      </pc:sldChg>
      <pc:sldChg chg="modSp">
        <pc:chgData name="Alfred Smith" userId="3c60a3631c0db8ad" providerId="LiveId" clId="{27512C1E-83D3-431E-A427-553ED99407B9}" dt="2025-05-14T13:16:35.382" v="0"/>
        <pc:sldMkLst>
          <pc:docMk/>
          <pc:sldMk cId="1603588780" sldId="474"/>
        </pc:sldMkLst>
        <pc:spChg chg="mod">
          <ac:chgData name="Alfred Smith" userId="3c60a3631c0db8ad" providerId="LiveId" clId="{27512C1E-83D3-431E-A427-553ED99407B9}" dt="2025-05-14T13:16:35.382" v="0"/>
          <ac:spMkLst>
            <pc:docMk/>
            <pc:sldMk cId="1603588780" sldId="474"/>
            <ac:spMk id="2" creationId="{EBE261B4-90BF-B094-0584-88A3F801BAF5}"/>
          </ac:spMkLst>
        </pc:spChg>
      </pc:sldChg>
      <pc:sldChg chg="modSp">
        <pc:chgData name="Alfred Smith" userId="3c60a3631c0db8ad" providerId="LiveId" clId="{27512C1E-83D3-431E-A427-553ED99407B9}" dt="2025-05-14T13:16:35.382" v="0"/>
        <pc:sldMkLst>
          <pc:docMk/>
          <pc:sldMk cId="1843650348" sldId="475"/>
        </pc:sldMkLst>
        <pc:spChg chg="mod">
          <ac:chgData name="Alfred Smith" userId="3c60a3631c0db8ad" providerId="LiveId" clId="{27512C1E-83D3-431E-A427-553ED99407B9}" dt="2025-05-14T13:16:35.382" v="0"/>
          <ac:spMkLst>
            <pc:docMk/>
            <pc:sldMk cId="1843650348" sldId="475"/>
            <ac:spMk id="3" creationId="{A813FB7D-FCED-DDFB-2857-89443FC69D54}"/>
          </ac:spMkLst>
        </pc:spChg>
      </pc:sldChg>
      <pc:sldChg chg="modSp">
        <pc:chgData name="Alfred Smith" userId="3c60a3631c0db8ad" providerId="LiveId" clId="{27512C1E-83D3-431E-A427-553ED99407B9}" dt="2025-05-14T13:16:35.382" v="0"/>
        <pc:sldMkLst>
          <pc:docMk/>
          <pc:sldMk cId="3870987312" sldId="476"/>
        </pc:sldMkLst>
        <pc:spChg chg="mod">
          <ac:chgData name="Alfred Smith" userId="3c60a3631c0db8ad" providerId="LiveId" clId="{27512C1E-83D3-431E-A427-553ED99407B9}" dt="2025-05-14T13:16:35.382" v="0"/>
          <ac:spMkLst>
            <pc:docMk/>
            <pc:sldMk cId="3870987312" sldId="476"/>
            <ac:spMk id="2" creationId="{70808C96-E51D-E057-A135-49E81AA77690}"/>
          </ac:spMkLst>
        </pc:spChg>
      </pc:sldChg>
      <pc:sldChg chg="modSp">
        <pc:chgData name="Alfred Smith" userId="3c60a3631c0db8ad" providerId="LiveId" clId="{27512C1E-83D3-431E-A427-553ED99407B9}" dt="2025-05-14T13:16:35.382" v="0"/>
        <pc:sldMkLst>
          <pc:docMk/>
          <pc:sldMk cId="3895094513" sldId="477"/>
        </pc:sldMkLst>
        <pc:spChg chg="mod">
          <ac:chgData name="Alfred Smith" userId="3c60a3631c0db8ad" providerId="LiveId" clId="{27512C1E-83D3-431E-A427-553ED99407B9}" dt="2025-05-14T13:16:35.382" v="0"/>
          <ac:spMkLst>
            <pc:docMk/>
            <pc:sldMk cId="3895094513" sldId="477"/>
            <ac:spMk id="2" creationId="{9E210FE7-0155-615A-D65D-671D1870FC82}"/>
          </ac:spMkLst>
        </pc:spChg>
      </pc:sldChg>
      <pc:sldChg chg="modSp">
        <pc:chgData name="Alfred Smith" userId="3c60a3631c0db8ad" providerId="LiveId" clId="{27512C1E-83D3-431E-A427-553ED99407B9}" dt="2025-05-14T13:16:35.382" v="0"/>
        <pc:sldMkLst>
          <pc:docMk/>
          <pc:sldMk cId="1724828478" sldId="478"/>
        </pc:sldMkLst>
        <pc:spChg chg="mod">
          <ac:chgData name="Alfred Smith" userId="3c60a3631c0db8ad" providerId="LiveId" clId="{27512C1E-83D3-431E-A427-553ED99407B9}" dt="2025-05-14T13:16:35.382" v="0"/>
          <ac:spMkLst>
            <pc:docMk/>
            <pc:sldMk cId="1724828478" sldId="478"/>
            <ac:spMk id="2" creationId="{7461DC33-7D39-1736-4F71-A8F2D53B2D10}"/>
          </ac:spMkLst>
        </pc:spChg>
      </pc:sldChg>
      <pc:sldChg chg="modSp">
        <pc:chgData name="Alfred Smith" userId="3c60a3631c0db8ad" providerId="LiveId" clId="{27512C1E-83D3-431E-A427-553ED99407B9}" dt="2025-05-14T13:16:35.382" v="0"/>
        <pc:sldMkLst>
          <pc:docMk/>
          <pc:sldMk cId="3872084345" sldId="479"/>
        </pc:sldMkLst>
        <pc:spChg chg="mod">
          <ac:chgData name="Alfred Smith" userId="3c60a3631c0db8ad" providerId="LiveId" clId="{27512C1E-83D3-431E-A427-553ED99407B9}" dt="2025-05-14T13:16:35.382" v="0"/>
          <ac:spMkLst>
            <pc:docMk/>
            <pc:sldMk cId="3872084345" sldId="479"/>
            <ac:spMk id="2" creationId="{83E201AC-3EBF-F92F-F4DB-1324A64673DD}"/>
          </ac:spMkLst>
        </pc:spChg>
      </pc:sldChg>
    </pc:docChg>
  </pc:docChgLst>
  <pc:docChgLst>
    <pc:chgData name="Leonie Smith" userId="fed1330f33f5650e" providerId="LiveId" clId="{6148528D-7680-468D-8D30-F5051556E58E}"/>
    <pc:docChg chg="modSld">
      <pc:chgData name="Leonie Smith" userId="fed1330f33f5650e" providerId="LiveId" clId="{6148528D-7680-468D-8D30-F5051556E58E}" dt="2022-08-27T05:11:13.965" v="69" actId="1076"/>
      <pc:docMkLst>
        <pc:docMk/>
      </pc:docMkLst>
      <pc:sldChg chg="addSp modSp mod">
        <pc:chgData name="Leonie Smith" userId="fed1330f33f5650e" providerId="LiveId" clId="{6148528D-7680-468D-8D30-F5051556E58E}" dt="2022-08-27T05:07:13.427" v="6"/>
        <pc:sldMkLst>
          <pc:docMk/>
          <pc:sldMk cId="3261377596" sldId="438"/>
        </pc:sldMkLst>
      </pc:sldChg>
      <pc:sldChg chg="addSp modSp mod">
        <pc:chgData name="Leonie Smith" userId="fed1330f33f5650e" providerId="LiveId" clId="{6148528D-7680-468D-8D30-F5051556E58E}" dt="2022-08-27T05:09:17.358" v="31" actId="20577"/>
        <pc:sldMkLst>
          <pc:docMk/>
          <pc:sldMk cId="2180228365" sldId="442"/>
        </pc:sldMkLst>
      </pc:sldChg>
      <pc:sldChg chg="addSp modSp mod">
        <pc:chgData name="Leonie Smith" userId="fed1330f33f5650e" providerId="LiveId" clId="{6148528D-7680-468D-8D30-F5051556E58E}" dt="2022-08-27T05:09:30.499" v="33" actId="20577"/>
        <pc:sldMkLst>
          <pc:docMk/>
          <pc:sldMk cId="1718612039" sldId="444"/>
        </pc:sldMkLst>
      </pc:sldChg>
      <pc:sldChg chg="addSp modSp mod">
        <pc:chgData name="Leonie Smith" userId="fed1330f33f5650e" providerId="LiveId" clId="{6148528D-7680-468D-8D30-F5051556E58E}" dt="2022-08-27T05:09:48.842" v="40" actId="20577"/>
        <pc:sldMkLst>
          <pc:docMk/>
          <pc:sldMk cId="665805102" sldId="446"/>
        </pc:sldMkLst>
      </pc:sldChg>
      <pc:sldChg chg="addSp modSp mod">
        <pc:chgData name="Leonie Smith" userId="fed1330f33f5650e" providerId="LiveId" clId="{6148528D-7680-468D-8D30-F5051556E58E}" dt="2022-08-27T05:10:03.525" v="47" actId="20577"/>
        <pc:sldMkLst>
          <pc:docMk/>
          <pc:sldMk cId="843663555" sldId="448"/>
        </pc:sldMkLst>
      </pc:sldChg>
      <pc:sldChg chg="addSp modSp mod">
        <pc:chgData name="Leonie Smith" userId="fed1330f33f5650e" providerId="LiveId" clId="{6148528D-7680-468D-8D30-F5051556E58E}" dt="2022-08-27T05:10:42.766" v="59" actId="20577"/>
        <pc:sldMkLst>
          <pc:docMk/>
          <pc:sldMk cId="4002949039" sldId="452"/>
        </pc:sldMkLst>
      </pc:sldChg>
      <pc:sldChg chg="addSp modSp mod">
        <pc:chgData name="Leonie Smith" userId="fed1330f33f5650e" providerId="LiveId" clId="{6148528D-7680-468D-8D30-F5051556E58E}" dt="2022-08-27T05:09:39.129" v="35" actId="20577"/>
        <pc:sldMkLst>
          <pc:docMk/>
          <pc:sldMk cId="911188059" sldId="470"/>
        </pc:sldMkLst>
      </pc:sldChg>
      <pc:sldChg chg="addSp modSp mod">
        <pc:chgData name="Leonie Smith" userId="fed1330f33f5650e" providerId="LiveId" clId="{6148528D-7680-468D-8D30-F5051556E58E}" dt="2022-08-27T05:09:54.936" v="42" actId="20577"/>
        <pc:sldMkLst>
          <pc:docMk/>
          <pc:sldMk cId="74286653" sldId="472"/>
        </pc:sldMkLst>
      </pc:sldChg>
      <pc:sldChg chg="addSp modSp mod">
        <pc:chgData name="Leonie Smith" userId="fed1330f33f5650e" providerId="LiveId" clId="{6148528D-7680-468D-8D30-F5051556E58E}" dt="2022-08-27T05:10:12.357" v="49" actId="20577"/>
        <pc:sldMkLst>
          <pc:docMk/>
          <pc:sldMk cId="1603588780" sldId="474"/>
        </pc:sldMkLst>
      </pc:sldChg>
      <pc:sldChg chg="addSp modSp">
        <pc:chgData name="Leonie Smith" userId="fed1330f33f5650e" providerId="LiveId" clId="{6148528D-7680-468D-8D30-F5051556E58E}" dt="2022-08-27T05:07:31.547" v="7"/>
        <pc:sldMkLst>
          <pc:docMk/>
          <pc:sldMk cId="1843650348" sldId="475"/>
        </pc:sldMkLst>
      </pc:sldChg>
      <pc:sldChg chg="addSp modSp mod">
        <pc:chgData name="Leonie Smith" userId="fed1330f33f5650e" providerId="LiveId" clId="{6148528D-7680-468D-8D30-F5051556E58E}" dt="2022-08-27T05:10:26.219" v="54" actId="20577"/>
        <pc:sldMkLst>
          <pc:docMk/>
          <pc:sldMk cId="3870987312" sldId="476"/>
        </pc:sldMkLst>
      </pc:sldChg>
      <pc:sldChg chg="addSp modSp mod">
        <pc:chgData name="Leonie Smith" userId="fed1330f33f5650e" providerId="LiveId" clId="{6148528D-7680-468D-8D30-F5051556E58E}" dt="2022-08-27T05:10:51.652" v="61" actId="20577"/>
        <pc:sldMkLst>
          <pc:docMk/>
          <pc:sldMk cId="3895094513" sldId="477"/>
        </pc:sldMkLst>
      </pc:sldChg>
      <pc:sldChg chg="addSp modSp mod">
        <pc:chgData name="Leonie Smith" userId="fed1330f33f5650e" providerId="LiveId" clId="{6148528D-7680-468D-8D30-F5051556E58E}" dt="2022-08-27T05:11:01.342" v="66" actId="20577"/>
        <pc:sldMkLst>
          <pc:docMk/>
          <pc:sldMk cId="1724828478" sldId="478"/>
        </pc:sldMkLst>
      </pc:sldChg>
      <pc:sldChg chg="addSp modSp mod">
        <pc:chgData name="Leonie Smith" userId="fed1330f33f5650e" providerId="LiveId" clId="{6148528D-7680-468D-8D30-F5051556E58E}" dt="2022-08-27T05:11:13.965" v="69" actId="1076"/>
        <pc:sldMkLst>
          <pc:docMk/>
          <pc:sldMk cId="3872084345" sldId="47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A3CB7-A8E8-4A19-9B3E-857F154853BB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9EA38-4D76-40A4-8BB2-065CF2B5E7C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4124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IN" sz="1200" b="1" i="0" u="none" strike="noStrike" baseline="0">
                <a:latin typeface="TimesNewRomanPS-BoldMT"/>
              </a:rPr>
              <a:t>Ch</a:t>
            </a:r>
          </a:p>
          <a:p>
            <a:pPr algn="l"/>
            <a:r>
              <a:rPr lang="en-IN" sz="1200" b="1" i="0" u="none" strike="noStrike" baseline="0">
                <a:latin typeface="TimesNewRomanPS-BoldMT"/>
              </a:rPr>
              <a:t>30 </a:t>
            </a:r>
            <a:r>
              <a:rPr lang="en-IN" sz="1200" b="1" i="0" u="none" strike="noStrike" baseline="0" dirty="0">
                <a:latin typeface="TimesNewRomanPS-BoldMT"/>
              </a:rPr>
              <a:t>Jesus’ Birth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1. John the Baptist’s birth foretold - Luke 1:5-25 (Left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2. The Birth of Jesus Foretold - Luke 1:26 – 38 (Right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3. Mary visits Elizabeth - Luke 1:39-56 (Center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4. Birth of John - Luke 1:57-80 (Right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5. Joseph’s Dream - Matthew 1:18-25 (Center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6. The Trip to Bethlehem - Luke 2:1-5 (Left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7. Birth of Jesus - Luke 2:6–7 (Center)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8. The Shepherds and the Angels - Luke 2:8–20 (Right Center)</a:t>
            </a: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9EA38-4D76-40A4-8BB2-065CF2B5E7C1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83110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E42B0-FF50-4A6E-A71C-BDFED7F1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D5AFF-8721-4F40-88BA-702D41B6F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4C033-4CED-469C-AEAF-6052C7348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3572F-9CFD-4672-AE80-2E1559E6D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82F7B-F678-42FD-9967-721E119BF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571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ABB6C-58C5-4513-A5B0-AFFBE0D2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02623-6725-49C5-B460-14EE205DF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45A2F-108C-48F6-805D-CCCD3C33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51189-CF74-4B65-B2A5-CC59A6527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46B09-E74C-4541-8352-0ABD6F6E7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805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45ABB8-7659-4EC4-ACA7-70A558C99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3732C2-60E1-40DD-B851-AEDAC4ABC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BD455-0EE1-4F07-AC30-246BE011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1D951-E211-4102-926F-6CCDD04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DD463-F506-4799-A652-0B6A2F08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669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0A818-136E-4E59-9DD4-D044187CE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31CA4-335D-4460-8182-988731D70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34757-9D4A-4072-A40C-9D62DF83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7E666-CDF4-4A08-9695-A3A57F7FD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04CF8-82FC-421C-9EB4-BD938B1B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42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124A-FC8A-4937-9D32-6CA2234F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AE621-9894-4189-A2AF-483D90FD6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05A37-4A04-45BC-922F-4A8359D0A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85E90-D6B6-48A6-A9C7-8F41E555B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4B942-B1EA-4235-B987-75468664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8185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A4529-F118-42EB-A76C-0A3A0399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91E90-A160-4045-B970-0E29EC835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353BA-9101-4F63-B764-3FCABF6E4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5B395-9F8D-4A03-BEEF-E85F76DD5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31666-4041-4F19-9CA6-154C9165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8268F-986E-438F-A1C7-1818C6F1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037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7B77E-7AAA-4660-9540-B668C5F24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6752-03CE-407C-B6EB-C189A8B33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9EC11-EA40-4CD7-B9A5-2830A19BC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0AD5B1-BA6A-4F66-AB7E-B1424C584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776F62-7564-4DF3-ACAE-BA452FA4C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34D469-DF78-4F4A-B133-F4A812B00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E3A667-3E49-424C-8839-40A50C278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F7DCEF-7640-475A-9D36-B2DFDA33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355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1B33-521A-4495-8400-CDC2BDE0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68A531-7546-4FD0-B96A-68CFD0C2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FE2CE-98DB-4C1B-87F9-62ED31801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F449F-AC33-4661-AA9C-A1E6D7CF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443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DA49FB-1E64-4252-971F-DF4D0ED8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70A964-3812-4E07-9ACE-1489452F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3D1B2-9743-406E-9C9E-E5B9C20E2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752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E4E2F-9150-4B05-8B7C-BB4D2E7FA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DA75E-A751-429C-BBFD-E72098803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822CE-4FF8-4A3E-A39E-7AC52CC4A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E75B9-7711-443D-9870-674B7CFE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B54D7-61B7-41B9-AE3D-2E0357BD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0C076-776D-4F1E-AF76-53579E8F2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879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C7D6-C6B7-413E-9F39-F1207A571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CD5700-1F3D-4AE5-BF5A-4E8DFDB240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A7E00-0330-49AC-87E2-D338BEF99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47840-4566-4A82-BF9D-14E1A5971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0FB84-6388-4E92-9BD1-288F6096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338F-AABD-437B-AE4C-34FAAFE5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540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48B6D-30AB-491A-9D94-607CC8A90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DAFEF-3258-4976-99FB-69489E8DB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E8D0C-7010-42BE-9CB8-60CB8433C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FFA18-6C56-422B-93BC-DDBC96786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5F860-4FBA-44AC-AE71-BF62D5015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036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bible.com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discoverybible.com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biblehub.com/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hyperlink" Target="https://creativecommons.org/publicdomain/zero/1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5A97B-337D-5025-BDE7-F98E4188A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30-3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ED434CEC-AE4A-8033-0362-A51ADAB452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9918420-9D6C-7D3B-432E-85D6DFE0B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These materials are by the Kongki Ka Project and are made available to you under the terms of the Creative Commons Attribution </a:t>
            </a:r>
            <a:r>
              <a:rPr lang="en-IN" sz="1800" kern="1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ShareAlike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license 4.0.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have permission to share and redistribute these materials in any format and to make reasonable revisions and adaptations of this translation, provided that: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include the above licence and source information.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If you redistribute these materials or create derivatives, you must distribute your contributions under the same license as the original.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Holy Bible, Berean Standard Bible, BSB is produced in cooperation with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Bible Hub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Discovery Bible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OpenBible.com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and the Berean Bible Translation Committee. This text of God's Word has been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9"/>
              </a:rPr>
              <a:t>dedicated to the public domain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Tibetan text is from the Central Tibetan Bible translation by Central Asia Publishing. </a:t>
            </a:r>
            <a:r>
              <a:rPr lang="en-US" sz="180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Used by permission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9660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2"/>
    </mc:Choice>
    <mc:Fallback xmlns="">
      <p:transition spd="slow" advTm="27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174EC1-A9A8-8B3C-1EE2-39F53D588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750185"/>
            <a:ext cx="12191999" cy="76081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60F719-C53C-52B3-D916-13AA2D59DE33}"/>
              </a:ext>
            </a:extLst>
          </p:cNvPr>
          <p:cNvSpPr txBox="1"/>
          <p:nvPr/>
        </p:nvSpPr>
        <p:spPr>
          <a:xfrm>
            <a:off x="595864" y="261431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ལུ་ཀཱ 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:42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188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0324FED-2DA9-117B-BD64-8088C76B19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00C545-C709-F203-A4B7-8DD3A54579BC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4800" dirty="0">
                <a:solidFill>
                  <a:srgbClr val="121212"/>
                </a:solidFill>
                <a:latin typeface="ArialMT"/>
              </a:rPr>
              <a:t>43ངའི་གཙོ་བོའི་ཡུམ་ངའི་རྩར་ཕེབས་པའི་བཀའ་དྲིན་འདི་ཅི་ལགས། 44གཟིགས་དང༌། ཁྱེད་ཀྱི་འཚམས་འདྲིའི་སྐད་ཐོས་མ་ཐག་ངའི་མངལ་དུ་ཡོད་པའི་བུ་དགའ་བས་འགུལ།</a:t>
            </a:r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4F5842-C0A4-CE03-9446-43348C33569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>
                <a:solidFill>
                  <a:srgbClr val="121212"/>
                </a:solidFill>
                <a:latin typeface="ArialMT"/>
              </a:rPr>
              <a:t>43And why am I so honored, that the mother of my Lord should come to me? 44For as soon as the sound of your greeting reached my ears, the baby in my womb leaped for joy.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6609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21"/>
    </mc:Choice>
    <mc:Fallback xmlns="">
      <p:transition spd="slow" advTm="168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773DA4-3E10-F9FE-FA30-D4B4FD1BC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262"/>
            <a:ext cx="12383702" cy="70162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7A6F48-E67D-14A3-EAE9-D21E4096AB75}"/>
              </a:ext>
            </a:extLst>
          </p:cNvPr>
          <p:cNvSpPr txBox="1"/>
          <p:nvPr/>
        </p:nvSpPr>
        <p:spPr>
          <a:xfrm>
            <a:off x="595864" y="261431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ལུ་ཀཱ 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:43,44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805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3615D755-894B-6045-431F-A802180AD3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98205A-2B0C-3071-90A0-CB2FA8874985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600" dirty="0">
                <a:solidFill>
                  <a:srgbClr val="121212"/>
                </a:solidFill>
                <a:latin typeface="ArialMT"/>
              </a:rPr>
              <a:t>45གཙོ་བོས་ཁོ་མོ་ལ་གང་གསུངས་པ་དེ་འགྲུབ་པར་འགྱུར་བར་ཡིད་ཆེས་པ་བྱིན་རླབས་ཆེ་”ཞེས་གསུངས།</a:t>
            </a:r>
            <a:endParaRPr lang="en-ZA" sz="6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40060F-A2E0-61DC-B5B3-117D048E0F2C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dirty="0">
                <a:solidFill>
                  <a:srgbClr val="121212"/>
                </a:solidFill>
                <a:latin typeface="ArialMT"/>
              </a:rPr>
              <a:t>45Blessed is she who has believed that the Lord’s word to her will be fulfilled.”</a:t>
            </a:r>
            <a:endParaRPr lang="en-ZA" sz="4800" dirty="0"/>
          </a:p>
        </p:txBody>
      </p:sp>
    </p:spTree>
    <p:extLst>
      <p:ext uri="{BB962C8B-B14F-4D97-AF65-F5344CB8AC3E}">
        <p14:creationId xmlns:p14="http://schemas.microsoft.com/office/powerpoint/2010/main" val="293446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54"/>
    </mc:Choice>
    <mc:Fallback xmlns="">
      <p:transition spd="slow" advTm="92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CA3C31-667C-EB94-63B5-B3AB064975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41" b="377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06D670-CF44-8FDD-FBA8-00D5C1A7010B}"/>
              </a:ext>
            </a:extLst>
          </p:cNvPr>
          <p:cNvSpPr txBox="1"/>
          <p:nvPr/>
        </p:nvSpPr>
        <p:spPr>
          <a:xfrm>
            <a:off x="595864" y="261431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ལུ་ཀཱ 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:45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86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AD7EB35-832B-B935-0C27-0E30D5BBFF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CAA2A7-6A59-AB23-77D9-3BB4196F9D25}"/>
              </a:ext>
            </a:extLst>
          </p:cNvPr>
          <p:cNvSpPr txBox="1"/>
          <p:nvPr/>
        </p:nvSpPr>
        <p:spPr>
          <a:xfrm>
            <a:off x="6007769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dirty="0">
                <a:solidFill>
                  <a:srgbClr val="121212"/>
                </a:solidFill>
                <a:latin typeface="ArialMT"/>
              </a:rPr>
              <a:t>46ཡང་མིར་ཡམ་གྱིས།</a:t>
            </a:r>
          </a:p>
          <a:p>
            <a:r>
              <a:rPr lang="bo-CN" sz="6000" dirty="0">
                <a:solidFill>
                  <a:srgbClr val="121212"/>
                </a:solidFill>
                <a:latin typeface="ArialMT"/>
              </a:rPr>
              <a:t>ང་ཡི་སེམས་ནས་གཙོ་བོར་བསྟོད། །</a:t>
            </a:r>
          </a:p>
          <a:p>
            <a:r>
              <a:rPr lang="bo-CN" sz="6000" dirty="0">
                <a:solidFill>
                  <a:srgbClr val="121212"/>
                </a:solidFill>
                <a:latin typeface="ArialMT"/>
              </a:rPr>
              <a:t>47དཀོན་མཆོག་སྐྱབས་མགོན་ལ་ཡི་རང༌། །</a:t>
            </a:r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C9DE74-F221-064E-8181-3138BF6999D8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5400" dirty="0">
                <a:solidFill>
                  <a:srgbClr val="121212"/>
                </a:solidFill>
                <a:latin typeface="ArialMT"/>
              </a:rPr>
              <a:t>46Then Mary said:</a:t>
            </a:r>
          </a:p>
          <a:p>
            <a:r>
              <a:rPr lang="en-US" sz="5400" dirty="0">
                <a:solidFill>
                  <a:srgbClr val="121212"/>
                </a:solidFill>
                <a:latin typeface="ArialMT"/>
              </a:rPr>
              <a:t>“My soul magnifies the Lord,</a:t>
            </a:r>
          </a:p>
          <a:p>
            <a:r>
              <a:rPr lang="en-US" sz="5400" dirty="0">
                <a:solidFill>
                  <a:srgbClr val="121212"/>
                </a:solidFill>
                <a:latin typeface="ArialMT"/>
              </a:rPr>
              <a:t>47and my spirit rejoices in God my Savior!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2272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60"/>
    </mc:Choice>
    <mc:Fallback xmlns="">
      <p:transition spd="slow" advTm="81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11D556-27E9-9DC1-1BC0-360BACE711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8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FF5A01-A64F-8EBA-EA6A-2D1BC4764BC5}"/>
              </a:ext>
            </a:extLst>
          </p:cNvPr>
          <p:cNvSpPr txBox="1"/>
          <p:nvPr/>
        </p:nvSpPr>
        <p:spPr>
          <a:xfrm>
            <a:off x="595864" y="261431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ལུ་ཀཱ 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:46,47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663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476D296-7FCB-C2C7-49EF-0C227B29E2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6CD7A4-EC0E-66BC-B041-B2BD720530A2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bo-CN" sz="6000" b="0" i="0" dirty="0">
                <a:solidFill>
                  <a:srgbClr val="121212"/>
                </a:solidFill>
                <a:effectLst/>
                <a:latin typeface="ArialMT"/>
              </a:rPr>
              <a:t>48ཁོང་གིས་དམའ་བའི་གཡོག་མོར་གཟིགས། །</a:t>
            </a:r>
          </a:p>
          <a:p>
            <a:pPr algn="l"/>
            <a:r>
              <a:rPr lang="bo-CN" sz="6000" b="0" i="0" dirty="0">
                <a:solidFill>
                  <a:srgbClr val="121212"/>
                </a:solidFill>
                <a:effectLst/>
                <a:latin typeface="ArialMT"/>
              </a:rPr>
              <a:t>ད་ནས་མི་རབས་ཀུན་གྱིས་ནི། །</a:t>
            </a:r>
          </a:p>
          <a:p>
            <a:pPr algn="l"/>
            <a:r>
              <a:rPr lang="bo-CN" sz="6000" b="0" i="0" dirty="0">
                <a:solidFill>
                  <a:srgbClr val="121212"/>
                </a:solidFill>
                <a:effectLst/>
                <a:latin typeface="ArialMT"/>
              </a:rPr>
              <a:t>ང་ལ་བདེ་ལེགས་བརྗོད་པར་འགྱུར། །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DD968-97ED-F7F9-2D10-CC686A1E38E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121212"/>
                </a:solidFill>
                <a:latin typeface="ArialMT"/>
              </a:rPr>
              <a:t>48For He has looked with favor on the humble state of His servant.</a:t>
            </a:r>
          </a:p>
          <a:p>
            <a:r>
              <a:rPr lang="en-US" sz="4400" dirty="0">
                <a:solidFill>
                  <a:srgbClr val="121212"/>
                </a:solidFill>
                <a:latin typeface="ArialMT"/>
              </a:rPr>
              <a:t>From now on all generations will call me blessed.</a:t>
            </a:r>
            <a:endParaRPr lang="en-US" sz="1800" dirty="0">
              <a:solidFill>
                <a:srgbClr val="121212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240904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62"/>
    </mc:Choice>
    <mc:Fallback xmlns="">
      <p:transition spd="slow" advTm="97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4644A0-60AB-4DA6-8958-93C522EFE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223" y="6681"/>
            <a:ext cx="12213222" cy="68513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E261B4-90BF-B094-0584-88A3F801BAF5}"/>
              </a:ext>
            </a:extLst>
          </p:cNvPr>
          <p:cNvSpPr txBox="1"/>
          <p:nvPr/>
        </p:nvSpPr>
        <p:spPr>
          <a:xfrm>
            <a:off x="595864" y="261431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ལུ་ཀཱ 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:48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588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802B2D3F-B892-AF34-AEBC-C307DEC8F2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9607E4-0ECE-2E99-FE70-4C6D6FF0E12D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5400" dirty="0">
                <a:solidFill>
                  <a:srgbClr val="121212"/>
                </a:solidFill>
                <a:latin typeface="ArialMT"/>
              </a:rPr>
              <a:t>49དབང་ཀུན་ལྡན་པས་ང་ལ་ནི། །</a:t>
            </a:r>
          </a:p>
          <a:p>
            <a:r>
              <a:rPr lang="bo-CN" sz="5400" dirty="0">
                <a:solidFill>
                  <a:srgbClr val="121212"/>
                </a:solidFill>
                <a:latin typeface="ArialMT"/>
              </a:rPr>
              <a:t>ངོ་མཚར་ལས་རྣམས་མཛད་པ་དང༌། །</a:t>
            </a:r>
          </a:p>
          <a:p>
            <a:r>
              <a:rPr lang="bo-CN" sz="5400" dirty="0">
                <a:solidFill>
                  <a:srgbClr val="121212"/>
                </a:solidFill>
                <a:latin typeface="ArialMT"/>
              </a:rPr>
              <a:t>ཁོང་གི་མཚན་ནི་དམ་པ་ཡིན། །</a:t>
            </a:r>
          </a:p>
          <a:p>
            <a:r>
              <a:rPr lang="bo-CN" sz="5400" dirty="0">
                <a:solidFill>
                  <a:srgbClr val="121212"/>
                </a:solidFill>
                <a:latin typeface="ArialMT"/>
              </a:rPr>
              <a:t>50ཁོང་ལ་གུས་པའི་མི་རབས་ཀུན། །</a:t>
            </a:r>
          </a:p>
          <a:p>
            <a:r>
              <a:rPr lang="bo-CN" sz="5400" dirty="0">
                <a:solidFill>
                  <a:srgbClr val="121212"/>
                </a:solidFill>
                <a:latin typeface="ArialMT"/>
              </a:rPr>
              <a:t>ཁོང་གི་ཐུགས་རྗེས་ཁྱབ་པར་འགྱུར། །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D4219A-385E-2C4A-AED2-D2D3E83C78E3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121212"/>
                </a:solidFill>
                <a:latin typeface="ArialMT"/>
              </a:rPr>
              <a:t>49For the Mighty One has done great things for me.</a:t>
            </a:r>
          </a:p>
          <a:p>
            <a:r>
              <a:rPr lang="en-US" sz="4400" dirty="0">
                <a:solidFill>
                  <a:srgbClr val="121212"/>
                </a:solidFill>
                <a:latin typeface="ArialMT"/>
              </a:rPr>
              <a:t>Holy is His name.</a:t>
            </a:r>
          </a:p>
          <a:p>
            <a:r>
              <a:rPr lang="en-US" sz="4400" dirty="0">
                <a:solidFill>
                  <a:srgbClr val="121212"/>
                </a:solidFill>
                <a:latin typeface="ArialMT"/>
              </a:rPr>
              <a:t>50His mercy extends to those who fear Him,</a:t>
            </a:r>
          </a:p>
          <a:p>
            <a:r>
              <a:rPr lang="en-US" sz="4400" dirty="0">
                <a:solidFill>
                  <a:srgbClr val="121212"/>
                </a:solidFill>
                <a:latin typeface="ArialMT"/>
              </a:rPr>
              <a:t>from generation to generation.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6044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38"/>
    </mc:Choice>
    <mc:Fallback xmlns="">
      <p:transition spd="slow" advTm="133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C7186A-D2A0-3404-57C5-A027F01C41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8594A1-835D-9BF3-F06A-0270EC5CBD5A}"/>
              </a:ext>
            </a:extLst>
          </p:cNvPr>
          <p:cNvSpPr txBox="1"/>
          <p:nvPr/>
        </p:nvSpPr>
        <p:spPr>
          <a:xfrm>
            <a:off x="491068" y="4165600"/>
            <a:ext cx="9465732" cy="25677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80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ལུ་ཀཱ 1</a:t>
            </a:r>
          </a:p>
          <a:p>
            <a:r>
              <a:rPr lang="bo-CN" sz="80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མིར་ཡམ་ནི་ཨེ་ལི་སཱ་བེད་ཀྱི་གམ་དུ་ཕྱིན༌པ།</a:t>
            </a:r>
            <a:endParaRPr lang="en-ZA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1377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4644A0-60AB-4DA6-8958-93C522EFE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223" y="6681"/>
            <a:ext cx="12213222" cy="68513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808C96-E51D-E057-A135-49E81AA77690}"/>
              </a:ext>
            </a:extLst>
          </p:cNvPr>
          <p:cNvSpPr txBox="1"/>
          <p:nvPr/>
        </p:nvSpPr>
        <p:spPr>
          <a:xfrm>
            <a:off x="595864" y="261431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ལུ་ཀཱ 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:49,50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987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3652DDAF-CCF2-5E4F-E8FC-A27C78FE97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A064D4-A769-0723-EAAE-9023CC4CEF73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5400" dirty="0">
                <a:solidFill>
                  <a:srgbClr val="121212"/>
                </a:solidFill>
                <a:latin typeface="ArialMT"/>
              </a:rPr>
              <a:t>51ཁོང་གི་ཕྱག་གིས་མཛད་ཆེན་བསྒྲུབས། །</a:t>
            </a:r>
          </a:p>
          <a:p>
            <a:r>
              <a:rPr lang="bo-CN" sz="5400" dirty="0">
                <a:solidFill>
                  <a:srgbClr val="121212"/>
                </a:solidFill>
                <a:latin typeface="ArialMT"/>
              </a:rPr>
              <a:t>ང་རྒྱལ་ཅན་རྣམས་གཏོར་བར་མཛད། །</a:t>
            </a:r>
          </a:p>
          <a:p>
            <a:r>
              <a:rPr lang="bo-CN" sz="5400" dirty="0">
                <a:solidFill>
                  <a:srgbClr val="121212"/>
                </a:solidFill>
                <a:latin typeface="ArialMT"/>
              </a:rPr>
              <a:t>52དབང་ཅན་ཁྲི་ལས་ཕབ་པར་མཛད། །</a:t>
            </a:r>
          </a:p>
          <a:p>
            <a:r>
              <a:rPr lang="bo-CN" sz="5400" dirty="0">
                <a:solidFill>
                  <a:srgbClr val="121212"/>
                </a:solidFill>
                <a:latin typeface="ArialMT"/>
              </a:rPr>
              <a:t>དམའ་བ་མཐོ་སར་བཏེགས་པར་མཛད། །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071280-C846-A531-C8B0-1CD1B984ACF7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51He has performed mighty deeds with His arm;</a:t>
            </a:r>
          </a:p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He has scattered those who are proud</a:t>
            </a:r>
          </a:p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in the thoughts of their hearts.</a:t>
            </a:r>
          </a:p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52He has brought down rulers from their thrones,</a:t>
            </a:r>
          </a:p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but has exalted the humble.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8634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75"/>
    </mc:Choice>
    <mc:Fallback xmlns="">
      <p:transition spd="slow" advTm="117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A649A4-5559-B3A9-ECB8-C5E3F98D3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49006"/>
            <a:ext cx="12192000" cy="75521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D4C9E0-1A26-F94F-062A-599BF8781553}"/>
              </a:ext>
            </a:extLst>
          </p:cNvPr>
          <p:cNvSpPr txBox="1"/>
          <p:nvPr/>
        </p:nvSpPr>
        <p:spPr>
          <a:xfrm>
            <a:off x="595864" y="261431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ལུ་ཀཱ 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:51,52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949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D95D0E3D-65D6-807F-3515-02C7C4AB7E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F7286E-87EA-C93C-E706-3205E88107C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7200" dirty="0">
                <a:solidFill>
                  <a:srgbClr val="121212"/>
                </a:solidFill>
                <a:latin typeface="ArialMT"/>
              </a:rPr>
              <a:t>53ལྟོགས་པར་བཟང་པོས་ཚིམས་པར་མཛད། །</a:t>
            </a:r>
          </a:p>
          <a:p>
            <a:r>
              <a:rPr lang="bo-CN" sz="7200" dirty="0">
                <a:solidFill>
                  <a:srgbClr val="121212"/>
                </a:solidFill>
                <a:latin typeface="ArialMT"/>
              </a:rPr>
              <a:t>ཕྱུག་པོ་སྟོང་བར་བཏོན་པར་མཛད། །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7E4D91-9EC7-EE7F-BB3C-1B04C2BF7491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53He has filled the hungry with good things,</a:t>
            </a:r>
          </a:p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but has sent the rich away empty.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1156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09"/>
    </mc:Choice>
    <mc:Fallback xmlns="">
      <p:transition spd="slow" advTm="62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A649A4-5559-B3A9-ECB8-C5E3F98D3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49006"/>
            <a:ext cx="12192000" cy="75521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210FE7-0155-615A-D65D-671D1870FC82}"/>
              </a:ext>
            </a:extLst>
          </p:cNvPr>
          <p:cNvSpPr txBox="1"/>
          <p:nvPr/>
        </p:nvSpPr>
        <p:spPr>
          <a:xfrm>
            <a:off x="595864" y="261431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ལུ་ཀཱ 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:53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0945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EB6100F6-E6D8-07E4-EAD5-68ED2B02E6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85B0AB-E07F-4403-F014-D7B0E498BD76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4800" dirty="0">
                <a:solidFill>
                  <a:srgbClr val="121212"/>
                </a:solidFill>
                <a:latin typeface="ArialMT"/>
              </a:rPr>
              <a:t>54-55ཁོང་གིས་མེས་པོར་གསུངས་པ་ལྟར། །</a:t>
            </a:r>
          </a:p>
          <a:p>
            <a:r>
              <a:rPr lang="bo-CN" sz="4800" dirty="0">
                <a:solidFill>
                  <a:srgbClr val="121212"/>
                </a:solidFill>
                <a:latin typeface="ArialMT"/>
              </a:rPr>
              <a:t>ཡི་སི་ར་ཨེལ་གཡོག་པོ་ལ། །</a:t>
            </a:r>
          </a:p>
          <a:p>
            <a:r>
              <a:rPr lang="bo-CN" sz="4800" dirty="0">
                <a:solidFill>
                  <a:srgbClr val="121212"/>
                </a:solidFill>
                <a:latin typeface="ArialMT"/>
              </a:rPr>
              <a:t>ཁོང་གིས་རོགས་པ་གནང་བར་མཛད། །</a:t>
            </a:r>
          </a:p>
          <a:p>
            <a:r>
              <a:rPr lang="bo-CN" sz="4800" dirty="0">
                <a:solidFill>
                  <a:srgbClr val="121212"/>
                </a:solidFill>
                <a:latin typeface="ArialMT"/>
              </a:rPr>
              <a:t>ཨབ་ར་ཧམ་དང་དེའི་རྒྱུད་པ། །</a:t>
            </a:r>
          </a:p>
          <a:p>
            <a:r>
              <a:rPr lang="bo-CN" sz="4800" dirty="0">
                <a:solidFill>
                  <a:srgbClr val="121212"/>
                </a:solidFill>
                <a:latin typeface="ArialMT"/>
              </a:rPr>
              <a:t>དགོངས་ནས་ནམ་ཡང་ཐུགས་རྗེས་གཟིགས། །</a:t>
            </a:r>
          </a:p>
          <a:p>
            <a:r>
              <a:rPr lang="bo-CN" sz="4800" dirty="0">
                <a:solidFill>
                  <a:srgbClr val="121212"/>
                </a:solidFill>
                <a:latin typeface="ArialMT"/>
              </a:rPr>
              <a:t>ཞེས་གསུངས་སོ། །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D1D511-934A-3697-0E04-A4479D84910E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54He has helped His servant Israel,</a:t>
            </a:r>
          </a:p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remembering to be merciful,</a:t>
            </a:r>
          </a:p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55as He promised to our fathers,</a:t>
            </a:r>
          </a:p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to Abraham and his descendants forever.”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333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10"/>
    </mc:Choice>
    <mc:Fallback xmlns="">
      <p:transition spd="slow" advTm="178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A11D556-27E9-9DC1-1BC0-360BACE711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8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61DC33-7D39-1736-4F71-A8F2D53B2D10}"/>
              </a:ext>
            </a:extLst>
          </p:cNvPr>
          <p:cNvSpPr txBox="1"/>
          <p:nvPr/>
        </p:nvSpPr>
        <p:spPr>
          <a:xfrm>
            <a:off x="595864" y="261431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ལུ་ཀཱ 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:54,55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8284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5F0D8ED-7309-43DF-BD7E-ED3B07B42A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2A4439-31E0-8E08-5571-241503E7E85B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7200">
                <a:solidFill>
                  <a:srgbClr val="121212"/>
                </a:solidFill>
                <a:latin typeface="ArialMT"/>
              </a:rPr>
              <a:t>56དེ་ནས་མིར་ཡམ་ཟླ་བ་གསུམ་ཙམ་ཁོ་མོ་དང་མཉམ་དུ་བསྡད་ནས་རང་གི་ནང་ལ་ཕྱིར་ལོག</a:t>
            </a:r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29D58D-75B3-0925-5658-141268FA31EA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121212"/>
                </a:solidFill>
                <a:latin typeface="ArialMT"/>
              </a:rPr>
              <a:t>56Mary stayed with Elizabeth for about three months and then returned home.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1842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04"/>
    </mc:Choice>
    <mc:Fallback xmlns="">
      <p:transition spd="slow" advTm="66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2C7186A-D2A0-3404-57C5-A027F01C41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E201AC-3EBF-F92F-F4DB-1324A64673DD}"/>
              </a:ext>
            </a:extLst>
          </p:cNvPr>
          <p:cNvSpPr txBox="1"/>
          <p:nvPr/>
        </p:nvSpPr>
        <p:spPr>
          <a:xfrm>
            <a:off x="651282" y="1078849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ལུ་ཀཱ 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:56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084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5400" b="0" i="0" u="none" strike="noStrike" baseline="0" dirty="0">
                <a:latin typeface="TimesNewRomanPSMT"/>
              </a:rPr>
              <a:t>3. Mary visits Elizabeth - Luke 1:39-56 (Center Top)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o-CN" sz="8000" b="1" cap="all" dirty="0">
                <a:solidFill>
                  <a:srgbClr val="121212"/>
                </a:solidFill>
                <a:latin typeface="ArialMT"/>
              </a:rPr>
              <a:t>ལུ་ཀཱ 1</a:t>
            </a:r>
          </a:p>
          <a:p>
            <a:r>
              <a:rPr lang="bo-CN" sz="8000" b="1" i="0" dirty="0">
                <a:solidFill>
                  <a:srgbClr val="121212"/>
                </a:solidFill>
                <a:effectLst/>
                <a:latin typeface="ArialMT"/>
              </a:rPr>
              <a:t>མིར་ཡམ་ནི་ཨེ་ལི་སཱ་བེད་ཀྱི་གམ་དུ་ཕྱིན༌པ།</a:t>
            </a:r>
            <a:endParaRPr lang="en-ZA" sz="8000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FB103DE0-657D-0E2F-1323-4FE29AA39F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22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52"/>
    </mc:Choice>
    <mc:Fallback xmlns="">
      <p:transition spd="slow" advTm="56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2C7186A-D2A0-3404-57C5-A027F01C41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13FB7D-FCED-DDFB-2857-89443FC69D54}"/>
              </a:ext>
            </a:extLst>
          </p:cNvPr>
          <p:cNvSpPr txBox="1"/>
          <p:nvPr/>
        </p:nvSpPr>
        <p:spPr>
          <a:xfrm>
            <a:off x="491068" y="3804187"/>
            <a:ext cx="9465732" cy="25677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80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ལུ་ཀཱ 1</a:t>
            </a:r>
          </a:p>
          <a:p>
            <a:r>
              <a:rPr lang="bo-CN" sz="80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མིར་ཡམ་ནི་ཨེ་ལི་སཱ་བེད་ཀྱི་གམ་དུ་ཕྱིན༌པ།</a:t>
            </a:r>
            <a:endParaRPr lang="en-ZA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953DD1-5E95-50A5-759E-31EB6A134293}"/>
              </a:ext>
            </a:extLst>
          </p:cNvPr>
          <p:cNvSpPr txBox="1"/>
          <p:nvPr/>
        </p:nvSpPr>
        <p:spPr>
          <a:xfrm>
            <a:off x="369219" y="6191874"/>
            <a:ext cx="5946140" cy="36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kern="120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work is licensed under a Creative Commons Attribution-ShareAlike 4.0 International License</a:t>
            </a:r>
            <a:endParaRPr lang="en-US" sz="11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650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041384E2-F7C6-72EC-D032-634533BA61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B5690E-C3C9-197F-DBFD-8177425992A6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600" dirty="0">
                <a:solidFill>
                  <a:srgbClr val="121212"/>
                </a:solidFill>
                <a:latin typeface="ArialMT"/>
              </a:rPr>
              <a:t>39དེའི་དུས་སུ་མིར་ཡམ་གྲ་སྒྲིག་བྱས་ནས་ཡ་ཧུ་དཱ་ཡུལ་གྱི་རི་ཁུལ་གྲོང་གསེབ་ཅིག་ལ་མགྱོགས་པོར་ཕྱིན་པ་དང༌། 40ཟེ་ཀ་རི་ཡཱ་ཡི་ཁང་པར་འཛུལ་ནས་ཨེ་ལི་ས་བེད་ལ་འཚམས་འདྲི་ཞུས།</a:t>
            </a:r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E01D7E-25B3-07C7-E0B3-57FCE7D3553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121212"/>
                </a:solidFill>
                <a:latin typeface="ArialMT"/>
              </a:rPr>
              <a:t>39In those days Mary got ready and hurried to a town in the hill country of Judah, 40where she entered the home of Zechariah and greeted Elizabeth.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7624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40"/>
    </mc:Choice>
    <mc:Fallback xmlns="">
      <p:transition spd="slow" advTm="124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499130-FA74-CB34-C89C-D866499C05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47ADF8-21D6-3117-68E3-E224F1E26BAF}"/>
              </a:ext>
            </a:extLst>
          </p:cNvPr>
          <p:cNvSpPr txBox="1"/>
          <p:nvPr/>
        </p:nvSpPr>
        <p:spPr>
          <a:xfrm>
            <a:off x="278112" y="1231249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ལུ་ཀཱ 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:39,40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228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1EB0F2B8-5BAF-8B2B-B7EE-3A75E36280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A7E221-591F-4CE7-F758-B7B587D0AEB9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600" dirty="0">
                <a:solidFill>
                  <a:srgbClr val="121212"/>
                </a:solidFill>
                <a:latin typeface="ArialMT"/>
              </a:rPr>
              <a:t>41ཨེ་ལི་ས་བེད་ཀྱིས་མིར་ཡམ་གྱི་འཚམས་འདྲི་ཐོས་སྐབས་མངལ་དུ་ཡོད་པའི་བུ་གློ་བུར་དུ་འགུལ། ཨེ་ལི་ས་བེད་དམ་པའི་ཐུགས་ཉིད་ཀྱིས་གང་སྟེ།</a:t>
            </a:r>
            <a:endParaRPr lang="en-ZA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2F16E3-5A70-AA74-862C-B78E1FBFA80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solidFill>
                  <a:srgbClr val="121212"/>
                </a:solidFill>
                <a:latin typeface="ArialMT"/>
              </a:rPr>
              <a:t>41When Elizabeth heard Mary’s greeting, the baby leaped in her womb, and Elizabeth was filled with the Holy Spirit.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9590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44"/>
    </mc:Choice>
    <mc:Fallback xmlns="">
      <p:transition spd="slow" advTm="110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461FF0-465B-B41E-E2CE-859001CA36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98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DD397C-69E6-3227-9FCB-34D9417E5547}"/>
              </a:ext>
            </a:extLst>
          </p:cNvPr>
          <p:cNvSpPr txBox="1"/>
          <p:nvPr/>
        </p:nvSpPr>
        <p:spPr>
          <a:xfrm>
            <a:off x="595864" y="261431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ལུ་ཀཱ 1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:41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612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F2BB068C-3904-F0DC-827F-C46EDA63C0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0F4A7C-A457-C072-41F0-DFC02B0AE26C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dirty="0">
                <a:solidFill>
                  <a:srgbClr val="121212"/>
                </a:solidFill>
                <a:latin typeface="ArialMT"/>
              </a:rPr>
              <a:t>42སྐད་ཆེན་པོས་“བུད་མེད་རྣམས་ལས་ཁྱེད་ནི་བྱིན་རླབས་ཆེ། ཁྱེད་ཀྱི་ལྷུམས་སུ་ཡོད་པའི་བུའང་བྱིན་གྱིས་བརླབས་སོ།</a:t>
            </a:r>
            <a:endParaRPr lang="en-ZA" sz="6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A70811-1EB2-E1BC-ACAC-5976F320C51B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dirty="0">
                <a:solidFill>
                  <a:srgbClr val="121212"/>
                </a:solidFill>
                <a:latin typeface="ArialMT"/>
              </a:rPr>
              <a:t>42In a loud voice she exclaimed, “Blessed are you among women, and blessed is the fruit of your womb! </a:t>
            </a:r>
            <a:endParaRPr lang="en-ZA" sz="4800" dirty="0"/>
          </a:p>
        </p:txBody>
      </p:sp>
    </p:spTree>
    <p:extLst>
      <p:ext uri="{BB962C8B-B14F-4D97-AF65-F5344CB8AC3E}">
        <p14:creationId xmlns:p14="http://schemas.microsoft.com/office/powerpoint/2010/main" val="260627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32"/>
    </mc:Choice>
    <mc:Fallback xmlns="">
      <p:transition spd="slow" advTm="111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1059</Words>
  <Application>Microsoft Office PowerPoint</Application>
  <PresentationFormat>Widescreen</PresentationFormat>
  <Paragraphs>95</Paragraphs>
  <Slides>28</Slides>
  <Notes>1</Notes>
  <HiddenSlides>0</HiddenSlides>
  <MMClips>14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Aptos</vt:lpstr>
      <vt:lpstr>Arial</vt:lpstr>
      <vt:lpstr>ArialMT</vt:lpstr>
      <vt:lpstr>Calibri</vt:lpstr>
      <vt:lpstr>Calibri Light</vt:lpstr>
      <vt:lpstr>Microsoft Himalaya</vt:lpstr>
      <vt:lpstr>PT Serif</vt:lpstr>
      <vt:lpstr>Symbol</vt:lpstr>
      <vt:lpstr>TimesNewRomanPS-BoldMT</vt:lpstr>
      <vt:lpstr>TimesNewRomanPSMT</vt:lpstr>
      <vt:lpstr>Office Theme</vt:lpstr>
      <vt:lpstr>30-3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Alfred Smith</cp:lastModifiedBy>
  <cp:revision>12</cp:revision>
  <dcterms:created xsi:type="dcterms:W3CDTF">2021-07-20T09:23:46Z</dcterms:created>
  <dcterms:modified xsi:type="dcterms:W3CDTF">2025-05-16T05:50:20Z</dcterms:modified>
</cp:coreProperties>
</file>