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38" r:id="rId3"/>
    <p:sldId id="439" r:id="rId4"/>
    <p:sldId id="475" r:id="rId5"/>
    <p:sldId id="441" r:id="rId6"/>
    <p:sldId id="442" r:id="rId7"/>
    <p:sldId id="443" r:id="rId8"/>
    <p:sldId id="444" r:id="rId9"/>
    <p:sldId id="469" r:id="rId10"/>
    <p:sldId id="470" r:id="rId11"/>
    <p:sldId id="445" r:id="rId12"/>
    <p:sldId id="446" r:id="rId13"/>
    <p:sldId id="471" r:id="rId14"/>
    <p:sldId id="472" r:id="rId15"/>
    <p:sldId id="447" r:id="rId16"/>
    <p:sldId id="448" r:id="rId17"/>
    <p:sldId id="473" r:id="rId18"/>
    <p:sldId id="474" r:id="rId19"/>
    <p:sldId id="449" r:id="rId20"/>
    <p:sldId id="476" r:id="rId21"/>
    <p:sldId id="451" r:id="rId22"/>
    <p:sldId id="452" r:id="rId23"/>
    <p:sldId id="454" r:id="rId24"/>
    <p:sldId id="477" r:id="rId25"/>
    <p:sldId id="453" r:id="rId26"/>
    <p:sldId id="478" r:id="rId27"/>
    <p:sldId id="457" r:id="rId28"/>
    <p:sldId id="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E3E73-CAB4-46C4-AF56-E2918180B2D7}" v="14" dt="2025-04-14T10:05:22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3" autoAdjust="0"/>
    <p:restoredTop sz="93969" autoAdjust="0"/>
  </p:normalViewPr>
  <p:slideViewPr>
    <p:cSldViewPr snapToGrid="0">
      <p:cViewPr varScale="1">
        <p:scale>
          <a:sx n="57" d="100"/>
          <a:sy n="57" d="100"/>
        </p:scale>
        <p:origin x="90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D80E3E73-CAB4-46C4-AF56-E2918180B2D7}"/>
    <pc:docChg chg="custSel modSld">
      <pc:chgData name="Alfred Smith" userId="3c60a3631c0db8ad" providerId="LiveId" clId="{D80E3E73-CAB4-46C4-AF56-E2918180B2D7}" dt="2025-04-14T10:05:22.039" v="27"/>
      <pc:docMkLst>
        <pc:docMk/>
      </pc:docMkLst>
      <pc:sldChg chg="addSp delSp modSp mod">
        <pc:chgData name="Alfred Smith" userId="3c60a3631c0db8ad" providerId="LiveId" clId="{D80E3E73-CAB4-46C4-AF56-E2918180B2D7}" dt="2025-04-14T10:03:21.155" v="5"/>
        <pc:sldMkLst>
          <pc:docMk/>
          <pc:sldMk cId="3676245138" sldId="441"/>
        </pc:sldMkLst>
        <pc:spChg chg="add mod">
          <ac:chgData name="Alfred Smith" userId="3c60a3631c0db8ad" providerId="LiveId" clId="{D80E3E73-CAB4-46C4-AF56-E2918180B2D7}" dt="2025-04-14T10:03:21.155" v="5"/>
          <ac:spMkLst>
            <pc:docMk/>
            <pc:sldMk cId="3676245138" sldId="441"/>
            <ac:spMk id="2" creationId="{03B5690E-C3C9-197F-DBFD-8177425992A6}"/>
          </ac:spMkLst>
        </pc:spChg>
        <pc:spChg chg="del">
          <ac:chgData name="Alfred Smith" userId="3c60a3631c0db8ad" providerId="LiveId" clId="{D80E3E73-CAB4-46C4-AF56-E2918180B2D7}" dt="2025-04-14T10:03:20.558" v="4" actId="478"/>
          <ac:spMkLst>
            <pc:docMk/>
            <pc:sldMk cId="3676245138" sldId="441"/>
            <ac:spMk id="4" creationId="{9A13E2D8-2F59-44C1-B1D2-79C300C26DD4}"/>
          </ac:spMkLst>
        </pc:spChg>
        <pc:spChg chg="add mod">
          <ac:chgData name="Alfred Smith" userId="3c60a3631c0db8ad" providerId="LiveId" clId="{D80E3E73-CAB4-46C4-AF56-E2918180B2D7}" dt="2025-04-14T10:03:21.155" v="5"/>
          <ac:spMkLst>
            <pc:docMk/>
            <pc:sldMk cId="3676245138" sldId="441"/>
            <ac:spMk id="5" creationId="{D6E01D7E-25B3-07C7-E0B3-57FCE7D35534}"/>
          </ac:spMkLst>
        </pc:spChg>
        <pc:spChg chg="del">
          <ac:chgData name="Alfred Smith" userId="3c60a3631c0db8ad" providerId="LiveId" clId="{D80E3E73-CAB4-46C4-AF56-E2918180B2D7}" dt="2025-04-14T10:03:20.558" v="4" actId="478"/>
          <ac:spMkLst>
            <pc:docMk/>
            <pc:sldMk cId="3676245138" sldId="44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3:29.226" v="7"/>
        <pc:sldMkLst>
          <pc:docMk/>
          <pc:sldMk cId="3095902142" sldId="443"/>
        </pc:sldMkLst>
        <pc:spChg chg="add mod">
          <ac:chgData name="Alfred Smith" userId="3c60a3631c0db8ad" providerId="LiveId" clId="{D80E3E73-CAB4-46C4-AF56-E2918180B2D7}" dt="2025-04-14T10:03:29.226" v="7"/>
          <ac:spMkLst>
            <pc:docMk/>
            <pc:sldMk cId="3095902142" sldId="443"/>
            <ac:spMk id="2" creationId="{8EA7E221-591F-4CE7-F758-B7B587D0AEB9}"/>
          </ac:spMkLst>
        </pc:spChg>
        <pc:spChg chg="add mod">
          <ac:chgData name="Alfred Smith" userId="3c60a3631c0db8ad" providerId="LiveId" clId="{D80E3E73-CAB4-46C4-AF56-E2918180B2D7}" dt="2025-04-14T10:03:29.226" v="7"/>
          <ac:spMkLst>
            <pc:docMk/>
            <pc:sldMk cId="3095902142" sldId="443"/>
            <ac:spMk id="3" creationId="{9F2F16E3-5A70-AA74-862C-B78E1FBFA804}"/>
          </ac:spMkLst>
        </pc:spChg>
        <pc:spChg chg="del">
          <ac:chgData name="Alfred Smith" userId="3c60a3631c0db8ad" providerId="LiveId" clId="{D80E3E73-CAB4-46C4-AF56-E2918180B2D7}" dt="2025-04-14T10:03:28.685" v="6" actId="478"/>
          <ac:spMkLst>
            <pc:docMk/>
            <pc:sldMk cId="3095902142" sldId="443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3:28.685" v="6" actId="478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3:53.792" v="11"/>
        <pc:sldMkLst>
          <pc:docMk/>
          <pc:sldMk cId="2166098122" sldId="445"/>
        </pc:sldMkLst>
        <pc:spChg chg="add mod">
          <ac:chgData name="Alfred Smith" userId="3c60a3631c0db8ad" providerId="LiveId" clId="{D80E3E73-CAB4-46C4-AF56-E2918180B2D7}" dt="2025-04-14T10:03:53.792" v="11"/>
          <ac:spMkLst>
            <pc:docMk/>
            <pc:sldMk cId="2166098122" sldId="445"/>
            <ac:spMk id="3" creationId="{D100C545-C709-F203-A4B7-8DD3A54579BC}"/>
          </ac:spMkLst>
        </pc:spChg>
        <pc:spChg chg="del">
          <ac:chgData name="Alfred Smith" userId="3c60a3631c0db8ad" providerId="LiveId" clId="{D80E3E73-CAB4-46C4-AF56-E2918180B2D7}" dt="2025-04-14T10:03:53.242" v="10" actId="478"/>
          <ac:spMkLst>
            <pc:docMk/>
            <pc:sldMk cId="2166098122" sldId="445"/>
            <ac:spMk id="4" creationId="{9A13E2D8-2F59-44C1-B1D2-79C300C26DD4}"/>
          </ac:spMkLst>
        </pc:spChg>
        <pc:spChg chg="add mod">
          <ac:chgData name="Alfred Smith" userId="3c60a3631c0db8ad" providerId="LiveId" clId="{D80E3E73-CAB4-46C4-AF56-E2918180B2D7}" dt="2025-04-14T10:03:53.792" v="11"/>
          <ac:spMkLst>
            <pc:docMk/>
            <pc:sldMk cId="2166098122" sldId="445"/>
            <ac:spMk id="5" creationId="{DF4F5842-C0A4-CE03-9446-43348C335694}"/>
          </ac:spMkLst>
        </pc:spChg>
        <pc:spChg chg="del">
          <ac:chgData name="Alfred Smith" userId="3c60a3631c0db8ad" providerId="LiveId" clId="{D80E3E73-CAB4-46C4-AF56-E2918180B2D7}" dt="2025-04-14T10:03:53.242" v="10" actId="478"/>
          <ac:spMkLst>
            <pc:docMk/>
            <pc:sldMk cId="2166098122" sldId="445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4:14.011" v="15"/>
        <pc:sldMkLst>
          <pc:docMk/>
          <pc:sldMk cId="2422728137" sldId="447"/>
        </pc:sldMkLst>
        <pc:spChg chg="add mod">
          <ac:chgData name="Alfred Smith" userId="3c60a3631c0db8ad" providerId="LiveId" clId="{D80E3E73-CAB4-46C4-AF56-E2918180B2D7}" dt="2025-04-14T10:04:14.011" v="15"/>
          <ac:spMkLst>
            <pc:docMk/>
            <pc:sldMk cId="2422728137" sldId="447"/>
            <ac:spMk id="2" creationId="{6ECAA2A7-6A59-AB23-77D9-3BB4196F9D25}"/>
          </ac:spMkLst>
        </pc:spChg>
        <pc:spChg chg="del">
          <ac:chgData name="Alfred Smith" userId="3c60a3631c0db8ad" providerId="LiveId" clId="{D80E3E73-CAB4-46C4-AF56-E2918180B2D7}" dt="2025-04-14T10:04:13.150" v="14" actId="478"/>
          <ac:spMkLst>
            <pc:docMk/>
            <pc:sldMk cId="2422728137" sldId="447"/>
            <ac:spMk id="4" creationId="{9A13E2D8-2F59-44C1-B1D2-79C300C26DD4}"/>
          </ac:spMkLst>
        </pc:spChg>
        <pc:spChg chg="add mod">
          <ac:chgData name="Alfred Smith" userId="3c60a3631c0db8ad" providerId="LiveId" clId="{D80E3E73-CAB4-46C4-AF56-E2918180B2D7}" dt="2025-04-14T10:04:14.011" v="15"/>
          <ac:spMkLst>
            <pc:docMk/>
            <pc:sldMk cId="2422728137" sldId="447"/>
            <ac:spMk id="5" creationId="{23C9DE74-F221-064E-8181-3138BF6999D8}"/>
          </ac:spMkLst>
        </pc:spChg>
        <pc:spChg chg="del">
          <ac:chgData name="Alfred Smith" userId="3c60a3631c0db8ad" providerId="LiveId" clId="{D80E3E73-CAB4-46C4-AF56-E2918180B2D7}" dt="2025-04-14T10:04:13.150" v="14" actId="478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4:35.481" v="19"/>
        <pc:sldMkLst>
          <pc:docMk/>
          <pc:sldMk cId="4160448636" sldId="449"/>
        </pc:sldMkLst>
        <pc:spChg chg="add mod">
          <ac:chgData name="Alfred Smith" userId="3c60a3631c0db8ad" providerId="LiveId" clId="{D80E3E73-CAB4-46C4-AF56-E2918180B2D7}" dt="2025-04-14T10:04:35.481" v="19"/>
          <ac:spMkLst>
            <pc:docMk/>
            <pc:sldMk cId="4160448636" sldId="449"/>
            <ac:spMk id="2" creationId="{AE9607E4-0ECE-2E99-FE70-4C6D6FF0E12D}"/>
          </ac:spMkLst>
        </pc:spChg>
        <pc:spChg chg="add mod">
          <ac:chgData name="Alfred Smith" userId="3c60a3631c0db8ad" providerId="LiveId" clId="{D80E3E73-CAB4-46C4-AF56-E2918180B2D7}" dt="2025-04-14T10:04:35.481" v="19"/>
          <ac:spMkLst>
            <pc:docMk/>
            <pc:sldMk cId="4160448636" sldId="449"/>
            <ac:spMk id="3" creationId="{6CD4219A-385E-2C4A-AED2-D2D3E83C78E3}"/>
          </ac:spMkLst>
        </pc:spChg>
        <pc:spChg chg="del">
          <ac:chgData name="Alfred Smith" userId="3c60a3631c0db8ad" providerId="LiveId" clId="{D80E3E73-CAB4-46C4-AF56-E2918180B2D7}" dt="2025-04-14T10:04:34.869" v="18" actId="478"/>
          <ac:spMkLst>
            <pc:docMk/>
            <pc:sldMk cId="4160448636" sldId="449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4:34.869" v="18" actId="478"/>
          <ac:spMkLst>
            <pc:docMk/>
            <pc:sldMk cId="4160448636" sldId="44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4:49.262" v="21"/>
        <pc:sldMkLst>
          <pc:docMk/>
          <pc:sldMk cId="3386340796" sldId="451"/>
        </pc:sldMkLst>
        <pc:spChg chg="add mod">
          <ac:chgData name="Alfred Smith" userId="3c60a3631c0db8ad" providerId="LiveId" clId="{D80E3E73-CAB4-46C4-AF56-E2918180B2D7}" dt="2025-04-14T10:04:49.262" v="21"/>
          <ac:spMkLst>
            <pc:docMk/>
            <pc:sldMk cId="3386340796" sldId="451"/>
            <ac:spMk id="2" creationId="{00A064D4-A769-0723-EAAE-9023CC4CEF73}"/>
          </ac:spMkLst>
        </pc:spChg>
        <pc:spChg chg="add mod">
          <ac:chgData name="Alfred Smith" userId="3c60a3631c0db8ad" providerId="LiveId" clId="{D80E3E73-CAB4-46C4-AF56-E2918180B2D7}" dt="2025-04-14T10:04:49.262" v="21"/>
          <ac:spMkLst>
            <pc:docMk/>
            <pc:sldMk cId="3386340796" sldId="451"/>
            <ac:spMk id="3" creationId="{4A071280-C846-A531-C8B0-1CD1B984ACF7}"/>
          </ac:spMkLst>
        </pc:spChg>
        <pc:spChg chg="del">
          <ac:chgData name="Alfred Smith" userId="3c60a3631c0db8ad" providerId="LiveId" clId="{D80E3E73-CAB4-46C4-AF56-E2918180B2D7}" dt="2025-04-14T10:04:48.672" v="20" actId="478"/>
          <ac:spMkLst>
            <pc:docMk/>
            <pc:sldMk cId="3386340796" sldId="451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4:48.672" v="20" actId="478"/>
          <ac:spMkLst>
            <pc:docMk/>
            <pc:sldMk cId="3386340796" sldId="45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5:11.515" v="25"/>
        <pc:sldMkLst>
          <pc:docMk/>
          <pc:sldMk cId="283334129" sldId="453"/>
        </pc:sldMkLst>
        <pc:spChg chg="add mod">
          <ac:chgData name="Alfred Smith" userId="3c60a3631c0db8ad" providerId="LiveId" clId="{D80E3E73-CAB4-46C4-AF56-E2918180B2D7}" dt="2025-04-14T10:05:11.515" v="25"/>
          <ac:spMkLst>
            <pc:docMk/>
            <pc:sldMk cId="283334129" sldId="453"/>
            <ac:spMk id="2" creationId="{EC85B0AB-E07F-4403-F014-D7B0E498BD76}"/>
          </ac:spMkLst>
        </pc:spChg>
        <pc:spChg chg="add mod">
          <ac:chgData name="Alfred Smith" userId="3c60a3631c0db8ad" providerId="LiveId" clId="{D80E3E73-CAB4-46C4-AF56-E2918180B2D7}" dt="2025-04-14T10:05:11.515" v="25"/>
          <ac:spMkLst>
            <pc:docMk/>
            <pc:sldMk cId="283334129" sldId="453"/>
            <ac:spMk id="3" creationId="{F9D1D511-934A-3697-0E04-A4479D84910E}"/>
          </ac:spMkLst>
        </pc:spChg>
        <pc:spChg chg="del">
          <ac:chgData name="Alfred Smith" userId="3c60a3631c0db8ad" providerId="LiveId" clId="{D80E3E73-CAB4-46C4-AF56-E2918180B2D7}" dt="2025-04-14T10:05:10.886" v="24" actId="478"/>
          <ac:spMkLst>
            <pc:docMk/>
            <pc:sldMk cId="283334129" sldId="453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5:10.886" v="24" actId="478"/>
          <ac:spMkLst>
            <pc:docMk/>
            <pc:sldMk cId="283334129" sldId="45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5:01.711" v="23"/>
        <pc:sldMkLst>
          <pc:docMk/>
          <pc:sldMk cId="2511564658" sldId="454"/>
        </pc:sldMkLst>
        <pc:spChg chg="add mod">
          <ac:chgData name="Alfred Smith" userId="3c60a3631c0db8ad" providerId="LiveId" clId="{D80E3E73-CAB4-46C4-AF56-E2918180B2D7}" dt="2025-04-14T10:05:01.711" v="23"/>
          <ac:spMkLst>
            <pc:docMk/>
            <pc:sldMk cId="2511564658" sldId="454"/>
            <ac:spMk id="2" creationId="{7EF7286E-87EA-C93C-E706-3205E88107CE}"/>
          </ac:spMkLst>
        </pc:spChg>
        <pc:spChg chg="add mod">
          <ac:chgData name="Alfred Smith" userId="3c60a3631c0db8ad" providerId="LiveId" clId="{D80E3E73-CAB4-46C4-AF56-E2918180B2D7}" dt="2025-04-14T10:05:01.711" v="23"/>
          <ac:spMkLst>
            <pc:docMk/>
            <pc:sldMk cId="2511564658" sldId="454"/>
            <ac:spMk id="3" creationId="{B67E4D91-9EC7-EE7F-BB3C-1B04C2BF7491}"/>
          </ac:spMkLst>
        </pc:spChg>
        <pc:spChg chg="del">
          <ac:chgData name="Alfred Smith" userId="3c60a3631c0db8ad" providerId="LiveId" clId="{D80E3E73-CAB4-46C4-AF56-E2918180B2D7}" dt="2025-04-14T10:05:01.163" v="22" actId="478"/>
          <ac:spMkLst>
            <pc:docMk/>
            <pc:sldMk cId="2511564658" sldId="454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5:01.163" v="22" actId="478"/>
          <ac:spMkLst>
            <pc:docMk/>
            <pc:sldMk cId="2511564658" sldId="454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5:22.039" v="27"/>
        <pc:sldMkLst>
          <pc:docMk/>
          <pc:sldMk cId="2618424304" sldId="457"/>
        </pc:sldMkLst>
        <pc:spChg chg="add mod">
          <ac:chgData name="Alfred Smith" userId="3c60a3631c0db8ad" providerId="LiveId" clId="{D80E3E73-CAB4-46C4-AF56-E2918180B2D7}" dt="2025-04-14T10:05:22.039" v="27"/>
          <ac:spMkLst>
            <pc:docMk/>
            <pc:sldMk cId="2618424304" sldId="457"/>
            <ac:spMk id="3" creationId="{9E2A4439-31E0-8E08-5571-241503E7E85B}"/>
          </ac:spMkLst>
        </pc:spChg>
        <pc:spChg chg="del">
          <ac:chgData name="Alfred Smith" userId="3c60a3631c0db8ad" providerId="LiveId" clId="{D80E3E73-CAB4-46C4-AF56-E2918180B2D7}" dt="2025-04-14T10:05:21.452" v="26" actId="478"/>
          <ac:spMkLst>
            <pc:docMk/>
            <pc:sldMk cId="2618424304" sldId="457"/>
            <ac:spMk id="4" creationId="{9A13E2D8-2F59-44C1-B1D2-79C300C26DD4}"/>
          </ac:spMkLst>
        </pc:spChg>
        <pc:spChg chg="add mod">
          <ac:chgData name="Alfred Smith" userId="3c60a3631c0db8ad" providerId="LiveId" clId="{D80E3E73-CAB4-46C4-AF56-E2918180B2D7}" dt="2025-04-14T10:05:22.039" v="27"/>
          <ac:spMkLst>
            <pc:docMk/>
            <pc:sldMk cId="2618424304" sldId="457"/>
            <ac:spMk id="5" creationId="{5229D58D-75B3-0925-5658-141268FA31EA}"/>
          </ac:spMkLst>
        </pc:spChg>
        <pc:spChg chg="del">
          <ac:chgData name="Alfred Smith" userId="3c60a3631c0db8ad" providerId="LiveId" clId="{D80E3E73-CAB4-46C4-AF56-E2918180B2D7}" dt="2025-04-14T10:05:21.452" v="26" actId="478"/>
          <ac:spMkLst>
            <pc:docMk/>
            <pc:sldMk cId="2618424304" sldId="45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2:41.252" v="1"/>
        <pc:sldMkLst>
          <pc:docMk/>
          <pc:sldMk cId="3596600315" sldId="468"/>
        </pc:sldMkLst>
        <pc:spChg chg="del">
          <ac:chgData name="Alfred Smith" userId="3c60a3631c0db8ad" providerId="LiveId" clId="{D80E3E73-CAB4-46C4-AF56-E2918180B2D7}" dt="2025-04-14T10:02:40.670" v="0" actId="478"/>
          <ac:spMkLst>
            <pc:docMk/>
            <pc:sldMk cId="3596600315" sldId="468"/>
            <ac:spMk id="3" creationId="{0162BEE1-134B-8B70-2BB8-9226F1DF1614}"/>
          </ac:spMkLst>
        </pc:spChg>
        <pc:spChg chg="add mod">
          <ac:chgData name="Alfred Smith" userId="3c60a3631c0db8ad" providerId="LiveId" clId="{D80E3E73-CAB4-46C4-AF56-E2918180B2D7}" dt="2025-04-14T10:02:41.252" v="1"/>
          <ac:spMkLst>
            <pc:docMk/>
            <pc:sldMk cId="3596600315" sldId="468"/>
            <ac:spMk id="4" creationId="{B9918420-9D6C-7D3B-432E-85D6DFE0BD1B}"/>
          </ac:spMkLst>
        </pc:spChg>
      </pc:sldChg>
      <pc:sldChg chg="addSp delSp modSp mod">
        <pc:chgData name="Alfred Smith" userId="3c60a3631c0db8ad" providerId="LiveId" clId="{D80E3E73-CAB4-46C4-AF56-E2918180B2D7}" dt="2025-04-14T10:03:37.882" v="9"/>
        <pc:sldMkLst>
          <pc:docMk/>
          <pc:sldMk cId="2606270400" sldId="469"/>
        </pc:sldMkLst>
        <pc:spChg chg="add mod">
          <ac:chgData name="Alfred Smith" userId="3c60a3631c0db8ad" providerId="LiveId" clId="{D80E3E73-CAB4-46C4-AF56-E2918180B2D7}" dt="2025-04-14T10:03:37.882" v="9"/>
          <ac:spMkLst>
            <pc:docMk/>
            <pc:sldMk cId="2606270400" sldId="469"/>
            <ac:spMk id="2" creationId="{E60F4A7C-A457-C072-41F0-DFC02B0AE26C}"/>
          </ac:spMkLst>
        </pc:spChg>
        <pc:spChg chg="add mod">
          <ac:chgData name="Alfred Smith" userId="3c60a3631c0db8ad" providerId="LiveId" clId="{D80E3E73-CAB4-46C4-AF56-E2918180B2D7}" dt="2025-04-14T10:03:37.882" v="9"/>
          <ac:spMkLst>
            <pc:docMk/>
            <pc:sldMk cId="2606270400" sldId="469"/>
            <ac:spMk id="3" creationId="{C7A70811-1EB2-E1BC-ACAC-5976F320C51B}"/>
          </ac:spMkLst>
        </pc:spChg>
        <pc:spChg chg="del">
          <ac:chgData name="Alfred Smith" userId="3c60a3631c0db8ad" providerId="LiveId" clId="{D80E3E73-CAB4-46C4-AF56-E2918180B2D7}" dt="2025-04-14T10:03:37.243" v="8" actId="478"/>
          <ac:spMkLst>
            <pc:docMk/>
            <pc:sldMk cId="2606270400" sldId="469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3:37.243" v="8" actId="478"/>
          <ac:spMkLst>
            <pc:docMk/>
            <pc:sldMk cId="2606270400" sldId="46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4:03.613" v="13"/>
        <pc:sldMkLst>
          <pc:docMk/>
          <pc:sldMk cId="2934462997" sldId="471"/>
        </pc:sldMkLst>
        <pc:spChg chg="add mod">
          <ac:chgData name="Alfred Smith" userId="3c60a3631c0db8ad" providerId="LiveId" clId="{D80E3E73-CAB4-46C4-AF56-E2918180B2D7}" dt="2025-04-14T10:04:03.613" v="13"/>
          <ac:spMkLst>
            <pc:docMk/>
            <pc:sldMk cId="2934462997" sldId="471"/>
            <ac:spMk id="2" creationId="{5A98205A-2B0C-3071-90A0-CB2FA8874985}"/>
          </ac:spMkLst>
        </pc:spChg>
        <pc:spChg chg="add mod">
          <ac:chgData name="Alfred Smith" userId="3c60a3631c0db8ad" providerId="LiveId" clId="{D80E3E73-CAB4-46C4-AF56-E2918180B2D7}" dt="2025-04-14T10:04:03.613" v="13"/>
          <ac:spMkLst>
            <pc:docMk/>
            <pc:sldMk cId="2934462997" sldId="471"/>
            <ac:spMk id="3" creationId="{4240060F-A2E0-61DC-B5B3-117D048E0F2C}"/>
          </ac:spMkLst>
        </pc:spChg>
        <pc:spChg chg="del">
          <ac:chgData name="Alfred Smith" userId="3c60a3631c0db8ad" providerId="LiveId" clId="{D80E3E73-CAB4-46C4-AF56-E2918180B2D7}" dt="2025-04-14T10:04:02.631" v="12" actId="478"/>
          <ac:spMkLst>
            <pc:docMk/>
            <pc:sldMk cId="2934462997" sldId="471"/>
            <ac:spMk id="4" creationId="{9A13E2D8-2F59-44C1-B1D2-79C300C26DD4}"/>
          </ac:spMkLst>
        </pc:spChg>
        <pc:spChg chg="del">
          <ac:chgData name="Alfred Smith" userId="3c60a3631c0db8ad" providerId="LiveId" clId="{D80E3E73-CAB4-46C4-AF56-E2918180B2D7}" dt="2025-04-14T10:04:02.631" v="12" actId="478"/>
          <ac:spMkLst>
            <pc:docMk/>
            <pc:sldMk cId="2934462997" sldId="47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4:22.301" v="17"/>
        <pc:sldMkLst>
          <pc:docMk/>
          <pc:sldMk cId="2409042079" sldId="473"/>
        </pc:sldMkLst>
        <pc:spChg chg="add mod">
          <ac:chgData name="Alfred Smith" userId="3c60a3631c0db8ad" providerId="LiveId" clId="{D80E3E73-CAB4-46C4-AF56-E2918180B2D7}" dt="2025-04-14T10:04:22.301" v="17"/>
          <ac:spMkLst>
            <pc:docMk/>
            <pc:sldMk cId="2409042079" sldId="473"/>
            <ac:spMk id="3" creationId="{6E6CD7A4-EC0E-66BC-B041-B2BD720530A2}"/>
          </ac:spMkLst>
        </pc:spChg>
        <pc:spChg chg="del">
          <ac:chgData name="Alfred Smith" userId="3c60a3631c0db8ad" providerId="LiveId" clId="{D80E3E73-CAB4-46C4-AF56-E2918180B2D7}" dt="2025-04-14T10:04:21.793" v="16" actId="478"/>
          <ac:spMkLst>
            <pc:docMk/>
            <pc:sldMk cId="2409042079" sldId="473"/>
            <ac:spMk id="4" creationId="{9A13E2D8-2F59-44C1-B1D2-79C300C26DD4}"/>
          </ac:spMkLst>
        </pc:spChg>
        <pc:spChg chg="add mod">
          <ac:chgData name="Alfred Smith" userId="3c60a3631c0db8ad" providerId="LiveId" clId="{D80E3E73-CAB4-46C4-AF56-E2918180B2D7}" dt="2025-04-14T10:04:22.301" v="17"/>
          <ac:spMkLst>
            <pc:docMk/>
            <pc:sldMk cId="2409042079" sldId="473"/>
            <ac:spMk id="5" creationId="{929DD968-97ED-F7F9-2D10-CC686A1E38E4}"/>
          </ac:spMkLst>
        </pc:spChg>
        <pc:spChg chg="del">
          <ac:chgData name="Alfred Smith" userId="3c60a3631c0db8ad" providerId="LiveId" clId="{D80E3E73-CAB4-46C4-AF56-E2918180B2D7}" dt="2025-04-14T10:04:21.793" v="16" actId="478"/>
          <ac:spMkLst>
            <pc:docMk/>
            <pc:sldMk cId="2409042079" sldId="47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D80E3E73-CAB4-46C4-AF56-E2918180B2D7}" dt="2025-04-14T10:02:57.081" v="3"/>
        <pc:sldMkLst>
          <pc:docMk/>
          <pc:sldMk cId="1843650348" sldId="475"/>
        </pc:sldMkLst>
        <pc:spChg chg="del">
          <ac:chgData name="Alfred Smith" userId="3c60a3631c0db8ad" providerId="LiveId" clId="{D80E3E73-CAB4-46C4-AF56-E2918180B2D7}" dt="2025-04-14T10:02:56.498" v="2" actId="478"/>
          <ac:spMkLst>
            <pc:docMk/>
            <pc:sldMk cId="1843650348" sldId="475"/>
            <ac:spMk id="2" creationId="{26BEA413-A2C4-EE5D-9378-CF4BB9A2BA06}"/>
          </ac:spMkLst>
        </pc:spChg>
        <pc:spChg chg="add mod">
          <ac:chgData name="Alfred Smith" userId="3c60a3631c0db8ad" providerId="LiveId" clId="{D80E3E73-CAB4-46C4-AF56-E2918180B2D7}" dt="2025-04-14T10:02:57.081" v="3"/>
          <ac:spMkLst>
            <pc:docMk/>
            <pc:sldMk cId="1843650348" sldId="475"/>
            <ac:spMk id="3" creationId="{A813FB7D-FCED-DDFB-2857-89443FC69D54}"/>
          </ac:spMkLst>
        </pc:spChg>
        <pc:spChg chg="add mod">
          <ac:chgData name="Alfred Smith" userId="3c60a3631c0db8ad" providerId="LiveId" clId="{D80E3E73-CAB4-46C4-AF56-E2918180B2D7}" dt="2025-04-14T10:02:57.081" v="3"/>
          <ac:spMkLst>
            <pc:docMk/>
            <pc:sldMk cId="1843650348" sldId="475"/>
            <ac:spMk id="5" creationId="{C1953DD1-5E95-50A5-759E-31EB6A134293}"/>
          </ac:spMkLst>
        </pc:spChg>
      </pc:sldChg>
    </pc:docChg>
  </pc:docChgLst>
  <pc:docChgLst>
    <pc:chgData name="Leonie Smith" userId="fed1330f33f5650e" providerId="LiveId" clId="{1C38E134-BCE4-478C-B378-D2A725C06F98}"/>
    <pc:docChg chg="custSel modSld">
      <pc:chgData name="Leonie Smith" userId="fed1330f33f5650e" providerId="LiveId" clId="{1C38E134-BCE4-478C-B378-D2A725C06F98}" dt="2022-08-11T06:09:08.002" v="83" actId="5793"/>
      <pc:docMkLst>
        <pc:docMk/>
      </pc:docMkLst>
      <pc:sldChg chg="addSp delSp modSp modTransition modAnim">
        <pc:chgData name="Leonie Smith" userId="fed1330f33f5650e" providerId="LiveId" clId="{1C38E134-BCE4-478C-B378-D2A725C06F98}" dt="2022-08-10T05:24:11.796" v="5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1C38E134-BCE4-478C-B378-D2A725C06F98}" dt="2022-08-10T05:30:01.335" v="17"/>
        <pc:sldMkLst>
          <pc:docMk/>
          <pc:sldMk cId="3676245138" sldId="441"/>
        </pc:sldMkLst>
      </pc:sldChg>
      <pc:sldChg chg="addSp delSp modSp modTransition modAnim">
        <pc:chgData name="Leonie Smith" userId="fed1330f33f5650e" providerId="LiveId" clId="{1C38E134-BCE4-478C-B378-D2A725C06F98}" dt="2022-08-10T05:35:26.265" v="29"/>
        <pc:sldMkLst>
          <pc:docMk/>
          <pc:sldMk cId="3095902142" sldId="443"/>
        </pc:sldMkLst>
      </pc:sldChg>
      <pc:sldChg chg="addSp modSp">
        <pc:chgData name="Leonie Smith" userId="fed1330f33f5650e" providerId="LiveId" clId="{1C38E134-BCE4-478C-B378-D2A725C06F98}" dt="2022-08-10T05:41:47.599" v="37"/>
        <pc:sldMkLst>
          <pc:docMk/>
          <pc:sldMk cId="2166098122" sldId="445"/>
        </pc:sldMkLst>
      </pc:sldChg>
      <pc:sldChg chg="addSp delSp modSp modTransition modAnim">
        <pc:chgData name="Leonie Smith" userId="fed1330f33f5650e" providerId="LiveId" clId="{1C38E134-BCE4-478C-B378-D2A725C06F98}" dt="2022-08-10T05:56:20.692" v="47"/>
        <pc:sldMkLst>
          <pc:docMk/>
          <pc:sldMk cId="2422728137" sldId="447"/>
        </pc:sldMkLst>
      </pc:sldChg>
      <pc:sldChg chg="addSp delSp modSp modTransition modAnim">
        <pc:chgData name="Leonie Smith" userId="fed1330f33f5650e" providerId="LiveId" clId="{1C38E134-BCE4-478C-B378-D2A725C06F98}" dt="2022-08-10T06:05:06.101" v="57"/>
        <pc:sldMkLst>
          <pc:docMk/>
          <pc:sldMk cId="4160448636" sldId="449"/>
        </pc:sldMkLst>
      </pc:sldChg>
      <pc:sldChg chg="addSp delSp modSp modTransition modAnim">
        <pc:chgData name="Leonie Smith" userId="fed1330f33f5650e" providerId="LiveId" clId="{1C38E134-BCE4-478C-B378-D2A725C06F98}" dt="2022-08-10T06:21:16.591" v="66"/>
        <pc:sldMkLst>
          <pc:docMk/>
          <pc:sldMk cId="3386340796" sldId="451"/>
        </pc:sldMkLst>
      </pc:sldChg>
      <pc:sldChg chg="addSp delSp modSp modTransition modAnim">
        <pc:chgData name="Leonie Smith" userId="fed1330f33f5650e" providerId="LiveId" clId="{1C38E134-BCE4-478C-B378-D2A725C06F98}" dt="2022-08-10T06:32:05.638" v="78"/>
        <pc:sldMkLst>
          <pc:docMk/>
          <pc:sldMk cId="283334129" sldId="453"/>
        </pc:sldMkLst>
      </pc:sldChg>
      <pc:sldChg chg="addSp delSp modSp modTransition modAnim">
        <pc:chgData name="Leonie Smith" userId="fed1330f33f5650e" providerId="LiveId" clId="{1C38E134-BCE4-478C-B378-D2A725C06F98}" dt="2022-08-10T06:26:39.676" v="71"/>
        <pc:sldMkLst>
          <pc:docMk/>
          <pc:sldMk cId="2511564658" sldId="454"/>
        </pc:sldMkLst>
      </pc:sldChg>
      <pc:sldChg chg="addSp modSp">
        <pc:chgData name="Leonie Smith" userId="fed1330f33f5650e" providerId="LiveId" clId="{1C38E134-BCE4-478C-B378-D2A725C06F98}" dt="2022-08-10T06:34:16.058" v="79"/>
        <pc:sldMkLst>
          <pc:docMk/>
          <pc:sldMk cId="2618424304" sldId="457"/>
        </pc:sldMkLst>
      </pc:sldChg>
      <pc:sldChg chg="addSp delSp modSp modTransition modAnim modNotesTx">
        <pc:chgData name="Leonie Smith" userId="fed1330f33f5650e" providerId="LiveId" clId="{1C38E134-BCE4-478C-B378-D2A725C06F98}" dt="2022-08-11T06:09:08.002" v="83" actId="5793"/>
        <pc:sldMkLst>
          <pc:docMk/>
          <pc:sldMk cId="3596600315" sldId="468"/>
        </pc:sldMkLst>
      </pc:sldChg>
      <pc:sldChg chg="addSp delSp modSp modTransition modAnim">
        <pc:chgData name="Leonie Smith" userId="fed1330f33f5650e" providerId="LiveId" clId="{1C38E134-BCE4-478C-B378-D2A725C06F98}" dt="2022-08-10T05:38:15.860" v="36"/>
        <pc:sldMkLst>
          <pc:docMk/>
          <pc:sldMk cId="2606270400" sldId="469"/>
        </pc:sldMkLst>
      </pc:sldChg>
      <pc:sldChg chg="addSp delSp modSp modTransition modAnim">
        <pc:chgData name="Leonie Smith" userId="fed1330f33f5650e" providerId="LiveId" clId="{1C38E134-BCE4-478C-B378-D2A725C06F98}" dt="2022-08-10T05:47:01.686" v="44"/>
        <pc:sldMkLst>
          <pc:docMk/>
          <pc:sldMk cId="2934462997" sldId="471"/>
        </pc:sldMkLst>
      </pc:sldChg>
      <pc:sldChg chg="addSp modSp">
        <pc:chgData name="Leonie Smith" userId="fed1330f33f5650e" providerId="LiveId" clId="{1C38E134-BCE4-478C-B378-D2A725C06F98}" dt="2022-08-10T06:00:45.936" v="48"/>
        <pc:sldMkLst>
          <pc:docMk/>
          <pc:sldMk cId="2409042079" sldId="473"/>
        </pc:sldMkLst>
      </pc:sldChg>
    </pc:docChg>
  </pc:docChgLst>
  <pc:docChgLst>
    <pc:chgData name="Leonie Smith" userId="fed1330f33f5650e" providerId="LiveId" clId="{6148528D-7680-468D-8D30-F5051556E58E}"/>
    <pc:docChg chg="modSld">
      <pc:chgData name="Leonie Smith" userId="fed1330f33f5650e" providerId="LiveId" clId="{6148528D-7680-468D-8D30-F5051556E58E}" dt="2022-08-27T05:11:13.965" v="69" actId="1076"/>
      <pc:docMkLst>
        <pc:docMk/>
      </pc:docMkLst>
      <pc:sldChg chg="addSp modSp mod">
        <pc:chgData name="Leonie Smith" userId="fed1330f33f5650e" providerId="LiveId" clId="{6148528D-7680-468D-8D30-F5051556E58E}" dt="2022-08-27T05:07:13.427" v="6"/>
        <pc:sldMkLst>
          <pc:docMk/>
          <pc:sldMk cId="3261377596" sldId="438"/>
        </pc:sldMkLst>
      </pc:sldChg>
      <pc:sldChg chg="addSp modSp mod">
        <pc:chgData name="Leonie Smith" userId="fed1330f33f5650e" providerId="LiveId" clId="{6148528D-7680-468D-8D30-F5051556E58E}" dt="2022-08-27T05:09:17.358" v="31" actId="20577"/>
        <pc:sldMkLst>
          <pc:docMk/>
          <pc:sldMk cId="2180228365" sldId="442"/>
        </pc:sldMkLst>
      </pc:sldChg>
      <pc:sldChg chg="addSp modSp mod">
        <pc:chgData name="Leonie Smith" userId="fed1330f33f5650e" providerId="LiveId" clId="{6148528D-7680-468D-8D30-F5051556E58E}" dt="2022-08-27T05:09:30.499" v="33" actId="20577"/>
        <pc:sldMkLst>
          <pc:docMk/>
          <pc:sldMk cId="1718612039" sldId="444"/>
        </pc:sldMkLst>
      </pc:sldChg>
      <pc:sldChg chg="addSp modSp mod">
        <pc:chgData name="Leonie Smith" userId="fed1330f33f5650e" providerId="LiveId" clId="{6148528D-7680-468D-8D30-F5051556E58E}" dt="2022-08-27T05:09:48.842" v="40" actId="20577"/>
        <pc:sldMkLst>
          <pc:docMk/>
          <pc:sldMk cId="665805102" sldId="446"/>
        </pc:sldMkLst>
      </pc:sldChg>
      <pc:sldChg chg="addSp modSp mod">
        <pc:chgData name="Leonie Smith" userId="fed1330f33f5650e" providerId="LiveId" clId="{6148528D-7680-468D-8D30-F5051556E58E}" dt="2022-08-27T05:10:03.525" v="47" actId="20577"/>
        <pc:sldMkLst>
          <pc:docMk/>
          <pc:sldMk cId="843663555" sldId="448"/>
        </pc:sldMkLst>
      </pc:sldChg>
      <pc:sldChg chg="addSp modSp mod">
        <pc:chgData name="Leonie Smith" userId="fed1330f33f5650e" providerId="LiveId" clId="{6148528D-7680-468D-8D30-F5051556E58E}" dt="2022-08-27T05:10:42.766" v="59" actId="20577"/>
        <pc:sldMkLst>
          <pc:docMk/>
          <pc:sldMk cId="4002949039" sldId="452"/>
        </pc:sldMkLst>
      </pc:sldChg>
      <pc:sldChg chg="addSp modSp mod">
        <pc:chgData name="Leonie Smith" userId="fed1330f33f5650e" providerId="LiveId" clId="{6148528D-7680-468D-8D30-F5051556E58E}" dt="2022-08-27T05:09:39.129" v="35" actId="20577"/>
        <pc:sldMkLst>
          <pc:docMk/>
          <pc:sldMk cId="911188059" sldId="470"/>
        </pc:sldMkLst>
      </pc:sldChg>
      <pc:sldChg chg="addSp modSp mod">
        <pc:chgData name="Leonie Smith" userId="fed1330f33f5650e" providerId="LiveId" clId="{6148528D-7680-468D-8D30-F5051556E58E}" dt="2022-08-27T05:09:54.936" v="42" actId="20577"/>
        <pc:sldMkLst>
          <pc:docMk/>
          <pc:sldMk cId="74286653" sldId="472"/>
        </pc:sldMkLst>
      </pc:sldChg>
      <pc:sldChg chg="addSp modSp mod">
        <pc:chgData name="Leonie Smith" userId="fed1330f33f5650e" providerId="LiveId" clId="{6148528D-7680-468D-8D30-F5051556E58E}" dt="2022-08-27T05:10:12.357" v="49" actId="20577"/>
        <pc:sldMkLst>
          <pc:docMk/>
          <pc:sldMk cId="1603588780" sldId="474"/>
        </pc:sldMkLst>
      </pc:sldChg>
      <pc:sldChg chg="addSp modSp">
        <pc:chgData name="Leonie Smith" userId="fed1330f33f5650e" providerId="LiveId" clId="{6148528D-7680-468D-8D30-F5051556E58E}" dt="2022-08-27T05:07:31.547" v="7"/>
        <pc:sldMkLst>
          <pc:docMk/>
          <pc:sldMk cId="1843650348" sldId="475"/>
        </pc:sldMkLst>
      </pc:sldChg>
      <pc:sldChg chg="addSp modSp mod">
        <pc:chgData name="Leonie Smith" userId="fed1330f33f5650e" providerId="LiveId" clId="{6148528D-7680-468D-8D30-F5051556E58E}" dt="2022-08-27T05:10:26.219" v="54" actId="20577"/>
        <pc:sldMkLst>
          <pc:docMk/>
          <pc:sldMk cId="3870987312" sldId="476"/>
        </pc:sldMkLst>
      </pc:sldChg>
      <pc:sldChg chg="addSp modSp mod">
        <pc:chgData name="Leonie Smith" userId="fed1330f33f5650e" providerId="LiveId" clId="{6148528D-7680-468D-8D30-F5051556E58E}" dt="2022-08-27T05:10:51.652" v="61" actId="20577"/>
        <pc:sldMkLst>
          <pc:docMk/>
          <pc:sldMk cId="3895094513" sldId="477"/>
        </pc:sldMkLst>
      </pc:sldChg>
      <pc:sldChg chg="addSp modSp mod">
        <pc:chgData name="Leonie Smith" userId="fed1330f33f5650e" providerId="LiveId" clId="{6148528D-7680-468D-8D30-F5051556E58E}" dt="2022-08-27T05:11:01.342" v="66" actId="20577"/>
        <pc:sldMkLst>
          <pc:docMk/>
          <pc:sldMk cId="1724828478" sldId="478"/>
        </pc:sldMkLst>
      </pc:sldChg>
      <pc:sldChg chg="addSp modSp mod">
        <pc:chgData name="Leonie Smith" userId="fed1330f33f5650e" providerId="LiveId" clId="{6148528D-7680-468D-8D30-F5051556E58E}" dt="2022-08-27T05:11:13.965" v="69" actId="1076"/>
        <pc:sldMkLst>
          <pc:docMk/>
          <pc:sldMk cId="3872084345" sldId="4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30 </a:t>
            </a:r>
            <a:r>
              <a:rPr lang="en-IN" sz="1200" b="1" i="0" u="none" strike="noStrike" baseline="0" dirty="0">
                <a:latin typeface="TimesNewRomanPS-BoldMT"/>
              </a:rPr>
              <a:t>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30-3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D434CEC-AE4A-8033-0362-A51ADAB45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918420-9D6C-7D3B-432E-85D6DFE0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"/>
    </mc:Choice>
    <mc:Fallback xmlns="">
      <p:transition spd="slow" advTm="2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4EC1-A9A8-8B3C-1EE2-39F53D58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0185"/>
            <a:ext cx="12191999" cy="7608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0F719-C53C-52B3-D916-13AA2D59DE3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324FED-2DA9-117B-BD64-8088C76B1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0C545-C709-F203-A4B7-8DD3A54579BC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43བདག་གི་གཙོ་བོའི་མ་ཡུམ་ངའི་གམ་དུ་ཕེབས་པའི་དོན་འདི་ངའི་སྟེང་དུ་ཅིའི་ཕྱིར་བྱུང་ངམ། 44ལྟོས༌དང༌། ཁྱོད་ཀྱིས་འཚམས་འདྲི་བྱེད་པའི་སྐད་དེ་ངས་ཐོས་ཙ༌ན། ངའི་མངལ་གྱི་ཕྲུ་གུའང་དགའ་སྟེ་འགུལ༌བྱུང་།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F5842-C0A4-CE03-9446-43348C33569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43And why am I so honored, that the mother of my Lord should come to me? 44For as soon as the sound of your greeting reached my ears, the baby in my womb leaped for joy.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1"/>
    </mc:Choice>
    <mc:Fallback xmlns="">
      <p:transition spd="slow" advTm="1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73DA4-3E10-F9FE-FA30-D4B4FD1B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62"/>
            <a:ext cx="12383702" cy="7016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A6F48-E67D-14A3-EAE9-D21E4096AB7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:43,44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615D755-894B-6045-431F-A802180AD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8205A-2B0C-3071-90A0-CB2FA887498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45གཙོ་བོས་ཁྱོད་ལ་ཅི་གསུང་ཐམས་ཅད་ཇི་བཞིན་འགྲུབ་པར་ཡིད་ཆེས་པའི་བུ་མོ་ཁྱོད་རང་བདེ་བར་སྨོན་ཞེས་སྨྲས༌སོ།།</a:t>
            </a:r>
            <a:endParaRPr lang="en-ZA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0060F-A2E0-61DC-B5B3-117D048E0F2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45Blessed is she who has believed that the Lord’s word to her will be fulfilled.”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934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4"/>
    </mc:Choice>
    <mc:Fallback xmlns="">
      <p:transition spd="slow" advTm="9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3C31-667C-EB94-63B5-B3AB0649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1" b="3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D670-CF44-8FDD-FBA8-00D5C1A7010B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AD7EB35-832B-B935-0C27-0E30D5BBF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AA2A7-6A59-AB23-77D9-3BB4196F9D25}"/>
              </a:ext>
            </a:extLst>
          </p:cNvPr>
          <p:cNvSpPr txBox="1"/>
          <p:nvPr/>
        </p:nvSpPr>
        <p:spPr>
          <a:xfrm>
            <a:off x="6007769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46དེ་ནས་མིར་ཡམ་གྱིས་གླུ་འདི་ལྟར་བླངས༌ཏེ།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ཕྲན་གྱིས་སྙིང་ནས་གཙོ་བོ་ལགས་ལ༌བསྟོད།།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47སྐྱབས་མགོན་དཀོན་མཆོག་ཉིད་ལ་སེམས་དགའོ།།</a:t>
            </a:r>
            <a:endParaRPr lang="en-IN" sz="6000" dirty="0">
              <a:solidFill>
                <a:srgbClr val="121212"/>
              </a:solidFill>
              <a:latin typeface="ArialMT"/>
            </a:endParaRPr>
          </a:p>
          <a:p>
            <a:endParaRPr lang="bo-CN" sz="6000" dirty="0">
              <a:solidFill>
                <a:srgbClr val="121212"/>
              </a:solidFill>
              <a:latin typeface="ArialMT"/>
            </a:endParaRPr>
          </a:p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9DE74-F221-064E-8181-3138BF6999D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46Then Mary said: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“My soul magnifies the Lord,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47and my spirit rejoices in God my Savior!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0"/>
    </mc:Choice>
    <mc:Fallback xmlns="">
      <p:transition spd="slow" advTm="8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F5A01-A64F-8EBA-EA6A-2D1BC4764BC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:46,47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76D296-7FCB-C2C7-49EF-0C227B29E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CD7A4-EC0E-66BC-B041-B2BD720530A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48ཁོང་གིས་དམན་ཆུང་གཡོག་མོ་བདག་ལ༌གཟིགས།།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གཟིགས་དང་དེང་ཕྱིན་མི་རབས་ཐམས་ཅད༌ཀྱིས།།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བདག་ལ་བདེ་ལེགས་ཡིན་ཞེས་བརྗོད་པར༌འགྱུར།།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DD968-97ED-F7F9-2D10-CC686A1E38E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48For He has looked with favor on the humble state of His servant.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now on all generations will call me blessed.</a:t>
            </a:r>
            <a:endParaRPr lang="en-US" sz="1800" dirty="0">
              <a:solidFill>
                <a:srgbClr val="121212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4090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2"/>
    </mc:Choice>
    <mc:Fallback xmlns="">
      <p:transition spd="slow" advTm="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261B4-90BF-B094-0584-88A3F801BAF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02B2D3F-B892-AF34-AEBC-C307DEC8F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607E4-0ECE-2E99-FE70-4C6D6FF0E12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49ཀུན་དབང་མཆོག་གིས་བདག་ལ་མཛད་པ༌མཚར།།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ཁོང་གི་མཚན་ནི་དམ་པ་ཡིན་ལགས༌སོ།།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50ཁོང་གི་ཐུགས་རྗེ་མི་རབས་ཡོངས་ལ༌གནས།།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ཁོང་ལ་གུས་ཤིང་འཇིགས་པ་ཀུན་ལ༌གནང༌།།</a:t>
            </a:r>
          </a:p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4219A-385E-2C4A-AED2-D2D3E83C78E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49For the Mighty One has done great things for 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Holy is His name.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50His mercy extends to those who fear Him,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generation to generation.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8"/>
    </mc:Choice>
    <mc:Fallback xmlns="">
      <p:transition spd="slow" advTm="1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594A1-835D-9BF3-F06A-0270EC5CBD5A}"/>
              </a:ext>
            </a:extLst>
          </p:cNvPr>
          <p:cNvSpPr txBox="1"/>
          <p:nvPr/>
        </p:nvSpPr>
        <p:spPr>
          <a:xfrm>
            <a:off x="491068" y="4165600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ལོ་ཀུ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8C96-E51D-E057-A135-49E81AA7769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:49,50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652DDAF-CCF2-5E4F-E8FC-A27C78FE9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064D4-A769-0723-EAAE-9023CC4CEF73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51མཚར་མཚར་གང་གི་ཕྱག་གིས་མཛད༌པ་མཚར།།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ལེགས་ལེགས་རང་རློམ་ཅན་རྣམས་བདས་པ༌ལེགས།།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52ལེགས་ལེགས་རྒྱལ་ངན་ཁྲི་ལས་ཕབ་པ༌ལེགས།།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མཚར་མཚར་གཉོམ་ཆུང་ཅན་རྣམས་སྐྱོང་བ༌མཚར།།</a:t>
            </a:r>
          </a:p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71280-C846-A531-C8B0-1CD1B984ACF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51He has performed mighty deeds with His arm;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He has scattered those who are proud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in the thoughts of their hearts.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52He has brought down rulers from their thrones,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exalted the humble.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5"/>
    </mc:Choice>
    <mc:Fallback xmlns="">
      <p:transition spd="slow" advTm="11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4C9E0-1A26-F94F-062A-599BF878155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:51,52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95D0E3D-65D6-807F-3515-02C7C4AB7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7286E-87EA-C93C-E706-3205E88107C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53དོན་བཟང་གིས་ནི་བཀྲེས་རྣམས་འགྲངས་མཛད༌ཅིང༌།།</a:t>
            </a:r>
          </a:p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འབྱོར་བ་ཅན་རྣམས་སྟོང་བར་ཕུད་པ་ལགས།།</a:t>
            </a:r>
          </a:p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E4D91-9EC7-EE7F-BB3C-1B04C2BF7491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53He has filled the hungry with good things,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sent the rich away empty.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9"/>
    </mc:Choice>
    <mc:Fallback xmlns="">
      <p:transition spd="slow" advTm="6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0FE7-0155-615A-D65D-671D1870FC82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B6100F6-E6D8-07E4-EAD5-68ED2B02E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5B0AB-E07F-4403-F014-D7B0E498BD7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54-55གང་གིས་མེས་པོ་ཨབ་ར་ཧམ་སོགས༌ནི།།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རྟག་ཏུ་དྲན་ཞིང་སྙིང་རྗེ་དགོངས་པའི༌ཕྱིར།།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སྔར་ནས་བདག་ཅག་མེས་པོར་གསུངས་པ༌བཞིན།།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ཞབས་ཕྱི་པ་སྟེ་ཡེས་ར་ཨེལ་ལ་ནི༎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རོགས་སྐྱོར༌གནང༌བ་ཡིན་ཞེས་གྲགས་པ་འོ༎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ཞེས༌པའོ།།</a:t>
            </a:r>
          </a:p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1D511-934A-3697-0E04-A4479D84910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54He has helped His servant Israel,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remembering to be merciful,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55as He promised to our fathers,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to Abraham and his descendants forever.”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0"/>
    </mc:Choice>
    <mc:Fallback xmlns="">
      <p:transition spd="slow" advTm="17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1DC33-7D39-1736-4F71-A8F2D53B2D1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:54,55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F0D8ED-7309-43DF-BD7E-ED3B07B42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A4439-31E0-8E08-5571-241503E7E85B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56མིར་ཡམ་ཟླ་བ་གསུམ་ཙམ་ལ་ཨེ་ལི་སཱ་བེད་དང་མཉམ་དུ་བསྡད་རྗེས་ཕྱིར་རང་ཡུལ་དུ་ལོག༌གོ།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9D58D-75B3-0925-5658-141268FA31E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56Mary stayed with Elizabeth for about three months and then returned home.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4"/>
    </mc:Choice>
    <mc:Fallback xmlns="">
      <p:transition spd="slow" advTm="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201AC-3EBF-F92F-F4DB-1324A64673DD}"/>
              </a:ext>
            </a:extLst>
          </p:cNvPr>
          <p:cNvSpPr txBox="1"/>
          <p:nvPr/>
        </p:nvSpPr>
        <p:spPr>
          <a:xfrm>
            <a:off x="651282" y="10788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3. Mary visits Elizabeth - Luke 1:39-56 (Center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ལོ་ཀུ 1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103DE0-657D-0E2F-1323-4FE29AA39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3FB7D-FCED-DDFB-2857-89443FC69D54}"/>
              </a:ext>
            </a:extLst>
          </p:cNvPr>
          <p:cNvSpPr txBox="1"/>
          <p:nvPr/>
        </p:nvSpPr>
        <p:spPr>
          <a:xfrm>
            <a:off x="491068" y="3804187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ལོ་ཀུ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53DD1-5E95-50A5-759E-31EB6A134293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1384E2-F7C6-72EC-D032-634533BA6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5690E-C3C9-197F-DBFD-8177425992A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39སྐབས༌དེར། མིར་ཡམ་ལམ་ལ་ཆས་ཏེ་ཡ་ཧུ་དཱའི་ཡུལ་གྱི་རི་ཁུལ་དུ་ཡོད་པའི་གྲོང་རྡལ་ཞིག་ལ་མྱུར་དུ་སོང༌ཞིང༌། 40ཟཱ་ཀར་ཡའི་ཁྱིམ་དུ་སོང་ནས་ཨེ་ལི་སཱ་བེད་ལ་འཚམས་འདྲི་བྱས།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01D7E-25B3-07C7-E0B3-57FCE7D3553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39In those days Mary got ready and hurried to a town in the hill country of Judah, 40where she entered the home of Zechariah and greeted Elizabeth.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0"/>
    </mc:Choice>
    <mc:Fallback xmlns="">
      <p:transition spd="slow" advTm="1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9130-FA74-CB34-C89C-D866499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7ADF8-21D6-3117-68E3-E224F1E26BAF}"/>
              </a:ext>
            </a:extLst>
          </p:cNvPr>
          <p:cNvSpPr txBox="1"/>
          <p:nvPr/>
        </p:nvSpPr>
        <p:spPr>
          <a:xfrm>
            <a:off x="278112" y="12312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:39,40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EB0F2B8-5BAF-8B2B-B7EE-3A75E3628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7E221-591F-4CE7-F758-B7B587D0AEB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41ཨེ་ལི་སཱ་བེད་ཀྱིས་མིར་ཡམ་གྱི་འཚམས་འདྲི་ཐོས་པ་དང་རང་གི་མངལ་གྱི་ཕྲུ་གུའང་གློ་བུར་དུ་འགུལ་ཞིང་ཁོ་མོ་ལ་དམ་པའི་ཐུགས་ཉིད་ཀྱིས་ཁྱབ་པར་གྱུར་ཏོ།། </a:t>
            </a:r>
            <a:endParaRPr lang="en-Z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F16E3-5A70-AA74-862C-B78E1FBFA80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41When Elizabeth heard Mary’s greeting, the baby leaped in her womb, and Elizabeth was filled with the Holy Spirit.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spd="slow" advTm="1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61FF0-465B-B41E-E2CE-859001CA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D397C-69E6-3227-9FCB-34D9417E5547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ལོ་ཀུ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2BB068C-3904-F0DC-827F-C46EDA63C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F4A7C-A457-C072-41F0-DFC02B0AE26C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42ཨེ་ལི་སཱ་བེད་ཀྱིས་སྐད་གསང་མཐོན༌པོས། བུད་མེད་རྣམས་ཀྱི་ཁྲོད་དུ་ཁྱོད་ལ་དཀོན་མཆོག་གི་བྱིན་རླབས༌ཆེན་པོ་ཐོབ་པ་ཡིན། ཁྱོད་ཀྱི་མངལ་དུ་སྦྲུམ་པའི་བུ་ལའང་དཀོན་མཆོག་གི་བྱིན་རླབས༌ཆེན་པོ་ཐོབ་པ་ཡིན།</a:t>
            </a:r>
            <a:endParaRPr lang="en-ZA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70811-1EB2-E1BC-ACAC-5976F320C51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42In a loud voice she exclaimed, “Blessed are you among women, and blessed is the fruit of your womb! 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6062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2"/>
    </mc:Choice>
    <mc:Fallback xmlns="">
      <p:transition spd="slow" advTm="11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1163</Words>
  <Application>Microsoft Office PowerPoint</Application>
  <PresentationFormat>Widescreen</PresentationFormat>
  <Paragraphs>95</Paragraphs>
  <Slides>28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2025-04-14T10:05:28Z</dcterms:modified>
</cp:coreProperties>
</file>