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68" r:id="rId2"/>
    <p:sldId id="438" r:id="rId3"/>
    <p:sldId id="439" r:id="rId4"/>
    <p:sldId id="471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69" r:id="rId17"/>
    <p:sldId id="452" r:id="rId18"/>
    <p:sldId id="470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F5E24E-1CBF-4539-83F6-053E71F723A2}" v="17" dt="2025-04-14T10:08:52.7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3" autoAdjust="0"/>
    <p:restoredTop sz="93969" autoAdjust="0"/>
  </p:normalViewPr>
  <p:slideViewPr>
    <p:cSldViewPr snapToGrid="0">
      <p:cViewPr varScale="1">
        <p:scale>
          <a:sx n="57" d="100"/>
          <a:sy n="57" d="100"/>
        </p:scale>
        <p:origin x="84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5F5E24E-1CBF-4539-83F6-053E71F723A2}"/>
    <pc:docChg chg="custSel modSld">
      <pc:chgData name="Alfred Smith" userId="3c60a3631c0db8ad" providerId="LiveId" clId="{E5F5E24E-1CBF-4539-83F6-053E71F723A2}" dt="2025-04-14T10:08:52.799" v="31"/>
      <pc:docMkLst>
        <pc:docMk/>
      </pc:docMkLst>
      <pc:sldChg chg="addSp delSp modSp mod">
        <pc:chgData name="Alfred Smith" userId="3c60a3631c0db8ad" providerId="LiveId" clId="{E5F5E24E-1CBF-4539-83F6-053E71F723A2}" dt="2025-04-14T10:06:50.738" v="7"/>
        <pc:sldMkLst>
          <pc:docMk/>
          <pc:sldMk cId="3676245138" sldId="441"/>
        </pc:sldMkLst>
        <pc:spChg chg="add mod">
          <ac:chgData name="Alfred Smith" userId="3c60a3631c0db8ad" providerId="LiveId" clId="{E5F5E24E-1CBF-4539-83F6-053E71F723A2}" dt="2025-04-14T10:06:50.738" v="7"/>
          <ac:spMkLst>
            <pc:docMk/>
            <pc:sldMk cId="3676245138" sldId="441"/>
            <ac:spMk id="2" creationId="{5BC27CCA-E3DB-8E39-65E5-A70A1B76F249}"/>
          </ac:spMkLst>
        </pc:spChg>
        <pc:spChg chg="add mod">
          <ac:chgData name="Alfred Smith" userId="3c60a3631c0db8ad" providerId="LiveId" clId="{E5F5E24E-1CBF-4539-83F6-053E71F723A2}" dt="2025-04-14T10:06:50.738" v="7"/>
          <ac:spMkLst>
            <pc:docMk/>
            <pc:sldMk cId="3676245138" sldId="441"/>
            <ac:spMk id="3" creationId="{76DD39A5-94CD-CD30-8D6B-04F874A720CB}"/>
          </ac:spMkLst>
        </pc:spChg>
        <pc:spChg chg="del">
          <ac:chgData name="Alfred Smith" userId="3c60a3631c0db8ad" providerId="LiveId" clId="{E5F5E24E-1CBF-4539-83F6-053E71F723A2}" dt="2025-04-14T10:06:50.204" v="6" actId="478"/>
          <ac:spMkLst>
            <pc:docMk/>
            <pc:sldMk cId="3676245138" sldId="441"/>
            <ac:spMk id="4" creationId="{9A13E2D8-2F59-44C1-B1D2-79C300C26DD4}"/>
          </ac:spMkLst>
        </pc:spChg>
        <pc:spChg chg="del">
          <ac:chgData name="Alfred Smith" userId="3c60a3631c0db8ad" providerId="LiveId" clId="{E5F5E24E-1CBF-4539-83F6-053E71F723A2}" dt="2025-04-14T10:06:50.204" v="6" actId="478"/>
          <ac:spMkLst>
            <pc:docMk/>
            <pc:sldMk cId="3676245138" sldId="44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6:59.135" v="9"/>
        <pc:sldMkLst>
          <pc:docMk/>
          <pc:sldMk cId="3095902142" sldId="443"/>
        </pc:sldMkLst>
        <pc:spChg chg="add mod">
          <ac:chgData name="Alfred Smith" userId="3c60a3631c0db8ad" providerId="LiveId" clId="{E5F5E24E-1CBF-4539-83F6-053E71F723A2}" dt="2025-04-14T10:06:59.135" v="9"/>
          <ac:spMkLst>
            <pc:docMk/>
            <pc:sldMk cId="3095902142" sldId="443"/>
            <ac:spMk id="2" creationId="{6CBDD9C3-D37C-41B9-D56A-98AA91A76798}"/>
          </ac:spMkLst>
        </pc:spChg>
        <pc:spChg chg="add mod">
          <ac:chgData name="Alfred Smith" userId="3c60a3631c0db8ad" providerId="LiveId" clId="{E5F5E24E-1CBF-4539-83F6-053E71F723A2}" dt="2025-04-14T10:06:59.135" v="9"/>
          <ac:spMkLst>
            <pc:docMk/>
            <pc:sldMk cId="3095902142" sldId="443"/>
            <ac:spMk id="3" creationId="{3394CDB8-1B24-5411-FE8E-D8C51D391234}"/>
          </ac:spMkLst>
        </pc:spChg>
        <pc:spChg chg="del">
          <ac:chgData name="Alfred Smith" userId="3c60a3631c0db8ad" providerId="LiveId" clId="{E5F5E24E-1CBF-4539-83F6-053E71F723A2}" dt="2025-04-14T10:06:58.545" v="8" actId="478"/>
          <ac:spMkLst>
            <pc:docMk/>
            <pc:sldMk cId="3095902142" sldId="443"/>
            <ac:spMk id="4" creationId="{9A13E2D8-2F59-44C1-B1D2-79C300C26DD4}"/>
          </ac:spMkLst>
        </pc:spChg>
        <pc:spChg chg="del">
          <ac:chgData name="Alfred Smith" userId="3c60a3631c0db8ad" providerId="LiveId" clId="{E5F5E24E-1CBF-4539-83F6-053E71F723A2}" dt="2025-04-14T10:06:58.545" v="8" actId="478"/>
          <ac:spMkLst>
            <pc:docMk/>
            <pc:sldMk cId="3095902142" sldId="44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7:11.425" v="11"/>
        <pc:sldMkLst>
          <pc:docMk/>
          <pc:sldMk cId="2166098122" sldId="445"/>
        </pc:sldMkLst>
        <pc:spChg chg="add mod">
          <ac:chgData name="Alfred Smith" userId="3c60a3631c0db8ad" providerId="LiveId" clId="{E5F5E24E-1CBF-4539-83F6-053E71F723A2}" dt="2025-04-14T10:07:11.425" v="11"/>
          <ac:spMkLst>
            <pc:docMk/>
            <pc:sldMk cId="2166098122" sldId="445"/>
            <ac:spMk id="2" creationId="{D83989F8-6C36-E1A4-C9A7-ED8C0237054D}"/>
          </ac:spMkLst>
        </pc:spChg>
        <pc:spChg chg="add mod">
          <ac:chgData name="Alfred Smith" userId="3c60a3631c0db8ad" providerId="LiveId" clId="{E5F5E24E-1CBF-4539-83F6-053E71F723A2}" dt="2025-04-14T10:07:11.425" v="11"/>
          <ac:spMkLst>
            <pc:docMk/>
            <pc:sldMk cId="2166098122" sldId="445"/>
            <ac:spMk id="3" creationId="{168F6F1B-7BE8-56C7-1F22-5CFB5D48D2A1}"/>
          </ac:spMkLst>
        </pc:spChg>
        <pc:spChg chg="del">
          <ac:chgData name="Alfred Smith" userId="3c60a3631c0db8ad" providerId="LiveId" clId="{E5F5E24E-1CBF-4539-83F6-053E71F723A2}" dt="2025-04-14T10:07:10.818" v="10" actId="478"/>
          <ac:spMkLst>
            <pc:docMk/>
            <pc:sldMk cId="2166098122" sldId="445"/>
            <ac:spMk id="4" creationId="{9A13E2D8-2F59-44C1-B1D2-79C300C26DD4}"/>
          </ac:spMkLst>
        </pc:spChg>
        <pc:spChg chg="del">
          <ac:chgData name="Alfred Smith" userId="3c60a3631c0db8ad" providerId="LiveId" clId="{E5F5E24E-1CBF-4539-83F6-053E71F723A2}" dt="2025-04-14T10:07:10.818" v="10" actId="478"/>
          <ac:spMkLst>
            <pc:docMk/>
            <pc:sldMk cId="2166098122" sldId="44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7:27.156" v="13"/>
        <pc:sldMkLst>
          <pc:docMk/>
          <pc:sldMk cId="2422728137" sldId="447"/>
        </pc:sldMkLst>
        <pc:spChg chg="add mod">
          <ac:chgData name="Alfred Smith" userId="3c60a3631c0db8ad" providerId="LiveId" clId="{E5F5E24E-1CBF-4539-83F6-053E71F723A2}" dt="2025-04-14T10:07:27.156" v="13"/>
          <ac:spMkLst>
            <pc:docMk/>
            <pc:sldMk cId="2422728137" sldId="447"/>
            <ac:spMk id="3" creationId="{0109A7C9-CBE0-7904-557D-5DE463856785}"/>
          </ac:spMkLst>
        </pc:spChg>
        <pc:spChg chg="del">
          <ac:chgData name="Alfred Smith" userId="3c60a3631c0db8ad" providerId="LiveId" clId="{E5F5E24E-1CBF-4539-83F6-053E71F723A2}" dt="2025-04-14T10:07:26.565" v="12" actId="478"/>
          <ac:spMkLst>
            <pc:docMk/>
            <pc:sldMk cId="2422728137" sldId="447"/>
            <ac:spMk id="4" creationId="{9A13E2D8-2F59-44C1-B1D2-79C300C26DD4}"/>
          </ac:spMkLst>
        </pc:spChg>
        <pc:spChg chg="add mod">
          <ac:chgData name="Alfred Smith" userId="3c60a3631c0db8ad" providerId="LiveId" clId="{E5F5E24E-1CBF-4539-83F6-053E71F723A2}" dt="2025-04-14T10:07:27.156" v="13"/>
          <ac:spMkLst>
            <pc:docMk/>
            <pc:sldMk cId="2422728137" sldId="447"/>
            <ac:spMk id="5" creationId="{BA4A6E93-A13D-50C4-0E19-CE8405EAA3F3}"/>
          </ac:spMkLst>
        </pc:spChg>
        <pc:spChg chg="del">
          <ac:chgData name="Alfred Smith" userId="3c60a3631c0db8ad" providerId="LiveId" clId="{E5F5E24E-1CBF-4539-83F6-053E71F723A2}" dt="2025-04-14T10:07:26.565" v="12" actId="478"/>
          <ac:spMkLst>
            <pc:docMk/>
            <pc:sldMk cId="2422728137" sldId="44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7:37.281" v="15"/>
        <pc:sldMkLst>
          <pc:docMk/>
          <pc:sldMk cId="4160448636" sldId="449"/>
        </pc:sldMkLst>
        <pc:spChg chg="add mod">
          <ac:chgData name="Alfred Smith" userId="3c60a3631c0db8ad" providerId="LiveId" clId="{E5F5E24E-1CBF-4539-83F6-053E71F723A2}" dt="2025-04-14T10:07:37.281" v="15"/>
          <ac:spMkLst>
            <pc:docMk/>
            <pc:sldMk cId="4160448636" sldId="449"/>
            <ac:spMk id="2" creationId="{26F326FB-4F13-FEF8-E679-F11D90E46D89}"/>
          </ac:spMkLst>
        </pc:spChg>
        <pc:spChg chg="del">
          <ac:chgData name="Alfred Smith" userId="3c60a3631c0db8ad" providerId="LiveId" clId="{E5F5E24E-1CBF-4539-83F6-053E71F723A2}" dt="2025-04-14T10:07:36.702" v="14" actId="478"/>
          <ac:spMkLst>
            <pc:docMk/>
            <pc:sldMk cId="4160448636" sldId="449"/>
            <ac:spMk id="4" creationId="{9A13E2D8-2F59-44C1-B1D2-79C300C26DD4}"/>
          </ac:spMkLst>
        </pc:spChg>
        <pc:spChg chg="add mod">
          <ac:chgData name="Alfred Smith" userId="3c60a3631c0db8ad" providerId="LiveId" clId="{E5F5E24E-1CBF-4539-83F6-053E71F723A2}" dt="2025-04-14T10:07:37.281" v="15"/>
          <ac:spMkLst>
            <pc:docMk/>
            <pc:sldMk cId="4160448636" sldId="449"/>
            <ac:spMk id="5" creationId="{8ADF3845-373F-9383-EE81-BFBB02F7FF08}"/>
          </ac:spMkLst>
        </pc:spChg>
        <pc:spChg chg="del">
          <ac:chgData name="Alfred Smith" userId="3c60a3631c0db8ad" providerId="LiveId" clId="{E5F5E24E-1CBF-4539-83F6-053E71F723A2}" dt="2025-04-14T10:07:36.702" v="14" actId="478"/>
          <ac:spMkLst>
            <pc:docMk/>
            <pc:sldMk cId="4160448636" sldId="44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7:46.641" v="17"/>
        <pc:sldMkLst>
          <pc:docMk/>
          <pc:sldMk cId="3386340796" sldId="451"/>
        </pc:sldMkLst>
        <pc:spChg chg="add mod">
          <ac:chgData name="Alfred Smith" userId="3c60a3631c0db8ad" providerId="LiveId" clId="{E5F5E24E-1CBF-4539-83F6-053E71F723A2}" dt="2025-04-14T10:07:46.641" v="17"/>
          <ac:spMkLst>
            <pc:docMk/>
            <pc:sldMk cId="3386340796" sldId="451"/>
            <ac:spMk id="2" creationId="{522C955E-8E12-D1B5-C3B1-114625D7ACBF}"/>
          </ac:spMkLst>
        </pc:spChg>
        <pc:spChg chg="add mod">
          <ac:chgData name="Alfred Smith" userId="3c60a3631c0db8ad" providerId="LiveId" clId="{E5F5E24E-1CBF-4539-83F6-053E71F723A2}" dt="2025-04-14T10:07:46.641" v="17"/>
          <ac:spMkLst>
            <pc:docMk/>
            <pc:sldMk cId="3386340796" sldId="451"/>
            <ac:spMk id="3" creationId="{1A999AE0-6961-D45A-E361-DD1D0B889ECB}"/>
          </ac:spMkLst>
        </pc:spChg>
        <pc:spChg chg="del">
          <ac:chgData name="Alfred Smith" userId="3c60a3631c0db8ad" providerId="LiveId" clId="{E5F5E24E-1CBF-4539-83F6-053E71F723A2}" dt="2025-04-14T10:07:46.124" v="16" actId="478"/>
          <ac:spMkLst>
            <pc:docMk/>
            <pc:sldMk cId="3386340796" sldId="451"/>
            <ac:spMk id="4" creationId="{9A13E2D8-2F59-44C1-B1D2-79C300C26DD4}"/>
          </ac:spMkLst>
        </pc:spChg>
        <pc:spChg chg="del">
          <ac:chgData name="Alfred Smith" userId="3c60a3631c0db8ad" providerId="LiveId" clId="{E5F5E24E-1CBF-4539-83F6-053E71F723A2}" dt="2025-04-14T10:07:46.124" v="16" actId="478"/>
          <ac:spMkLst>
            <pc:docMk/>
            <pc:sldMk cId="3386340796" sldId="45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7:56.364" v="19"/>
        <pc:sldMkLst>
          <pc:docMk/>
          <pc:sldMk cId="4002949039" sldId="452"/>
        </pc:sldMkLst>
        <pc:spChg chg="add mod">
          <ac:chgData name="Alfred Smith" userId="3c60a3631c0db8ad" providerId="LiveId" clId="{E5F5E24E-1CBF-4539-83F6-053E71F723A2}" dt="2025-04-14T10:07:56.364" v="19"/>
          <ac:spMkLst>
            <pc:docMk/>
            <pc:sldMk cId="4002949039" sldId="452"/>
            <ac:spMk id="3" creationId="{03511AA1-479C-B3F8-5697-BD786F3672A7}"/>
          </ac:spMkLst>
        </pc:spChg>
        <pc:spChg chg="del">
          <ac:chgData name="Alfred Smith" userId="3c60a3631c0db8ad" providerId="LiveId" clId="{E5F5E24E-1CBF-4539-83F6-053E71F723A2}" dt="2025-04-14T10:07:55.794" v="18" actId="478"/>
          <ac:spMkLst>
            <pc:docMk/>
            <pc:sldMk cId="4002949039" sldId="452"/>
            <ac:spMk id="4" creationId="{9A13E2D8-2F59-44C1-B1D2-79C300C26DD4}"/>
          </ac:spMkLst>
        </pc:spChg>
        <pc:spChg chg="add mod">
          <ac:chgData name="Alfred Smith" userId="3c60a3631c0db8ad" providerId="LiveId" clId="{E5F5E24E-1CBF-4539-83F6-053E71F723A2}" dt="2025-04-14T10:07:56.364" v="19"/>
          <ac:spMkLst>
            <pc:docMk/>
            <pc:sldMk cId="4002949039" sldId="452"/>
            <ac:spMk id="5" creationId="{EE0E8536-C81E-3D6E-8BFE-0D3D13C42CE9}"/>
          </ac:spMkLst>
        </pc:spChg>
        <pc:spChg chg="del">
          <ac:chgData name="Alfred Smith" userId="3c60a3631c0db8ad" providerId="LiveId" clId="{E5F5E24E-1CBF-4539-83F6-053E71F723A2}" dt="2025-04-14T10:07:55.794" v="18" actId="478"/>
          <ac:spMkLst>
            <pc:docMk/>
            <pc:sldMk cId="4002949039" sldId="45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8:05.075" v="21"/>
        <pc:sldMkLst>
          <pc:docMk/>
          <pc:sldMk cId="283334129" sldId="453"/>
        </pc:sldMkLst>
        <pc:spChg chg="add mod">
          <ac:chgData name="Alfred Smith" userId="3c60a3631c0db8ad" providerId="LiveId" clId="{E5F5E24E-1CBF-4539-83F6-053E71F723A2}" dt="2025-04-14T10:08:05.075" v="21"/>
          <ac:spMkLst>
            <pc:docMk/>
            <pc:sldMk cId="283334129" sldId="453"/>
            <ac:spMk id="2" creationId="{B2DAC1E1-CB31-3478-FE53-4EF37EE2673F}"/>
          </ac:spMkLst>
        </pc:spChg>
        <pc:spChg chg="add mod">
          <ac:chgData name="Alfred Smith" userId="3c60a3631c0db8ad" providerId="LiveId" clId="{E5F5E24E-1CBF-4539-83F6-053E71F723A2}" dt="2025-04-14T10:08:05.075" v="21"/>
          <ac:spMkLst>
            <pc:docMk/>
            <pc:sldMk cId="283334129" sldId="453"/>
            <ac:spMk id="3" creationId="{50609DCD-F9CB-1D25-FEC4-146500D169C5}"/>
          </ac:spMkLst>
        </pc:spChg>
        <pc:spChg chg="del">
          <ac:chgData name="Alfred Smith" userId="3c60a3631c0db8ad" providerId="LiveId" clId="{E5F5E24E-1CBF-4539-83F6-053E71F723A2}" dt="2025-04-14T10:08:04.537" v="20" actId="478"/>
          <ac:spMkLst>
            <pc:docMk/>
            <pc:sldMk cId="283334129" sldId="453"/>
            <ac:spMk id="4" creationId="{9A13E2D8-2F59-44C1-B1D2-79C300C26DD4}"/>
          </ac:spMkLst>
        </pc:spChg>
        <pc:spChg chg="del">
          <ac:chgData name="Alfred Smith" userId="3c60a3631c0db8ad" providerId="LiveId" clId="{E5F5E24E-1CBF-4539-83F6-053E71F723A2}" dt="2025-04-14T10:08:04.537" v="20" actId="478"/>
          <ac:spMkLst>
            <pc:docMk/>
            <pc:sldMk cId="283334129" sldId="45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8:17.821" v="23"/>
        <pc:sldMkLst>
          <pc:docMk/>
          <pc:sldMk cId="1799939013" sldId="455"/>
        </pc:sldMkLst>
        <pc:spChg chg="add mod">
          <ac:chgData name="Alfred Smith" userId="3c60a3631c0db8ad" providerId="LiveId" clId="{E5F5E24E-1CBF-4539-83F6-053E71F723A2}" dt="2025-04-14T10:08:17.821" v="23"/>
          <ac:spMkLst>
            <pc:docMk/>
            <pc:sldMk cId="1799939013" sldId="455"/>
            <ac:spMk id="2" creationId="{C73F575D-3EAF-5B3C-293D-B88E1AA25D74}"/>
          </ac:spMkLst>
        </pc:spChg>
        <pc:spChg chg="add mod">
          <ac:chgData name="Alfred Smith" userId="3c60a3631c0db8ad" providerId="LiveId" clId="{E5F5E24E-1CBF-4539-83F6-053E71F723A2}" dt="2025-04-14T10:08:17.821" v="23"/>
          <ac:spMkLst>
            <pc:docMk/>
            <pc:sldMk cId="1799939013" sldId="455"/>
            <ac:spMk id="3" creationId="{00BBBB48-5EAF-22FC-2F55-3CED84FBF530}"/>
          </ac:spMkLst>
        </pc:spChg>
        <pc:spChg chg="del">
          <ac:chgData name="Alfred Smith" userId="3c60a3631c0db8ad" providerId="LiveId" clId="{E5F5E24E-1CBF-4539-83F6-053E71F723A2}" dt="2025-04-14T10:08:16.895" v="22" actId="478"/>
          <ac:spMkLst>
            <pc:docMk/>
            <pc:sldMk cId="1799939013" sldId="455"/>
            <ac:spMk id="4" creationId="{9A13E2D8-2F59-44C1-B1D2-79C300C26DD4}"/>
          </ac:spMkLst>
        </pc:spChg>
        <pc:spChg chg="del">
          <ac:chgData name="Alfred Smith" userId="3c60a3631c0db8ad" providerId="LiveId" clId="{E5F5E24E-1CBF-4539-83F6-053E71F723A2}" dt="2025-04-14T10:08:16.895" v="22" actId="478"/>
          <ac:spMkLst>
            <pc:docMk/>
            <pc:sldMk cId="1799939013" sldId="45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8:26.095" v="25"/>
        <pc:sldMkLst>
          <pc:docMk/>
          <pc:sldMk cId="2618424304" sldId="457"/>
        </pc:sldMkLst>
        <pc:spChg chg="add mod">
          <ac:chgData name="Alfred Smith" userId="3c60a3631c0db8ad" providerId="LiveId" clId="{E5F5E24E-1CBF-4539-83F6-053E71F723A2}" dt="2025-04-14T10:08:26.095" v="25"/>
          <ac:spMkLst>
            <pc:docMk/>
            <pc:sldMk cId="2618424304" sldId="457"/>
            <ac:spMk id="2" creationId="{D55F199F-B329-A1F4-C930-3A66D7D3D2B9}"/>
          </ac:spMkLst>
        </pc:spChg>
        <pc:spChg chg="add mod">
          <ac:chgData name="Alfred Smith" userId="3c60a3631c0db8ad" providerId="LiveId" clId="{E5F5E24E-1CBF-4539-83F6-053E71F723A2}" dt="2025-04-14T10:08:26.095" v="25"/>
          <ac:spMkLst>
            <pc:docMk/>
            <pc:sldMk cId="2618424304" sldId="457"/>
            <ac:spMk id="3" creationId="{87858F47-A40E-880D-71AE-25D00EF97976}"/>
          </ac:spMkLst>
        </pc:spChg>
        <pc:spChg chg="del">
          <ac:chgData name="Alfred Smith" userId="3c60a3631c0db8ad" providerId="LiveId" clId="{E5F5E24E-1CBF-4539-83F6-053E71F723A2}" dt="2025-04-14T10:08:25.511" v="24" actId="478"/>
          <ac:spMkLst>
            <pc:docMk/>
            <pc:sldMk cId="2618424304" sldId="457"/>
            <ac:spMk id="4" creationId="{9A13E2D8-2F59-44C1-B1D2-79C300C26DD4}"/>
          </ac:spMkLst>
        </pc:spChg>
        <pc:spChg chg="del">
          <ac:chgData name="Alfred Smith" userId="3c60a3631c0db8ad" providerId="LiveId" clId="{E5F5E24E-1CBF-4539-83F6-053E71F723A2}" dt="2025-04-14T10:08:25.511" v="24" actId="478"/>
          <ac:spMkLst>
            <pc:docMk/>
            <pc:sldMk cId="2618424304" sldId="45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8:34.676" v="27"/>
        <pc:sldMkLst>
          <pc:docMk/>
          <pc:sldMk cId="783514268" sldId="459"/>
        </pc:sldMkLst>
        <pc:spChg chg="add mod">
          <ac:chgData name="Alfred Smith" userId="3c60a3631c0db8ad" providerId="LiveId" clId="{E5F5E24E-1CBF-4539-83F6-053E71F723A2}" dt="2025-04-14T10:08:34.676" v="27"/>
          <ac:spMkLst>
            <pc:docMk/>
            <pc:sldMk cId="783514268" sldId="459"/>
            <ac:spMk id="3" creationId="{0CAE49BA-D78C-86B5-EED6-CF96CF06BAB5}"/>
          </ac:spMkLst>
        </pc:spChg>
        <pc:spChg chg="del">
          <ac:chgData name="Alfred Smith" userId="3c60a3631c0db8ad" providerId="LiveId" clId="{E5F5E24E-1CBF-4539-83F6-053E71F723A2}" dt="2025-04-14T10:08:34.101" v="26" actId="478"/>
          <ac:spMkLst>
            <pc:docMk/>
            <pc:sldMk cId="783514268" sldId="459"/>
            <ac:spMk id="4" creationId="{9A13E2D8-2F59-44C1-B1D2-79C300C26DD4}"/>
          </ac:spMkLst>
        </pc:spChg>
        <pc:spChg chg="add mod">
          <ac:chgData name="Alfred Smith" userId="3c60a3631c0db8ad" providerId="LiveId" clId="{E5F5E24E-1CBF-4539-83F6-053E71F723A2}" dt="2025-04-14T10:08:34.676" v="27"/>
          <ac:spMkLst>
            <pc:docMk/>
            <pc:sldMk cId="783514268" sldId="459"/>
            <ac:spMk id="5" creationId="{C8C6EA38-2326-8197-BF48-100C66E53E94}"/>
          </ac:spMkLst>
        </pc:spChg>
        <pc:spChg chg="del">
          <ac:chgData name="Alfred Smith" userId="3c60a3631c0db8ad" providerId="LiveId" clId="{E5F5E24E-1CBF-4539-83F6-053E71F723A2}" dt="2025-04-14T10:08:34.101" v="26" actId="478"/>
          <ac:spMkLst>
            <pc:docMk/>
            <pc:sldMk cId="783514268" sldId="45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8:43.208" v="29"/>
        <pc:sldMkLst>
          <pc:docMk/>
          <pc:sldMk cId="3868250199" sldId="461"/>
        </pc:sldMkLst>
        <pc:spChg chg="add mod">
          <ac:chgData name="Alfred Smith" userId="3c60a3631c0db8ad" providerId="LiveId" clId="{E5F5E24E-1CBF-4539-83F6-053E71F723A2}" dt="2025-04-14T10:08:43.208" v="29"/>
          <ac:spMkLst>
            <pc:docMk/>
            <pc:sldMk cId="3868250199" sldId="461"/>
            <ac:spMk id="2" creationId="{A7A1CDA5-00A3-F64A-8EDA-D804675E6B31}"/>
          </ac:spMkLst>
        </pc:spChg>
        <pc:spChg chg="add mod">
          <ac:chgData name="Alfred Smith" userId="3c60a3631c0db8ad" providerId="LiveId" clId="{E5F5E24E-1CBF-4539-83F6-053E71F723A2}" dt="2025-04-14T10:08:43.208" v="29"/>
          <ac:spMkLst>
            <pc:docMk/>
            <pc:sldMk cId="3868250199" sldId="461"/>
            <ac:spMk id="3" creationId="{5FFD5C2F-D904-0AAE-531F-3617C36CF184}"/>
          </ac:spMkLst>
        </pc:spChg>
        <pc:spChg chg="del">
          <ac:chgData name="Alfred Smith" userId="3c60a3631c0db8ad" providerId="LiveId" clId="{E5F5E24E-1CBF-4539-83F6-053E71F723A2}" dt="2025-04-14T10:08:42.356" v="28" actId="478"/>
          <ac:spMkLst>
            <pc:docMk/>
            <pc:sldMk cId="3868250199" sldId="461"/>
            <ac:spMk id="4" creationId="{9A13E2D8-2F59-44C1-B1D2-79C300C26DD4}"/>
          </ac:spMkLst>
        </pc:spChg>
        <pc:spChg chg="del">
          <ac:chgData name="Alfred Smith" userId="3c60a3631c0db8ad" providerId="LiveId" clId="{E5F5E24E-1CBF-4539-83F6-053E71F723A2}" dt="2025-04-14T10:08:42.356" v="28" actId="478"/>
          <ac:spMkLst>
            <pc:docMk/>
            <pc:sldMk cId="3868250199" sldId="46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8:52.799" v="31"/>
        <pc:sldMkLst>
          <pc:docMk/>
          <pc:sldMk cId="2982327576" sldId="463"/>
        </pc:sldMkLst>
        <pc:spChg chg="add mod">
          <ac:chgData name="Alfred Smith" userId="3c60a3631c0db8ad" providerId="LiveId" clId="{E5F5E24E-1CBF-4539-83F6-053E71F723A2}" dt="2025-04-14T10:08:52.799" v="31"/>
          <ac:spMkLst>
            <pc:docMk/>
            <pc:sldMk cId="2982327576" sldId="463"/>
            <ac:spMk id="2" creationId="{7A529285-1A90-7878-C2B9-6AB315E9CB28}"/>
          </ac:spMkLst>
        </pc:spChg>
        <pc:spChg chg="add mod">
          <ac:chgData name="Alfred Smith" userId="3c60a3631c0db8ad" providerId="LiveId" clId="{E5F5E24E-1CBF-4539-83F6-053E71F723A2}" dt="2025-04-14T10:08:52.799" v="31"/>
          <ac:spMkLst>
            <pc:docMk/>
            <pc:sldMk cId="2982327576" sldId="463"/>
            <ac:spMk id="3" creationId="{F3C02235-AFAD-1EAA-976F-1A7A2CFFA4F1}"/>
          </ac:spMkLst>
        </pc:spChg>
        <pc:spChg chg="del">
          <ac:chgData name="Alfred Smith" userId="3c60a3631c0db8ad" providerId="LiveId" clId="{E5F5E24E-1CBF-4539-83F6-053E71F723A2}" dt="2025-04-14T10:08:52.242" v="30" actId="478"/>
          <ac:spMkLst>
            <pc:docMk/>
            <pc:sldMk cId="2982327576" sldId="463"/>
            <ac:spMk id="4" creationId="{9A13E2D8-2F59-44C1-B1D2-79C300C26DD4}"/>
          </ac:spMkLst>
        </pc:spChg>
        <pc:spChg chg="del">
          <ac:chgData name="Alfred Smith" userId="3c60a3631c0db8ad" providerId="LiveId" clId="{E5F5E24E-1CBF-4539-83F6-053E71F723A2}" dt="2025-04-14T10:08:52.242" v="30" actId="478"/>
          <ac:spMkLst>
            <pc:docMk/>
            <pc:sldMk cId="2982327576" sldId="46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5F5E24E-1CBF-4539-83F6-053E71F723A2}" dt="2025-04-14T10:06:24.594" v="4"/>
        <pc:sldMkLst>
          <pc:docMk/>
          <pc:sldMk cId="3596600315" sldId="468"/>
        </pc:sldMkLst>
        <pc:spChg chg="del">
          <ac:chgData name="Alfred Smith" userId="3c60a3631c0db8ad" providerId="LiveId" clId="{E5F5E24E-1CBF-4539-83F6-053E71F723A2}" dt="2025-04-14T10:06:19.021" v="0" actId="478"/>
          <ac:spMkLst>
            <pc:docMk/>
            <pc:sldMk cId="3596600315" sldId="468"/>
            <ac:spMk id="3" creationId="{0162BEE1-134B-8B70-2BB8-9226F1DF1614}"/>
          </ac:spMkLst>
        </pc:spChg>
        <pc:spChg chg="add del mod">
          <ac:chgData name="Alfred Smith" userId="3c60a3631c0db8ad" providerId="LiveId" clId="{E5F5E24E-1CBF-4539-83F6-053E71F723A2}" dt="2025-04-14T10:06:23.639" v="3" actId="478"/>
          <ac:spMkLst>
            <pc:docMk/>
            <pc:sldMk cId="3596600315" sldId="468"/>
            <ac:spMk id="6" creationId="{F4B52541-013E-7DDF-66E9-21936FB0BB66}"/>
          </ac:spMkLst>
        </pc:spChg>
        <pc:spChg chg="add mod">
          <ac:chgData name="Alfred Smith" userId="3c60a3631c0db8ad" providerId="LiveId" clId="{E5F5E24E-1CBF-4539-83F6-053E71F723A2}" dt="2025-04-14T10:06:21.768" v="2"/>
          <ac:spMkLst>
            <pc:docMk/>
            <pc:sldMk cId="3596600315" sldId="468"/>
            <ac:spMk id="7" creationId="{D66A9B24-2A5D-1C8A-F1DC-5E6FB95158AF}"/>
          </ac:spMkLst>
        </pc:spChg>
        <pc:spChg chg="add mod">
          <ac:chgData name="Alfred Smith" userId="3c60a3631c0db8ad" providerId="LiveId" clId="{E5F5E24E-1CBF-4539-83F6-053E71F723A2}" dt="2025-04-14T10:06:24.594" v="4"/>
          <ac:spMkLst>
            <pc:docMk/>
            <pc:sldMk cId="3596600315" sldId="468"/>
            <ac:spMk id="8" creationId="{F35915C8-462C-ED42-8887-C1A4280C70D9}"/>
          </ac:spMkLst>
        </pc:spChg>
      </pc:sldChg>
      <pc:sldChg chg="addSp modSp">
        <pc:chgData name="Alfred Smith" userId="3c60a3631c0db8ad" providerId="LiveId" clId="{E5F5E24E-1CBF-4539-83F6-053E71F723A2}" dt="2025-04-14T10:06:38.319" v="5"/>
        <pc:sldMkLst>
          <pc:docMk/>
          <pc:sldMk cId="750579461" sldId="471"/>
        </pc:sldMkLst>
        <pc:spChg chg="add mod">
          <ac:chgData name="Alfred Smith" userId="3c60a3631c0db8ad" providerId="LiveId" clId="{E5F5E24E-1CBF-4539-83F6-053E71F723A2}" dt="2025-04-14T10:06:38.319" v="5"/>
          <ac:spMkLst>
            <pc:docMk/>
            <pc:sldMk cId="750579461" sldId="471"/>
            <ac:spMk id="5" creationId="{B9A8E1E2-6664-A4F3-F04C-88597BBE26B5}"/>
          </ac:spMkLst>
        </pc:spChg>
      </pc:sldChg>
    </pc:docChg>
  </pc:docChgLst>
  <pc:docChgLst>
    <pc:chgData name="Leonie Smith" userId="fed1330f33f5650e" providerId="LiveId" clId="{74EC84DB-132F-4642-9D02-BDC237468F71}"/>
    <pc:docChg chg="modSld">
      <pc:chgData name="Leonie Smith" userId="fed1330f33f5650e" providerId="LiveId" clId="{74EC84DB-132F-4642-9D02-BDC237468F71}" dt="2022-08-11T07:07:31.945" v="62"/>
      <pc:docMkLst>
        <pc:docMk/>
      </pc:docMkLst>
      <pc:sldChg chg="addSp modSp">
        <pc:chgData name="Leonie Smith" userId="fed1330f33f5650e" providerId="LiveId" clId="{74EC84DB-132F-4642-9D02-BDC237468F71}" dt="2022-08-11T06:14:21.934" v="1"/>
        <pc:sldMkLst>
          <pc:docMk/>
          <pc:sldMk cId="3759221820" sldId="439"/>
        </pc:sldMkLst>
      </pc:sldChg>
      <pc:sldChg chg="addSp delSp modSp modTransition modAnim">
        <pc:chgData name="Leonie Smith" userId="fed1330f33f5650e" providerId="LiveId" clId="{74EC84DB-132F-4642-9D02-BDC237468F71}" dt="2022-08-11T06:16:31.740" v="8"/>
        <pc:sldMkLst>
          <pc:docMk/>
          <pc:sldMk cId="3676245138" sldId="441"/>
        </pc:sldMkLst>
      </pc:sldChg>
      <pc:sldChg chg="addSp delSp modSp modTransition modAnim">
        <pc:chgData name="Leonie Smith" userId="fed1330f33f5650e" providerId="LiveId" clId="{74EC84DB-132F-4642-9D02-BDC237468F71}" dt="2022-08-11T06:18:25.440" v="13"/>
        <pc:sldMkLst>
          <pc:docMk/>
          <pc:sldMk cId="3095902142" sldId="443"/>
        </pc:sldMkLst>
      </pc:sldChg>
      <pc:sldChg chg="addSp delSp modSp modTransition modAnim">
        <pc:chgData name="Leonie Smith" userId="fed1330f33f5650e" providerId="LiveId" clId="{74EC84DB-132F-4642-9D02-BDC237468F71}" dt="2022-08-11T06:20:29.946" v="18"/>
        <pc:sldMkLst>
          <pc:docMk/>
          <pc:sldMk cId="2166098122" sldId="445"/>
        </pc:sldMkLst>
      </pc:sldChg>
      <pc:sldChg chg="addSp modSp">
        <pc:chgData name="Leonie Smith" userId="fed1330f33f5650e" providerId="LiveId" clId="{74EC84DB-132F-4642-9D02-BDC237468F71}" dt="2022-08-11T06:21:37.333" v="19"/>
        <pc:sldMkLst>
          <pc:docMk/>
          <pc:sldMk cId="2422728137" sldId="447"/>
        </pc:sldMkLst>
      </pc:sldChg>
      <pc:sldChg chg="addSp delSp modSp modTransition modAnim">
        <pc:chgData name="Leonie Smith" userId="fed1330f33f5650e" providerId="LiveId" clId="{74EC84DB-132F-4642-9D02-BDC237468F71}" dt="2022-08-11T06:23:59.638" v="22"/>
        <pc:sldMkLst>
          <pc:docMk/>
          <pc:sldMk cId="4160448636" sldId="449"/>
        </pc:sldMkLst>
      </pc:sldChg>
      <pc:sldChg chg="addSp delSp modSp modTransition modAnim">
        <pc:chgData name="Leonie Smith" userId="fed1330f33f5650e" providerId="LiveId" clId="{74EC84DB-132F-4642-9D02-BDC237468F71}" dt="2022-08-11T06:27:00.364" v="27"/>
        <pc:sldMkLst>
          <pc:docMk/>
          <pc:sldMk cId="3386340796" sldId="451"/>
        </pc:sldMkLst>
      </pc:sldChg>
      <pc:sldChg chg="addSp modSp">
        <pc:chgData name="Leonie Smith" userId="fed1330f33f5650e" providerId="LiveId" clId="{74EC84DB-132F-4642-9D02-BDC237468F71}" dt="2022-08-11T06:27:57.443" v="28"/>
        <pc:sldMkLst>
          <pc:docMk/>
          <pc:sldMk cId="4002949039" sldId="452"/>
        </pc:sldMkLst>
      </pc:sldChg>
      <pc:sldChg chg="addSp delSp modSp modTransition modAnim">
        <pc:chgData name="Leonie Smith" userId="fed1330f33f5650e" providerId="LiveId" clId="{74EC84DB-132F-4642-9D02-BDC237468F71}" dt="2022-08-11T06:33:20.375" v="35"/>
        <pc:sldMkLst>
          <pc:docMk/>
          <pc:sldMk cId="283334129" sldId="453"/>
        </pc:sldMkLst>
      </pc:sldChg>
      <pc:sldChg chg="addSp delSp modSp modTransition modAnim">
        <pc:chgData name="Leonie Smith" userId="fed1330f33f5650e" providerId="LiveId" clId="{74EC84DB-132F-4642-9D02-BDC237468F71}" dt="2022-08-11T06:35:08.370" v="40"/>
        <pc:sldMkLst>
          <pc:docMk/>
          <pc:sldMk cId="1799939013" sldId="455"/>
        </pc:sldMkLst>
      </pc:sldChg>
      <pc:sldChg chg="addSp delSp modSp modTransition modAnim">
        <pc:chgData name="Leonie Smith" userId="fed1330f33f5650e" providerId="LiveId" clId="{74EC84DB-132F-4642-9D02-BDC237468F71}" dt="2022-08-11T06:47:20.528" v="45"/>
        <pc:sldMkLst>
          <pc:docMk/>
          <pc:sldMk cId="2618424304" sldId="457"/>
        </pc:sldMkLst>
      </pc:sldChg>
      <pc:sldChg chg="addSp modSp">
        <pc:chgData name="Leonie Smith" userId="fed1330f33f5650e" providerId="LiveId" clId="{74EC84DB-132F-4642-9D02-BDC237468F71}" dt="2022-08-11T06:53:36.474" v="46"/>
        <pc:sldMkLst>
          <pc:docMk/>
          <pc:sldMk cId="783514268" sldId="459"/>
        </pc:sldMkLst>
      </pc:sldChg>
      <pc:sldChg chg="addSp delSp modSp modTransition modAnim">
        <pc:chgData name="Leonie Smith" userId="fed1330f33f5650e" providerId="LiveId" clId="{74EC84DB-132F-4642-9D02-BDC237468F71}" dt="2022-08-11T07:03:10.498" v="51"/>
        <pc:sldMkLst>
          <pc:docMk/>
          <pc:sldMk cId="3868250199" sldId="461"/>
        </pc:sldMkLst>
      </pc:sldChg>
      <pc:sldChg chg="addSp delSp modSp modTransition modAnim">
        <pc:chgData name="Leonie Smith" userId="fed1330f33f5650e" providerId="LiveId" clId="{74EC84DB-132F-4642-9D02-BDC237468F71}" dt="2022-08-11T07:07:31.945" v="62"/>
        <pc:sldMkLst>
          <pc:docMk/>
          <pc:sldMk cId="2982327576" sldId="463"/>
        </pc:sldMkLst>
      </pc:sldChg>
      <pc:sldChg chg="addSp modSp">
        <pc:chgData name="Leonie Smith" userId="fed1330f33f5650e" providerId="LiveId" clId="{74EC84DB-132F-4642-9D02-BDC237468F71}" dt="2022-08-11T06:13:58.769" v="0"/>
        <pc:sldMkLst>
          <pc:docMk/>
          <pc:sldMk cId="3596600315" sldId="468"/>
        </pc:sldMkLst>
      </pc:sldChg>
    </pc:docChg>
  </pc:docChgLst>
  <pc:docChgLst>
    <pc:chgData name="Leonie Smith" userId="fed1330f33f5650e" providerId="LiveId" clId="{83D4E415-B404-4B0F-A128-BAC578BA3893}"/>
    <pc:docChg chg="undo redo custSel modSld">
      <pc:chgData name="Leonie Smith" userId="fed1330f33f5650e" providerId="LiveId" clId="{83D4E415-B404-4B0F-A128-BAC578BA3893}" dt="2023-01-13T07:38:54.240" v="18"/>
      <pc:docMkLst>
        <pc:docMk/>
      </pc:docMkLst>
      <pc:sldChg chg="addSp delSp modSp mod">
        <pc:chgData name="Leonie Smith" userId="fed1330f33f5650e" providerId="LiveId" clId="{83D4E415-B404-4B0F-A128-BAC578BA3893}" dt="2023-01-13T07:38:50.314" v="16" actId="21"/>
        <pc:sldMkLst>
          <pc:docMk/>
          <pc:sldMk cId="3676245138" sldId="441"/>
        </pc:sldMkLst>
      </pc:sldChg>
      <pc:sldChg chg="addSp delSp mod">
        <pc:chgData name="Leonie Smith" userId="fed1330f33f5650e" providerId="LiveId" clId="{83D4E415-B404-4B0F-A128-BAC578BA3893}" dt="2023-01-13T07:38:48.938" v="15" actId="21"/>
        <pc:sldMkLst>
          <pc:docMk/>
          <pc:sldMk cId="3095902142" sldId="443"/>
        </pc:sldMkLst>
      </pc:sldChg>
      <pc:sldChg chg="addSp delSp mod">
        <pc:chgData name="Leonie Smith" userId="fed1330f33f5650e" providerId="LiveId" clId="{83D4E415-B404-4B0F-A128-BAC578BA3893}" dt="2023-01-13T07:38:48.246" v="14" actId="21"/>
        <pc:sldMkLst>
          <pc:docMk/>
          <pc:sldMk cId="2166098122" sldId="445"/>
        </pc:sldMkLst>
      </pc:sldChg>
      <pc:sldChg chg="addSp delSp mod">
        <pc:chgData name="Leonie Smith" userId="fed1330f33f5650e" providerId="LiveId" clId="{83D4E415-B404-4B0F-A128-BAC578BA3893}" dt="2023-01-13T07:38:47.549" v="13" actId="21"/>
        <pc:sldMkLst>
          <pc:docMk/>
          <pc:sldMk cId="2422728137" sldId="447"/>
        </pc:sldMkLst>
      </pc:sldChg>
      <pc:sldChg chg="addSp delSp mod">
        <pc:chgData name="Leonie Smith" userId="fed1330f33f5650e" providerId="LiveId" clId="{83D4E415-B404-4B0F-A128-BAC578BA3893}" dt="2023-01-13T07:38:47" v="12" actId="21"/>
        <pc:sldMkLst>
          <pc:docMk/>
          <pc:sldMk cId="4160448636" sldId="449"/>
        </pc:sldMkLst>
      </pc:sldChg>
      <pc:sldChg chg="addSp delSp mod">
        <pc:chgData name="Leonie Smith" userId="fed1330f33f5650e" providerId="LiveId" clId="{83D4E415-B404-4B0F-A128-BAC578BA3893}" dt="2023-01-13T07:38:46.382" v="11" actId="21"/>
        <pc:sldMkLst>
          <pc:docMk/>
          <pc:sldMk cId="3386340796" sldId="451"/>
        </pc:sldMkLst>
      </pc:sldChg>
      <pc:sldChg chg="addSp delSp modSp mod">
        <pc:chgData name="Leonie Smith" userId="fed1330f33f5650e" providerId="LiveId" clId="{83D4E415-B404-4B0F-A128-BAC578BA3893}" dt="2023-01-13T07:38:54.240" v="18"/>
        <pc:sldMkLst>
          <pc:docMk/>
          <pc:sldMk cId="3596600315" sldId="468"/>
        </pc:sldMkLst>
      </pc:sldChg>
    </pc:docChg>
  </pc:docChgLst>
  <pc:docChgLst>
    <pc:chgData name="Leonie Smith" userId="fed1330f33f5650e" providerId="LiveId" clId="{6AEB010B-4914-4B13-BE79-1C709B4D4AC0}"/>
    <pc:docChg chg="custSel modSld sldOrd">
      <pc:chgData name="Leonie Smith" userId="fed1330f33f5650e" providerId="LiveId" clId="{6AEB010B-4914-4B13-BE79-1C709B4D4AC0}" dt="2022-08-27T05:24:46.710" v="80" actId="14100"/>
      <pc:docMkLst>
        <pc:docMk/>
      </pc:docMkLst>
      <pc:sldChg chg="addSp modSp mod">
        <pc:chgData name="Leonie Smith" userId="fed1330f33f5650e" providerId="LiveId" clId="{6AEB010B-4914-4B13-BE79-1C709B4D4AC0}" dt="2022-08-27T05:20:38.574" v="5" actId="1076"/>
        <pc:sldMkLst>
          <pc:docMk/>
          <pc:sldMk cId="3261377596" sldId="438"/>
        </pc:sldMkLst>
      </pc:sldChg>
      <pc:sldChg chg="addSp modSp mod">
        <pc:chgData name="Leonie Smith" userId="fed1330f33f5650e" providerId="LiveId" clId="{6AEB010B-4914-4B13-BE79-1C709B4D4AC0}" dt="2022-08-27T05:22:16.513" v="28" actId="20577"/>
        <pc:sldMkLst>
          <pc:docMk/>
          <pc:sldMk cId="2180228365" sldId="442"/>
        </pc:sldMkLst>
      </pc:sldChg>
      <pc:sldChg chg="addSp modSp mod ord">
        <pc:chgData name="Leonie Smith" userId="fed1330f33f5650e" providerId="LiveId" clId="{6AEB010B-4914-4B13-BE79-1C709B4D4AC0}" dt="2022-08-27T05:22:23.926" v="30" actId="20577"/>
        <pc:sldMkLst>
          <pc:docMk/>
          <pc:sldMk cId="1718612039" sldId="444"/>
        </pc:sldMkLst>
      </pc:sldChg>
      <pc:sldChg chg="addSp modSp mod">
        <pc:chgData name="Leonie Smith" userId="fed1330f33f5650e" providerId="LiveId" clId="{6AEB010B-4914-4B13-BE79-1C709B4D4AC0}" dt="2022-08-27T05:22:33.394" v="35" actId="20577"/>
        <pc:sldMkLst>
          <pc:docMk/>
          <pc:sldMk cId="665805102" sldId="446"/>
        </pc:sldMkLst>
      </pc:sldChg>
      <pc:sldChg chg="addSp modSp mod">
        <pc:chgData name="Leonie Smith" userId="fed1330f33f5650e" providerId="LiveId" clId="{6AEB010B-4914-4B13-BE79-1C709B4D4AC0}" dt="2022-08-27T05:22:44.168" v="40" actId="20577"/>
        <pc:sldMkLst>
          <pc:docMk/>
          <pc:sldMk cId="843663555" sldId="448"/>
        </pc:sldMkLst>
      </pc:sldChg>
      <pc:sldChg chg="addSp modSp mod">
        <pc:chgData name="Leonie Smith" userId="fed1330f33f5650e" providerId="LiveId" clId="{6AEB010B-4914-4B13-BE79-1C709B4D4AC0}" dt="2022-08-27T05:22:59.838" v="46" actId="1076"/>
        <pc:sldMkLst>
          <pc:docMk/>
          <pc:sldMk cId="538051216" sldId="450"/>
        </pc:sldMkLst>
      </pc:sldChg>
      <pc:sldChg chg="addSp modSp mod">
        <pc:chgData name="Leonie Smith" userId="fed1330f33f5650e" providerId="LiveId" clId="{6AEB010B-4914-4B13-BE79-1C709B4D4AC0}" dt="2022-08-27T05:23:39.042" v="56" actId="20577"/>
        <pc:sldMkLst>
          <pc:docMk/>
          <pc:sldMk cId="2511564658" sldId="454"/>
        </pc:sldMkLst>
      </pc:sldChg>
      <pc:sldChg chg="addSp modSp mod">
        <pc:chgData name="Leonie Smith" userId="fed1330f33f5650e" providerId="LiveId" clId="{6AEB010B-4914-4B13-BE79-1C709B4D4AC0}" dt="2022-08-27T05:23:52.743" v="61" actId="20577"/>
        <pc:sldMkLst>
          <pc:docMk/>
          <pc:sldMk cId="4049696417" sldId="456"/>
        </pc:sldMkLst>
      </pc:sldChg>
      <pc:sldChg chg="addSp modSp mod">
        <pc:chgData name="Leonie Smith" userId="fed1330f33f5650e" providerId="LiveId" clId="{6AEB010B-4914-4B13-BE79-1C709B4D4AC0}" dt="2022-08-27T05:24:03.495" v="66" actId="20577"/>
        <pc:sldMkLst>
          <pc:docMk/>
          <pc:sldMk cId="2789980734" sldId="458"/>
        </pc:sldMkLst>
      </pc:sldChg>
      <pc:sldChg chg="addSp modSp mod">
        <pc:chgData name="Leonie Smith" userId="fed1330f33f5650e" providerId="LiveId" clId="{6AEB010B-4914-4B13-BE79-1C709B4D4AC0}" dt="2022-08-27T05:24:13.706" v="71" actId="20577"/>
        <pc:sldMkLst>
          <pc:docMk/>
          <pc:sldMk cId="2691432836" sldId="460"/>
        </pc:sldMkLst>
      </pc:sldChg>
      <pc:sldChg chg="addSp modSp mod">
        <pc:chgData name="Leonie Smith" userId="fed1330f33f5650e" providerId="LiveId" clId="{6AEB010B-4914-4B13-BE79-1C709B4D4AC0}" dt="2022-08-27T05:24:22.174" v="76" actId="20577"/>
        <pc:sldMkLst>
          <pc:docMk/>
          <pc:sldMk cId="3941201962" sldId="462"/>
        </pc:sldMkLst>
      </pc:sldChg>
      <pc:sldChg chg="addSp modSp mod">
        <pc:chgData name="Leonie Smith" userId="fed1330f33f5650e" providerId="LiveId" clId="{6AEB010B-4914-4B13-BE79-1C709B4D4AC0}" dt="2022-08-27T05:23:22.697" v="49" actId="1076"/>
        <pc:sldMkLst>
          <pc:docMk/>
          <pc:sldMk cId="2663785459" sldId="469"/>
        </pc:sldMkLst>
      </pc:sldChg>
      <pc:sldChg chg="addSp modSp mod">
        <pc:chgData name="Leonie Smith" userId="fed1330f33f5650e" providerId="LiveId" clId="{6AEB010B-4914-4B13-BE79-1C709B4D4AC0}" dt="2022-08-27T05:23:29.802" v="51" actId="20577"/>
        <pc:sldMkLst>
          <pc:docMk/>
          <pc:sldMk cId="359834760" sldId="470"/>
        </pc:sldMkLst>
      </pc:sldChg>
      <pc:sldChg chg="addSp modSp">
        <pc:chgData name="Leonie Smith" userId="fed1330f33f5650e" providerId="LiveId" clId="{6AEB010B-4914-4B13-BE79-1C709B4D4AC0}" dt="2022-08-27T05:20:47.437" v="6"/>
        <pc:sldMkLst>
          <pc:docMk/>
          <pc:sldMk cId="750579461" sldId="471"/>
        </pc:sldMkLst>
      </pc:sldChg>
      <pc:sldChg chg="addSp delSp modSp mod">
        <pc:chgData name="Leonie Smith" userId="fed1330f33f5650e" providerId="LiveId" clId="{6AEB010B-4914-4B13-BE79-1C709B4D4AC0}" dt="2022-08-27T05:24:46.710" v="80" actId="14100"/>
        <pc:sldMkLst>
          <pc:docMk/>
          <pc:sldMk cId="2578393399" sldId="4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30 Jesus’ Birth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the Baptist’s birth foretold - Luke 1:5-25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Birth of Jesus Foretold - Luke 1:26 – 38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Mary visits Elizabeth - Luke 1:39-56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Birth of John - Luke 1:57-80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Joseph’s Dream - Matthew 1:18-25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Trip to Bethlehem - Luke 2:1-5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Birth of Jesus - Luke 2:6–7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Shepherds and the Angels - Luke 2:8–20 (Right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30-4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659216-4231-4886-2DEE-67B85AD11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5915C8-462C-ED42-8887-C1A4280C7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8"/>
    </mc:Choice>
    <mc:Fallback xmlns="">
      <p:transition spd="slow" advTm="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00663-A9CD-668C-C61B-10772438B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163"/>
            <a:ext cx="12191999" cy="6862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C30A9C-1281-9FE4-A1EA-D464D7FC04AD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:60,61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71A2EC-877A-732B-6E2D-269491777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09A7C9-CBE0-7904-557D-5DE46385678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62So they made signs to his father to find out what he wanted to name the child.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63Zechariah asked for a tablet and wrote, “His name is John.” And they were all amazed.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A6E93-A13D-50C4-0E19-CE8405EAA3F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 62བུའི་མིང་ལ་ཅི་ཞིག་འདོགས་འདོད་དམ་ཞེས་བུའི་ཕ་ལ་ལག་བརྡ་བྱས་པ༌ན། 63ཁོས་ཤིང་ལེབ་ཅིག་ཁྱེར་འོང་དུ་བཅུག་ནས་བུའི་མིང་ལ་ཡོ་ཧ་ནན་ཟེར་ཞེས་བྲིས་པས་མི་ཐམས་ཅད་ངོ་མཚར་བར་གྱུར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6"/>
    </mc:Choice>
    <mc:Fallback xmlns="">
      <p:transition spd="slow" advTm="1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B00E1-AD25-4266-BC56-BF5FE17A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-499984" y="-279918"/>
            <a:ext cx="12691984" cy="7137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E0C10-3EDD-4872-49BD-B2E636D4C14B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:62,63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E355A5-4D5C-2943-C48C-93370623B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F326FB-4F13-FEF8-E679-F11D90E46D8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64Immediately Zechariah’s mouth was opened and his tongue was released, and he began to speak, praising God.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65All their neighbors were filled with awe, and people throughout the hill country of Judea were talking about these events.</a:t>
            </a:r>
            <a:endParaRPr lang="en-ZA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DF3845-373F-9383-EE81-BFBB02F7FF0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64དེ་མ་ཐག་ཏུ་ཟཱ་ཀར་ཡས་ཁ་གདངས་ཤིང་ལྕེ་ཡང་གྲོལ་ནས་སྐད་ཆ་སྨྲ་བ་དང་དཀོན་མཆོག་ལ་བསྟོད་བསྔགས་བརྗོད་དོ།། 65ཁྱིམ་མཚེས་ཚང་མའང་ངོ་མཚར་བ༌དང༌། དོན་དེ་རྣམས་ཡ་ཧུ་དཱའི་ཡུལ་གྱི་རི་ཁུལ་ཀུན་ཏུ་ཁྱབ་པར་གྱུར།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9"/>
    </mc:Choice>
    <mc:Fallback xmlns="">
      <p:transition spd="slow" advTm="15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DC974-C8BA-74BE-A447-DF50C2496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12AC1B-7AA3-BCDE-554B-C63F46230AF8}"/>
              </a:ext>
            </a:extLst>
          </p:cNvPr>
          <p:cNvSpPr txBox="1"/>
          <p:nvPr/>
        </p:nvSpPr>
        <p:spPr>
          <a:xfrm>
            <a:off x="9100886" y="206347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:64,65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B08E52-61AD-B996-A9CB-994D4E839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C955E-8E12-D1B5-C3B1-114625D7ACB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66And all who heard this wondered in their hearts and asked, “What then will this child become?” For the Lord’s hand was with him.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99AE0-6961-D45A-E361-DD1D0B889EC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66གནས་ཚུལ་དེ་ཐོས་པ་ཐམས་ཅད་ཀྱིས་ཀྱང་དོན་དེ་ཡིད་ལ་བཟུང༌ཞིང༌། གཙོ་བོའི་ཕྱག་གིས་ཕྲུ་གུ་དེར་སྐྱབས་འཇུག་གནང་ཡོད་པས་མ་འོངས་པ་ན་ཁོ་ནི་ཅི་ལྟ་བུ་ཞིག་ཏུ་འགྱུར་རམ་ཞེས་སྨྲ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1"/>
    </mc:Choice>
    <mc:Fallback xmlns="">
      <p:transition spd="slow" advTm="7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58A5B-4B6D-95D6-9A19-3392E7FA0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62D00-2745-78DD-E523-F4FE45B7873F}"/>
              </a:ext>
            </a:extLst>
          </p:cNvPr>
          <p:cNvSpPr txBox="1"/>
          <p:nvPr/>
        </p:nvSpPr>
        <p:spPr>
          <a:xfrm>
            <a:off x="9343257" y="206346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8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E59D3C-81D2-B8BB-DE79-B9584187D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511AA1-479C-B3F8-5697-BD786F3672A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67Then his father Zechariah was filled with the Holy Spirit and prophesied: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E8536-C81E-3D6E-8BFE-0D3D13C42CE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67དུས༌དེར། ཕྲུ་གུའི་ཕ་ཟཱ་ཀར་ཡ་ལ་དམ་པའི་ཐུགས་ཉིད་ཀྱིས་ཁྱབ་པར་གྱུར་ནས་འདི་སྐད་དུ་ལུང་བསྟན་གནང༌ངོ༌།།</a:t>
            </a: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/>
    </mc:Choice>
    <mc:Fallback xmlns="">
      <p:transition spd="slow" advTm="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57A5D-7958-F18A-3719-78EB24B02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FDEB41-03C1-7C0C-2EF3-E672085E791A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4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4306FB-244D-23D4-E616-864E9E4A1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AC1E1-CB31-3478-FE53-4EF37EE2673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68“Blessed be the Lord, the God of Israel,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because He has visited and redeemed His people.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69He has raised up a horn of salvation for us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in the house of His servant David,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609DCD-F9CB-1D25-FEC4-146500D169C5}"/>
              </a:ext>
            </a:extLst>
          </p:cNvPr>
          <p:cNvSpPr txBox="1"/>
          <p:nvPr/>
        </p:nvSpPr>
        <p:spPr>
          <a:xfrm>
            <a:off x="5799222" y="0"/>
            <a:ext cx="6392778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68གཙོ་བོ་ལགས་ཏེ་ཡེས་ར་ཨེལ་གྱི་དཀོན་མཆོག་ལ།།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བསྟོད་པ་དང་ནི་བསྔགས་བརྗོད་ཀུན་ནས་འབུལ་འོས་སོ།།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གནས་འདིར་ཕེབས་ཤིང་རང་གི་མི་རྒྱུད་ཐར་བར་མཛད།།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69ཁོང་གིས་ཞམ་རིང་དཱ་བིད་ཅེས་པའི་ཁྱིམ་རྒྱུད༌ནས།།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བདག་ཅག་ཆེད་དུ༌ཐར་པའི་རྭ་དུང་བསྩལ་པ་ལགས།།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4"/>
    </mc:Choice>
    <mc:Fallback xmlns="">
      <p:transition spd="slow" advTm="1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7B30A-FAA9-3A12-A8FE-960E37540439}"/>
              </a:ext>
            </a:extLst>
          </p:cNvPr>
          <p:cNvSpPr txBox="1"/>
          <p:nvPr/>
        </p:nvSpPr>
        <p:spPr>
          <a:xfrm>
            <a:off x="356398" y="0"/>
            <a:ext cx="5975129" cy="4336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ལོ་ཀུ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ཁྲུས་གསོལ་མཁན་ཡོ་ཧ་ནན་འཁྲུངས༌པ།</a:t>
            </a:r>
            <a:endParaRPr lang="en-ZA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A25C5-9C94-84BE-97F5-28E9EC0BB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3BF3AF-9D29-3E46-DAAB-7D414228CAD5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:68,69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FFF672-1CE5-E8FB-A3B1-CD9721BCE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3F575D-3EAF-5B3C-293D-B88E1AA25D7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70as He spoke through His holy prophets,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those of ages past,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71salvation from our enemies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from the hand of all who hate us,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72to show mercy to our fathers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to remember His holy covenant,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BBB48-5EAF-22FC-2F55-3CED84FBF53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70གནའ་ནས་ལུང་སྟོན་དམ་པའི་ངག་བརྒྱུད་གསུངས་པ༌བཞིན།།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71བདག་ཅག་དགྲ་དང་སྡང་སེམས་ཀུན་ལས་ཐར་མཛད༌དེ།།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72ཁོང་གིས་དམ་པའི་ཞལ་ཆད་དེ་ཉིད་དྲན་པ༌དང༌།།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བདག་ཅག་མེས་པོ་རྣམས་ལ་ཐུགས་རྗེ་གནང་ལགས༌སོ།།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"/>
    </mc:Choice>
    <mc:Fallback xmlns="">
      <p:transition spd="slow" advTm="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04421-C0DD-9F36-0CDA-91F561BC4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176931-F25F-940A-E708-7871F4EEA574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:70-72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870433-B612-2750-272F-265E1A2BC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F199F-B329-A1F4-C930-3A66D7D3D2B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73the oath He swore to our father Abraham,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to grant us 74deliverance from hostile hands,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that we may serve Him without fear,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75in holiness and righteousness before Him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all the days of our lives.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858F47-A40E-880D-71AE-25D00EF97976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73དེ་ནི་མེས་པོ་ཨབ་ར་ཧམ་ལ་དམ་བཅས༌ཏེ།།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74-75ཁོང་གིས་བདག་ཅག་ལ་ནི་དགྲ་ལས་སྐྱོབ་ཕྱིར༌དང༌།།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གང་གི་དྲུང་དུ་ཚེ་གཅིག་དུས་ཀུན༌འཇིགས་མེད་ངང་།།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དྲང་བདེན་དམ་པའི་སྒོ་ནས་ཁོང་ལ་བསྙེན་བཀུར༌བྱེད།།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6"/>
    </mc:Choice>
    <mc:Fallback xmlns="">
      <p:transition spd="slow" advTm="1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056D9-3C67-3586-1409-09E9F908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03D05-BF4F-3A0F-A202-67D7E0A7ADA9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:73-75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BFA1CF-D4F8-12EA-10EE-C24ABFD5C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E49BA-D78C-86B5-EED6-CF96CF06BAB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76And you, child, will be called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a prophet of the Most High;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for you will go on before the Lord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to prepare the way for Him,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77to give to His people the knowledge of salvation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through the forgiveness of their sins,</a:t>
            </a:r>
            <a:endParaRPr lang="en-ZA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6EA38-2326-8197-BF48-100C66E53E94}"/>
              </a:ext>
            </a:extLst>
          </p:cNvPr>
          <p:cNvSpPr txBox="1"/>
          <p:nvPr/>
        </p:nvSpPr>
        <p:spPr>
          <a:xfrm>
            <a:off x="5727032" y="0"/>
            <a:ext cx="6464967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76བདག་གི་བུ་ཁྱོད་གཙོ་བོའི་སྔོན་དུ་འགྲོ་བ༌དང༌།།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ཁོང་གི་གཤེགས་ལམ་སྟ་གོན་བྱེད་ཕྱིར་ཁྱོད་ལ་ནི།།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བླ་མེད་དཀོན་མཆོག་ཉིད་ཀྱི་ལུང་སྟོན༌པ་ཞེས་སྒྲོག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77མི་རྒྱུད་ཀུན་གྱི་སྡིག་པ་བསལ་ནས་ཐར་བའི༌དོན།།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ཁྱོད་ཀྱིས་ཁོང་གི་མི་རྒྱུད་ལ་ཡང་ཤེས་སུ༌འཇུག 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8"/>
    </mc:Choice>
    <mc:Fallback xmlns="">
      <p:transition spd="slow" advTm="14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1E856-6BF2-BE1C-F33E-31B5934BA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8658"/>
            <a:ext cx="12353731" cy="6926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8EA525-BD98-10CD-5013-DF80BAE94CFC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:76,77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B63FEB-599B-166B-5DA9-2569B721E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A1CDA5-00A3-F64A-8EDA-D804675E6B3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78because of the tender mercy of our God,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by which the Dawn  will visit us from on high,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79to shine on those who live in darkness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and in the shadow of death,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to guide our feet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into the path of peace.”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D5C2F-D904-0AAE-531F-3617C36CF18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78རང་རེའི་དཀོན་མཆོག་ལ་ནི་ཐུགས་རྗེ་ཆེ་བའི༌ཕྱིར།།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ཞོགས་པའི་ཉི་འོད་དགུང་ནས་ངེད་ལ་འཆར་བའི༌ཚེ།།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79འཆི་ཁའི་སྨག་རུམ་ཆེན་པོར་སྡོད་པའི་མི་ཀུན༌ལ།།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འོད་སྣང་འཕྲོ་ཞིང་གོམ་པ་བདེ་བའི་ལམ་དུ༌འཇུག</a:t>
            </a:r>
            <a:r>
              <a:rPr lang="en-IN" sz="5400" dirty="0">
                <a:solidFill>
                  <a:srgbClr val="121212"/>
                </a:solidFill>
                <a:latin typeface="ArialMT"/>
              </a:rPr>
              <a:t>    </a:t>
            </a:r>
            <a:r>
              <a:rPr lang="bo-CN" sz="5400" dirty="0">
                <a:solidFill>
                  <a:srgbClr val="121212"/>
                </a:solidFill>
                <a:latin typeface="ArialMT"/>
              </a:rPr>
              <a:t> །ཅེས༌པའོ།།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9"/>
    </mc:Choice>
    <mc:Fallback xmlns="">
      <p:transition spd="slow" advTm="1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B3B82-F590-4B11-287E-60DCF6293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66BE1-30DB-E921-64EC-B48721AC5274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:78,79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B1E653D-2BCF-C071-AA54-7CEFBE05D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29285-1A90-7878-C2B9-6AB315E9CB2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80And the child grew and became strong in spirit; and he lived in the wilderness until the time of his public appearance to Israel.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C02235-AFAD-1EAA-976F-1A7A2CFFA4F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80ཕྲུ་གུ་དེ་རིམ་བཞིན་ནར་སོན་པ༌དང༌། སེམས་ལ་སྟོབས་དང་ལྡན་པར་གྱུར༌ཅིང༌། ཡེས་ར་ཨེལ་མི་རིགས་ཀྱི་མདུན་ལ་མངོན་པར་བྱེད་པའི་བར་དུ་དབེན་སྟོང་གི་ཡུལ་དུ་གནས༌སོ།།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3"/>
    </mc:Choice>
    <mc:Fallback xmlns="">
      <p:transition spd="slow" advTm="7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4. Birth of John - Luke 1:57-80 (Right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ཁྲུས་གསོལ་མཁན་ཡོ་ཧ་ནན་འཁྲུངས༌པ།</a:t>
            </a:r>
            <a:endParaRPr lang="en-ZA" sz="8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7E5BE0-9E7D-0551-7A28-C786D1574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"/>
    </mc:Choice>
    <mc:Fallback xmlns="">
      <p:transition spd="slow" advTm="4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0" y="1281"/>
            <a:ext cx="12192000" cy="6856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AFFA9-7854-84F2-BEAA-79D8C14773AD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9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A0E14-C9B5-6E88-EC64-CC02BA7D0278}"/>
              </a:ext>
            </a:extLst>
          </p:cNvPr>
          <p:cNvSpPr txBox="1"/>
          <p:nvPr/>
        </p:nvSpPr>
        <p:spPr>
          <a:xfrm>
            <a:off x="356398" y="0"/>
            <a:ext cx="5975129" cy="4336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ལོ་ཀུ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ཁྲུས་གསོལ་མཁན་ཡོ་ཧ་ནན་འཁྲུངས༌པ།</a:t>
            </a:r>
            <a:endParaRPr lang="en-ZA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9A8E1E2-6664-A4F3-F04C-88597BBE26B5}"/>
              </a:ext>
            </a:extLst>
          </p:cNvPr>
          <p:cNvSpPr txBox="1"/>
          <p:nvPr/>
        </p:nvSpPr>
        <p:spPr>
          <a:xfrm>
            <a:off x="369219" y="6191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7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7ECF41-2CED-D45B-B6D8-A9569604B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C27CCA-E3DB-8E39-65E5-A70A1B76F24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57When the time came for Elizabeth to have her child, she gave birth to a son. 58Her neighbors and relatives heard that the Lord had shown her great mercy, and they rejoiced with her.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D39A5-94CD-CD30-8D6B-04F874A720C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57ཨེ་ལི་སཱ་བེད་བཙའ་རན་པའི་དུས་ལོངས་པ་དང་བུ་ཞིག་སྐྱེས༌ཤིང༌། 58ཁྱིམ་མཚེས་དང་གཉེན་ཉེ་རྣམས་ཀྱིས་ཨེ་ལི་སཱ་བེད་ལ་གཙོ་བོས་ཐུགས་རྗེ་ཆེན་པོ་གཟིགས་པ་ཐོས་ནས་ཁོ་མོ་དང་མཉམ་དུ་དགའ་བར་གྱུར་ཏ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0"/>
    </mc:Choice>
    <mc:Fallback xmlns="">
      <p:transition spd="slow" advTm="1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5AACD-BDA1-16F6-16DB-710EB4C96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-100170"/>
            <a:ext cx="12372372" cy="6958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4CD15-864D-7E87-CD7E-AF713121655C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:57,58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A587A7-894D-6E2C-00C0-7303DBBAB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DD9C3-D37C-41B9-D56A-98AA91A7679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59On the eighth day, when they came to circumcise the child, they were going to name him after his father Zechariah.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4CDB8-1B24-5411-FE8E-D8C51D39123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59ཉིན་བརྒྱད་པ་ལ། ཁོ་རྣམས་ཕྲུ་གུའི་མཚན་སྐྱི་གཅོད་པར་བལྟ་རུ་ཡོང༌སྟེ། ཕྲུ་གུའི་མིང་ལ་ཡབ་ཀྱི་མིང་ལྟར་ཟཱ་ཀར་ཡ་ཞེས་འདོགས་པར་བསམས༌ནའང༌། 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3"/>
    </mc:Choice>
    <mc:Fallback xmlns="">
      <p:transition spd="slow" advTm="1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DBC79-62AF-4921-6EC7-15C843B5D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694CB-81B7-2323-E4E7-D32C52027F5B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50113A-60D5-8101-6C77-74755CB06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3989F8-6C36-E1A4-C9A7-ED8C0237054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60But his mother replied, “No! He shall be called John.”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61They said to her, “There is no one among your relatives who bears this name.”</a:t>
            </a:r>
            <a:endParaRPr lang="en-ZA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F6F1B-7BE8-56C7-1F22-5CFB5D48D2A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60བུའི་མ་ཡིས་མིང་དེ་ལྟར་གདགས་མི་ཆོག་པར་ཡོ་ཧ་ནན་འདོགས་དགོས་ཞེས་སྨྲས་པ༌ན། 61དེ་རྣམས་ན༌རེ། ཁྱོད་ཀྱི་གཉེན་ཉེའི་ཁྲོད་དུ་མིང་དེ་འདྲ་ཞིག་སུ་ལའང་མེད་ཅེས་སྨྲས་པ༌དང༌། </a:t>
            </a:r>
            <a:endParaRPr lang="en-ZA" sz="4800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4"/>
    </mc:Choice>
    <mc:Fallback xmlns="">
      <p:transition spd="slow" advTm="1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1475</Words>
  <Application>Microsoft Office PowerPoint</Application>
  <PresentationFormat>Widescreen</PresentationFormat>
  <Paragraphs>109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30-4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2025-04-14T10:08:53Z</dcterms:modified>
</cp:coreProperties>
</file>