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68" r:id="rId2"/>
    <p:sldId id="438" r:id="rId3"/>
    <p:sldId id="439" r:id="rId4"/>
    <p:sldId id="469" r:id="rId5"/>
    <p:sldId id="441" r:id="rId6"/>
    <p:sldId id="442" r:id="rId7"/>
    <p:sldId id="443" r:id="rId8"/>
    <p:sldId id="444" r:id="rId9"/>
    <p:sldId id="445" r:id="rId10"/>
    <p:sldId id="446" r:id="rId11"/>
    <p:sldId id="447" r:id="rId12"/>
    <p:sldId id="448" r:id="rId13"/>
    <p:sldId id="449" r:id="rId14"/>
    <p:sldId id="450" r:id="rId15"/>
    <p:sldId id="451" r:id="rId16"/>
    <p:sldId id="452" r:id="rId17"/>
    <p:sldId id="453" r:id="rId18"/>
    <p:sldId id="454" r:id="rId19"/>
    <p:sldId id="455" r:id="rId20"/>
    <p:sldId id="4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38" autoAdjust="0"/>
    <p:restoredTop sz="83852" autoAdjust="0"/>
  </p:normalViewPr>
  <p:slideViewPr>
    <p:cSldViewPr snapToGrid="0">
      <p:cViewPr varScale="1">
        <p:scale>
          <a:sx n="66" d="100"/>
          <a:sy n="66" d="100"/>
        </p:scale>
        <p:origin x="111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CDC00668-E5C6-4347-8967-CDD425DA5741}"/>
    <pc:docChg chg="custSel modSld">
      <pc:chgData name="Alfred Smith" userId="3c60a3631c0db8ad" providerId="LiveId" clId="{CDC00668-E5C6-4347-8967-CDD425DA5741}" dt="2025-05-16T05:50:03.698" v="9" actId="27636"/>
      <pc:docMkLst>
        <pc:docMk/>
      </pc:docMkLst>
      <pc:sldChg chg="modSp mod">
        <pc:chgData name="Alfred Smith" userId="3c60a3631c0db8ad" providerId="LiveId" clId="{CDC00668-E5C6-4347-8967-CDD425DA5741}" dt="2025-05-14T13:51:14.045" v="0"/>
        <pc:sldMkLst>
          <pc:docMk/>
          <pc:sldMk cId="3676245138" sldId="441"/>
        </pc:sldMkLst>
        <pc:spChg chg="mod">
          <ac:chgData name="Alfred Smith" userId="3c60a3631c0db8ad" providerId="LiveId" clId="{CDC00668-E5C6-4347-8967-CDD425DA5741}" dt="2025-05-14T13:51:14.045" v="0"/>
          <ac:spMkLst>
            <pc:docMk/>
            <pc:sldMk cId="3676245138" sldId="441"/>
            <ac:spMk id="2" creationId="{113942EF-3F47-7CF7-26A0-4D533CB54A4B}"/>
          </ac:spMkLst>
        </pc:spChg>
      </pc:sldChg>
      <pc:sldChg chg="modSp mod">
        <pc:chgData name="Alfred Smith" userId="3c60a3631c0db8ad" providerId="LiveId" clId="{CDC00668-E5C6-4347-8967-CDD425DA5741}" dt="2025-05-14T13:51:33.286" v="1"/>
        <pc:sldMkLst>
          <pc:docMk/>
          <pc:sldMk cId="3095902142" sldId="443"/>
        </pc:sldMkLst>
        <pc:spChg chg="mod">
          <ac:chgData name="Alfred Smith" userId="3c60a3631c0db8ad" providerId="LiveId" clId="{CDC00668-E5C6-4347-8967-CDD425DA5741}" dt="2025-05-14T13:51:33.286" v="1"/>
          <ac:spMkLst>
            <pc:docMk/>
            <pc:sldMk cId="3095902142" sldId="443"/>
            <ac:spMk id="2" creationId="{05B5A3FB-E57F-FBD4-B2FF-C90AED6F3DE7}"/>
          </ac:spMkLst>
        </pc:spChg>
      </pc:sldChg>
      <pc:sldChg chg="modSp mod">
        <pc:chgData name="Alfred Smith" userId="3c60a3631c0db8ad" providerId="LiveId" clId="{CDC00668-E5C6-4347-8967-CDD425DA5741}" dt="2025-05-14T13:51:56.888" v="2"/>
        <pc:sldMkLst>
          <pc:docMk/>
          <pc:sldMk cId="2166098122" sldId="445"/>
        </pc:sldMkLst>
        <pc:spChg chg="mod">
          <ac:chgData name="Alfred Smith" userId="3c60a3631c0db8ad" providerId="LiveId" clId="{CDC00668-E5C6-4347-8967-CDD425DA5741}" dt="2025-05-14T13:51:56.888" v="2"/>
          <ac:spMkLst>
            <pc:docMk/>
            <pc:sldMk cId="2166098122" sldId="445"/>
            <ac:spMk id="3" creationId="{470A8F5B-4989-6E43-E479-03E1FD0F0FE0}"/>
          </ac:spMkLst>
        </pc:spChg>
      </pc:sldChg>
      <pc:sldChg chg="modSp mod">
        <pc:chgData name="Alfred Smith" userId="3c60a3631c0db8ad" providerId="LiveId" clId="{CDC00668-E5C6-4347-8967-CDD425DA5741}" dt="2025-05-14T13:52:17.480" v="3"/>
        <pc:sldMkLst>
          <pc:docMk/>
          <pc:sldMk cId="2422728137" sldId="447"/>
        </pc:sldMkLst>
        <pc:spChg chg="mod">
          <ac:chgData name="Alfred Smith" userId="3c60a3631c0db8ad" providerId="LiveId" clId="{CDC00668-E5C6-4347-8967-CDD425DA5741}" dt="2025-05-14T13:52:17.480" v="3"/>
          <ac:spMkLst>
            <pc:docMk/>
            <pc:sldMk cId="2422728137" sldId="447"/>
            <ac:spMk id="2" creationId="{18CB02B6-A0FC-9C51-AB9C-BE3DA576D5E9}"/>
          </ac:spMkLst>
        </pc:spChg>
      </pc:sldChg>
      <pc:sldChg chg="modSp mod">
        <pc:chgData name="Alfred Smith" userId="3c60a3631c0db8ad" providerId="LiveId" clId="{CDC00668-E5C6-4347-8967-CDD425DA5741}" dt="2025-05-14T13:53:08.506" v="4"/>
        <pc:sldMkLst>
          <pc:docMk/>
          <pc:sldMk cId="4160448636" sldId="449"/>
        </pc:sldMkLst>
        <pc:spChg chg="mod">
          <ac:chgData name="Alfred Smith" userId="3c60a3631c0db8ad" providerId="LiveId" clId="{CDC00668-E5C6-4347-8967-CDD425DA5741}" dt="2025-05-14T13:53:08.506" v="4"/>
          <ac:spMkLst>
            <pc:docMk/>
            <pc:sldMk cId="4160448636" sldId="449"/>
            <ac:spMk id="2" creationId="{6D49BF0A-8DDA-8BD2-1EDB-B550E96EA16E}"/>
          </ac:spMkLst>
        </pc:spChg>
      </pc:sldChg>
      <pc:sldChg chg="modSp mod">
        <pc:chgData name="Alfred Smith" userId="3c60a3631c0db8ad" providerId="LiveId" clId="{CDC00668-E5C6-4347-8967-CDD425DA5741}" dt="2025-05-14T13:53:27.302" v="5"/>
        <pc:sldMkLst>
          <pc:docMk/>
          <pc:sldMk cId="3386340796" sldId="451"/>
        </pc:sldMkLst>
        <pc:spChg chg="mod">
          <ac:chgData name="Alfred Smith" userId="3c60a3631c0db8ad" providerId="LiveId" clId="{CDC00668-E5C6-4347-8967-CDD425DA5741}" dt="2025-05-14T13:53:27.302" v="5"/>
          <ac:spMkLst>
            <pc:docMk/>
            <pc:sldMk cId="3386340796" sldId="451"/>
            <ac:spMk id="2" creationId="{E6E7063B-95C6-74C8-5628-8EAB145609AD}"/>
          </ac:spMkLst>
        </pc:spChg>
      </pc:sldChg>
      <pc:sldChg chg="modSp mod">
        <pc:chgData name="Alfred Smith" userId="3c60a3631c0db8ad" providerId="LiveId" clId="{CDC00668-E5C6-4347-8967-CDD425DA5741}" dt="2025-05-14T13:54:03.681" v="6"/>
        <pc:sldMkLst>
          <pc:docMk/>
          <pc:sldMk cId="283334129" sldId="453"/>
        </pc:sldMkLst>
        <pc:spChg chg="mod">
          <ac:chgData name="Alfred Smith" userId="3c60a3631c0db8ad" providerId="LiveId" clId="{CDC00668-E5C6-4347-8967-CDD425DA5741}" dt="2025-05-14T13:54:03.681" v="6"/>
          <ac:spMkLst>
            <pc:docMk/>
            <pc:sldMk cId="283334129" sldId="453"/>
            <ac:spMk id="3" creationId="{2BB04817-BA86-0D47-872A-D8AE16D3A089}"/>
          </ac:spMkLst>
        </pc:spChg>
      </pc:sldChg>
      <pc:sldChg chg="modSp mod">
        <pc:chgData name="Alfred Smith" userId="3c60a3631c0db8ad" providerId="LiveId" clId="{CDC00668-E5C6-4347-8967-CDD425DA5741}" dt="2025-05-14T13:54:22.434" v="7"/>
        <pc:sldMkLst>
          <pc:docMk/>
          <pc:sldMk cId="1799939013" sldId="455"/>
        </pc:sldMkLst>
        <pc:spChg chg="mod">
          <ac:chgData name="Alfred Smith" userId="3c60a3631c0db8ad" providerId="LiveId" clId="{CDC00668-E5C6-4347-8967-CDD425DA5741}" dt="2025-05-14T13:54:22.434" v="7"/>
          <ac:spMkLst>
            <pc:docMk/>
            <pc:sldMk cId="1799939013" sldId="455"/>
            <ac:spMk id="3" creationId="{C34A6D24-7E0B-523B-6D38-2BCC7C788C0D}"/>
          </ac:spMkLst>
        </pc:spChg>
      </pc:sldChg>
      <pc:sldChg chg="modSp mod">
        <pc:chgData name="Alfred Smith" userId="3c60a3631c0db8ad" providerId="LiveId" clId="{CDC00668-E5C6-4347-8967-CDD425DA5741}" dt="2025-05-16T05:50:03.698" v="9" actId="27636"/>
        <pc:sldMkLst>
          <pc:docMk/>
          <pc:sldMk cId="3596600315" sldId="468"/>
        </pc:sldMkLst>
        <pc:spChg chg="mod">
          <ac:chgData name="Alfred Smith" userId="3c60a3631c0db8ad" providerId="LiveId" clId="{CDC00668-E5C6-4347-8967-CDD425DA5741}" dt="2025-05-16T05:50:03.698" v="9" actId="27636"/>
          <ac:spMkLst>
            <pc:docMk/>
            <pc:sldMk cId="3596600315" sldId="468"/>
            <ac:spMk id="7" creationId="{53F2CCEC-EEF0-5A1E-0DAD-E2E3E7CCF72B}"/>
          </ac:spMkLst>
        </pc:spChg>
      </pc:sldChg>
    </pc:docChg>
  </pc:docChgLst>
  <pc:docChgLst>
    <pc:chgData name="Leonie Smith" userId="fed1330f33f5650e" providerId="LiveId" clId="{DD2EDEB7-C94C-4445-8206-1664882D18C9}"/>
    <pc:docChg chg="custSel modSld sldOrd">
      <pc:chgData name="Leonie Smith" userId="fed1330f33f5650e" providerId="LiveId" clId="{DD2EDEB7-C94C-4445-8206-1664882D18C9}" dt="2022-08-27T05:34:34.199" v="75" actId="20577"/>
      <pc:docMkLst>
        <pc:docMk/>
      </pc:docMkLst>
      <pc:sldChg chg="addSp modSp mod">
        <pc:chgData name="Leonie Smith" userId="fed1330f33f5650e" providerId="LiveId" clId="{DD2EDEB7-C94C-4445-8206-1664882D18C9}" dt="2022-08-27T05:30:28.460" v="44" actId="1076"/>
        <pc:sldMkLst>
          <pc:docMk/>
          <pc:sldMk cId="3261377596" sldId="438"/>
        </pc:sldMkLst>
      </pc:sldChg>
      <pc:sldChg chg="addSp modSp">
        <pc:chgData name="Leonie Smith" userId="fed1330f33f5650e" providerId="LiveId" clId="{DD2EDEB7-C94C-4445-8206-1664882D18C9}" dt="2022-08-11T07:11:31.335" v="1"/>
        <pc:sldMkLst>
          <pc:docMk/>
          <pc:sldMk cId="3759221820" sldId="439"/>
        </pc:sldMkLst>
      </pc:sldChg>
      <pc:sldChg chg="addSp delSp modSp modTransition modAnim">
        <pc:chgData name="Leonie Smith" userId="fed1330f33f5650e" providerId="LiveId" clId="{DD2EDEB7-C94C-4445-8206-1664882D18C9}" dt="2022-08-11T07:14:47.124" v="10"/>
        <pc:sldMkLst>
          <pc:docMk/>
          <pc:sldMk cId="3676245138" sldId="441"/>
        </pc:sldMkLst>
      </pc:sldChg>
      <pc:sldChg chg="addSp modSp mod">
        <pc:chgData name="Leonie Smith" userId="fed1330f33f5650e" providerId="LiveId" clId="{DD2EDEB7-C94C-4445-8206-1664882D18C9}" dt="2022-08-27T05:33:34.145" v="59" actId="20577"/>
        <pc:sldMkLst>
          <pc:docMk/>
          <pc:sldMk cId="2180228365" sldId="442"/>
        </pc:sldMkLst>
      </pc:sldChg>
      <pc:sldChg chg="addSp delSp modSp modTransition modAnim">
        <pc:chgData name="Leonie Smith" userId="fed1330f33f5650e" providerId="LiveId" clId="{DD2EDEB7-C94C-4445-8206-1664882D18C9}" dt="2022-08-11T07:18:59.650" v="13"/>
        <pc:sldMkLst>
          <pc:docMk/>
          <pc:sldMk cId="3095902142" sldId="443"/>
        </pc:sldMkLst>
      </pc:sldChg>
      <pc:sldChg chg="addSp modSp mod">
        <pc:chgData name="Leonie Smith" userId="fed1330f33f5650e" providerId="LiveId" clId="{DD2EDEB7-C94C-4445-8206-1664882D18C9}" dt="2022-08-27T05:33:43.461" v="61" actId="20577"/>
        <pc:sldMkLst>
          <pc:docMk/>
          <pc:sldMk cId="1718612039" sldId="444"/>
        </pc:sldMkLst>
      </pc:sldChg>
      <pc:sldChg chg="addSp modSp">
        <pc:chgData name="Leonie Smith" userId="fed1330f33f5650e" providerId="LiveId" clId="{DD2EDEB7-C94C-4445-8206-1664882D18C9}" dt="2022-08-11T07:20:27.801" v="14"/>
        <pc:sldMkLst>
          <pc:docMk/>
          <pc:sldMk cId="2166098122" sldId="445"/>
        </pc:sldMkLst>
      </pc:sldChg>
      <pc:sldChg chg="addSp modSp mod">
        <pc:chgData name="Leonie Smith" userId="fed1330f33f5650e" providerId="LiveId" clId="{DD2EDEB7-C94C-4445-8206-1664882D18C9}" dt="2022-08-27T05:33:51.594" v="63" actId="20577"/>
        <pc:sldMkLst>
          <pc:docMk/>
          <pc:sldMk cId="665805102" sldId="446"/>
        </pc:sldMkLst>
      </pc:sldChg>
      <pc:sldChg chg="addSp delSp modSp modTransition modAnim">
        <pc:chgData name="Leonie Smith" userId="fed1330f33f5650e" providerId="LiveId" clId="{DD2EDEB7-C94C-4445-8206-1664882D18C9}" dt="2022-08-11T07:23:21.797" v="23"/>
        <pc:sldMkLst>
          <pc:docMk/>
          <pc:sldMk cId="2422728137" sldId="447"/>
        </pc:sldMkLst>
      </pc:sldChg>
      <pc:sldChg chg="addSp modSp mod ord">
        <pc:chgData name="Leonie Smith" userId="fed1330f33f5650e" providerId="LiveId" clId="{DD2EDEB7-C94C-4445-8206-1664882D18C9}" dt="2022-08-27T05:33:59.328" v="67" actId="20577"/>
        <pc:sldMkLst>
          <pc:docMk/>
          <pc:sldMk cId="843663555" sldId="448"/>
        </pc:sldMkLst>
      </pc:sldChg>
      <pc:sldChg chg="addSp delSp modSp modTransition modAnim">
        <pc:chgData name="Leonie Smith" userId="fed1330f33f5650e" providerId="LiveId" clId="{DD2EDEB7-C94C-4445-8206-1664882D18C9}" dt="2022-08-11T07:26:44.718" v="30"/>
        <pc:sldMkLst>
          <pc:docMk/>
          <pc:sldMk cId="4160448636" sldId="449"/>
        </pc:sldMkLst>
      </pc:sldChg>
      <pc:sldChg chg="addSp modSp mod">
        <pc:chgData name="Leonie Smith" userId="fed1330f33f5650e" providerId="LiveId" clId="{DD2EDEB7-C94C-4445-8206-1664882D18C9}" dt="2022-08-27T05:34:06.216" v="69" actId="20577"/>
        <pc:sldMkLst>
          <pc:docMk/>
          <pc:sldMk cId="538051216" sldId="450"/>
        </pc:sldMkLst>
      </pc:sldChg>
      <pc:sldChg chg="addSp delSp modSp modTransition modAnim">
        <pc:chgData name="Leonie Smith" userId="fed1330f33f5650e" providerId="LiveId" clId="{DD2EDEB7-C94C-4445-8206-1664882D18C9}" dt="2022-08-12T04:20:44.118" v="35"/>
        <pc:sldMkLst>
          <pc:docMk/>
          <pc:sldMk cId="3386340796" sldId="451"/>
        </pc:sldMkLst>
      </pc:sldChg>
      <pc:sldChg chg="addSp modSp mod">
        <pc:chgData name="Leonie Smith" userId="fed1330f33f5650e" providerId="LiveId" clId="{DD2EDEB7-C94C-4445-8206-1664882D18C9}" dt="2022-08-27T05:34:19.809" v="71" actId="20577"/>
        <pc:sldMkLst>
          <pc:docMk/>
          <pc:sldMk cId="4002949039" sldId="452"/>
        </pc:sldMkLst>
      </pc:sldChg>
      <pc:sldChg chg="addSp modSp">
        <pc:chgData name="Leonie Smith" userId="fed1330f33f5650e" providerId="LiveId" clId="{DD2EDEB7-C94C-4445-8206-1664882D18C9}" dt="2022-08-11T07:28:28.105" v="32"/>
        <pc:sldMkLst>
          <pc:docMk/>
          <pc:sldMk cId="283334129" sldId="453"/>
        </pc:sldMkLst>
      </pc:sldChg>
      <pc:sldChg chg="addSp modSp mod">
        <pc:chgData name="Leonie Smith" userId="fed1330f33f5650e" providerId="LiveId" clId="{DD2EDEB7-C94C-4445-8206-1664882D18C9}" dt="2022-08-27T05:34:27.573" v="73" actId="20577"/>
        <pc:sldMkLst>
          <pc:docMk/>
          <pc:sldMk cId="2511564658" sldId="454"/>
        </pc:sldMkLst>
      </pc:sldChg>
      <pc:sldChg chg="addSp modSp">
        <pc:chgData name="Leonie Smith" userId="fed1330f33f5650e" providerId="LiveId" clId="{DD2EDEB7-C94C-4445-8206-1664882D18C9}" dt="2022-08-11T07:29:06.388" v="33"/>
        <pc:sldMkLst>
          <pc:docMk/>
          <pc:sldMk cId="1799939013" sldId="455"/>
        </pc:sldMkLst>
      </pc:sldChg>
      <pc:sldChg chg="addSp modSp modNotesTx">
        <pc:chgData name="Leonie Smith" userId="fed1330f33f5650e" providerId="LiveId" clId="{DD2EDEB7-C94C-4445-8206-1664882D18C9}" dt="2022-08-12T04:22:18.370" v="39" actId="5793"/>
        <pc:sldMkLst>
          <pc:docMk/>
          <pc:sldMk cId="3596600315" sldId="468"/>
        </pc:sldMkLst>
      </pc:sldChg>
      <pc:sldChg chg="addSp modSp">
        <pc:chgData name="Leonie Smith" userId="fed1330f33f5650e" providerId="LiveId" clId="{DD2EDEB7-C94C-4445-8206-1664882D18C9}" dt="2022-08-27T05:30:32.895" v="45"/>
        <pc:sldMkLst>
          <pc:docMk/>
          <pc:sldMk cId="3808213816" sldId="469"/>
        </pc:sldMkLst>
      </pc:sldChg>
      <pc:sldChg chg="addSp modSp mod">
        <pc:chgData name="Leonie Smith" userId="fed1330f33f5650e" providerId="LiveId" clId="{DD2EDEB7-C94C-4445-8206-1664882D18C9}" dt="2022-08-27T05:34:34.199" v="75" actId="20577"/>
        <pc:sldMkLst>
          <pc:docMk/>
          <pc:sldMk cId="2116254473" sldId="470"/>
        </pc:sldMkLst>
      </pc:sldChg>
    </pc:docChg>
  </pc:docChgLst>
  <pc:docChgLst>
    <pc:chgData name="Leonie Smith" userId="fed1330f33f5650e" providerId="LiveId" clId="{97982A8D-8FF9-4C81-B156-F8841222B919}"/>
    <pc:docChg chg="undo custSel modSld">
      <pc:chgData name="Leonie Smith" userId="fed1330f33f5650e" providerId="LiveId" clId="{97982A8D-8FF9-4C81-B156-F8841222B919}" dt="2023-01-13T07:48:17.580" v="12"/>
      <pc:docMkLst>
        <pc:docMk/>
      </pc:docMkLst>
      <pc:sldChg chg="modSp mod">
        <pc:chgData name="Leonie Smith" userId="fed1330f33f5650e" providerId="LiveId" clId="{97982A8D-8FF9-4C81-B156-F8841222B919}" dt="2023-01-13T07:46:12.611" v="1"/>
        <pc:sldMkLst>
          <pc:docMk/>
          <pc:sldMk cId="3676245138" sldId="441"/>
        </pc:sldMkLst>
      </pc:sldChg>
      <pc:sldChg chg="modSp mod">
        <pc:chgData name="Leonie Smith" userId="fed1330f33f5650e" providerId="LiveId" clId="{97982A8D-8FF9-4C81-B156-F8841222B919}" dt="2023-01-13T07:46:45.298" v="4"/>
        <pc:sldMkLst>
          <pc:docMk/>
          <pc:sldMk cId="3095902142" sldId="443"/>
        </pc:sldMkLst>
      </pc:sldChg>
      <pc:sldChg chg="modSp mod">
        <pc:chgData name="Leonie Smith" userId="fed1330f33f5650e" providerId="LiveId" clId="{97982A8D-8FF9-4C81-B156-F8841222B919}" dt="2023-01-13T07:46:56.894" v="5"/>
        <pc:sldMkLst>
          <pc:docMk/>
          <pc:sldMk cId="2166098122" sldId="445"/>
        </pc:sldMkLst>
      </pc:sldChg>
      <pc:sldChg chg="modSp mod">
        <pc:chgData name="Leonie Smith" userId="fed1330f33f5650e" providerId="LiveId" clId="{97982A8D-8FF9-4C81-B156-F8841222B919}" dt="2023-01-13T07:47:08.692" v="6"/>
        <pc:sldMkLst>
          <pc:docMk/>
          <pc:sldMk cId="2422728137" sldId="447"/>
        </pc:sldMkLst>
      </pc:sldChg>
      <pc:sldChg chg="modSp mod">
        <pc:chgData name="Leonie Smith" userId="fed1330f33f5650e" providerId="LiveId" clId="{97982A8D-8FF9-4C81-B156-F8841222B919}" dt="2023-01-13T07:47:22.129" v="7"/>
        <pc:sldMkLst>
          <pc:docMk/>
          <pc:sldMk cId="4160448636" sldId="449"/>
        </pc:sldMkLst>
      </pc:sldChg>
      <pc:sldChg chg="addSp delSp modSp mod">
        <pc:chgData name="Leonie Smith" userId="fed1330f33f5650e" providerId="LiveId" clId="{97982A8D-8FF9-4C81-B156-F8841222B919}" dt="2023-01-13T07:47:52.689" v="10"/>
        <pc:sldMkLst>
          <pc:docMk/>
          <pc:sldMk cId="3386340796" sldId="451"/>
        </pc:sldMkLst>
      </pc:sldChg>
      <pc:sldChg chg="modSp mod">
        <pc:chgData name="Leonie Smith" userId="fed1330f33f5650e" providerId="LiveId" clId="{97982A8D-8FF9-4C81-B156-F8841222B919}" dt="2023-01-13T07:48:03.667" v="11"/>
        <pc:sldMkLst>
          <pc:docMk/>
          <pc:sldMk cId="283334129" sldId="453"/>
        </pc:sldMkLst>
      </pc:sldChg>
      <pc:sldChg chg="modSp mod">
        <pc:chgData name="Leonie Smith" userId="fed1330f33f5650e" providerId="LiveId" clId="{97982A8D-8FF9-4C81-B156-F8841222B919}" dt="2023-01-13T07:48:17.580" v="12"/>
        <pc:sldMkLst>
          <pc:docMk/>
          <pc:sldMk cId="1799939013" sldId="455"/>
        </pc:sldMkLst>
      </pc:sldChg>
      <pc:sldChg chg="modSp mod">
        <pc:chgData name="Leonie Smith" userId="fed1330f33f5650e" providerId="LiveId" clId="{97982A8D-8FF9-4C81-B156-F8841222B919}" dt="2023-01-13T07:45:50.413" v="0"/>
        <pc:sldMkLst>
          <pc:docMk/>
          <pc:sldMk cId="3596600315" sldId="468"/>
        </pc:sldMkLst>
      </pc:sldChg>
    </pc:docChg>
  </pc:docChgLst>
  <pc:docChgLst>
    <pc:chgData name="Alfred Smith" userId="3c60a3631c0db8ad" providerId="LiveId" clId="{969A9B96-8461-4FC4-AAFA-CB1C77314C63}"/>
    <pc:docChg chg="custSel modSld">
      <pc:chgData name="Alfred Smith" userId="3c60a3631c0db8ad" providerId="LiveId" clId="{969A9B96-8461-4FC4-AAFA-CB1C77314C63}" dt="2025-04-25T06:58:08.494" v="20"/>
      <pc:docMkLst>
        <pc:docMk/>
      </pc:docMkLst>
      <pc:sldChg chg="modSp">
        <pc:chgData name="Alfred Smith" userId="3c60a3631c0db8ad" providerId="LiveId" clId="{969A9B96-8461-4FC4-AAFA-CB1C77314C63}" dt="2025-04-25T06:58:08.494" v="20"/>
        <pc:sldMkLst>
          <pc:docMk/>
          <pc:sldMk cId="3261377596" sldId="438"/>
        </pc:sldMkLst>
        <pc:spChg chg="mod">
          <ac:chgData name="Alfred Smith" userId="3c60a3631c0db8ad" providerId="LiveId" clId="{969A9B96-8461-4FC4-AAFA-CB1C77314C63}" dt="2025-04-25T06:58:08.494" v="20"/>
          <ac:spMkLst>
            <pc:docMk/>
            <pc:sldMk cId="3261377596" sldId="438"/>
            <ac:spMk id="2" creationId="{B2420700-DBAD-481E-2354-6AB0CBDB3848}"/>
          </ac:spMkLst>
        </pc:spChg>
      </pc:sldChg>
      <pc:sldChg chg="modSp">
        <pc:chgData name="Alfred Smith" userId="3c60a3631c0db8ad" providerId="LiveId" clId="{969A9B96-8461-4FC4-AAFA-CB1C77314C63}" dt="2025-04-25T06:58:08.494" v="20"/>
        <pc:sldMkLst>
          <pc:docMk/>
          <pc:sldMk cId="3759221820" sldId="439"/>
        </pc:sldMkLst>
        <pc:spChg chg="mod">
          <ac:chgData name="Alfred Smith" userId="3c60a3631c0db8ad" providerId="LiveId" clId="{969A9B96-8461-4FC4-AAFA-CB1C77314C63}" dt="2025-04-25T06:58:08.494" v="20"/>
          <ac:spMkLst>
            <pc:docMk/>
            <pc:sldMk cId="3759221820" sldId="439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969A9B96-8461-4FC4-AAFA-CB1C77314C63}" dt="2025-04-14T10:10:24.801" v="5"/>
        <pc:sldMkLst>
          <pc:docMk/>
          <pc:sldMk cId="3676245138" sldId="441"/>
        </pc:sldMkLst>
        <pc:spChg chg="add mod">
          <ac:chgData name="Alfred Smith" userId="3c60a3631c0db8ad" providerId="LiveId" clId="{969A9B96-8461-4FC4-AAFA-CB1C77314C63}" dt="2025-04-14T10:10:24.801" v="5"/>
          <ac:spMkLst>
            <pc:docMk/>
            <pc:sldMk cId="3676245138" sldId="441"/>
            <ac:spMk id="2" creationId="{113942EF-3F47-7CF7-26A0-4D533CB54A4B}"/>
          </ac:spMkLst>
        </pc:spChg>
        <pc:spChg chg="add mod">
          <ac:chgData name="Alfred Smith" userId="3c60a3631c0db8ad" providerId="LiveId" clId="{969A9B96-8461-4FC4-AAFA-CB1C77314C63}" dt="2025-04-14T10:10:24.801" v="5"/>
          <ac:spMkLst>
            <pc:docMk/>
            <pc:sldMk cId="3676245138" sldId="441"/>
            <ac:spMk id="3" creationId="{679E1D23-7189-C02B-4BB8-81C4FA27F485}"/>
          </ac:spMkLst>
        </pc:spChg>
      </pc:sldChg>
      <pc:sldChg chg="modSp">
        <pc:chgData name="Alfred Smith" userId="3c60a3631c0db8ad" providerId="LiveId" clId="{969A9B96-8461-4FC4-AAFA-CB1C77314C63}" dt="2025-04-25T06:58:08.494" v="20"/>
        <pc:sldMkLst>
          <pc:docMk/>
          <pc:sldMk cId="2180228365" sldId="442"/>
        </pc:sldMkLst>
        <pc:spChg chg="mod">
          <ac:chgData name="Alfred Smith" userId="3c60a3631c0db8ad" providerId="LiveId" clId="{969A9B96-8461-4FC4-AAFA-CB1C77314C63}" dt="2025-04-25T06:58:08.494" v="20"/>
          <ac:spMkLst>
            <pc:docMk/>
            <pc:sldMk cId="2180228365" sldId="442"/>
            <ac:spMk id="2" creationId="{4DACC8DA-2BA2-530A-9653-81145EDDFCC6}"/>
          </ac:spMkLst>
        </pc:spChg>
      </pc:sldChg>
      <pc:sldChg chg="addSp delSp modSp mod">
        <pc:chgData name="Alfred Smith" userId="3c60a3631c0db8ad" providerId="LiveId" clId="{969A9B96-8461-4FC4-AAFA-CB1C77314C63}" dt="2025-04-14T10:10:33.343" v="7"/>
        <pc:sldMkLst>
          <pc:docMk/>
          <pc:sldMk cId="3095902142" sldId="443"/>
        </pc:sldMkLst>
        <pc:spChg chg="add mod">
          <ac:chgData name="Alfred Smith" userId="3c60a3631c0db8ad" providerId="LiveId" clId="{969A9B96-8461-4FC4-AAFA-CB1C77314C63}" dt="2025-04-14T10:10:33.343" v="7"/>
          <ac:spMkLst>
            <pc:docMk/>
            <pc:sldMk cId="3095902142" sldId="443"/>
            <ac:spMk id="2" creationId="{05B5A3FB-E57F-FBD4-B2FF-C90AED6F3DE7}"/>
          </ac:spMkLst>
        </pc:spChg>
        <pc:spChg chg="add mod">
          <ac:chgData name="Alfred Smith" userId="3c60a3631c0db8ad" providerId="LiveId" clId="{969A9B96-8461-4FC4-AAFA-CB1C77314C63}" dt="2025-04-14T10:10:33.343" v="7"/>
          <ac:spMkLst>
            <pc:docMk/>
            <pc:sldMk cId="3095902142" sldId="443"/>
            <ac:spMk id="5" creationId="{DBE83C35-CA06-1FA6-EA9B-9D1EEA9EA2FC}"/>
          </ac:spMkLst>
        </pc:spChg>
      </pc:sldChg>
      <pc:sldChg chg="modSp">
        <pc:chgData name="Alfred Smith" userId="3c60a3631c0db8ad" providerId="LiveId" clId="{969A9B96-8461-4FC4-AAFA-CB1C77314C63}" dt="2025-04-25T06:58:08.494" v="20"/>
        <pc:sldMkLst>
          <pc:docMk/>
          <pc:sldMk cId="1718612039" sldId="444"/>
        </pc:sldMkLst>
        <pc:spChg chg="mod">
          <ac:chgData name="Alfred Smith" userId="3c60a3631c0db8ad" providerId="LiveId" clId="{969A9B96-8461-4FC4-AAFA-CB1C77314C63}" dt="2025-04-25T06:58:08.494" v="20"/>
          <ac:spMkLst>
            <pc:docMk/>
            <pc:sldMk cId="1718612039" sldId="444"/>
            <ac:spMk id="2" creationId="{9E55A6C1-BEE8-9198-D538-F63C1C117693}"/>
          </ac:spMkLst>
        </pc:spChg>
      </pc:sldChg>
      <pc:sldChg chg="addSp delSp modSp mod">
        <pc:chgData name="Alfred Smith" userId="3c60a3631c0db8ad" providerId="LiveId" clId="{969A9B96-8461-4FC4-AAFA-CB1C77314C63}" dt="2025-04-14T10:10:44.066" v="9"/>
        <pc:sldMkLst>
          <pc:docMk/>
          <pc:sldMk cId="2166098122" sldId="445"/>
        </pc:sldMkLst>
        <pc:spChg chg="add mod">
          <ac:chgData name="Alfred Smith" userId="3c60a3631c0db8ad" providerId="LiveId" clId="{969A9B96-8461-4FC4-AAFA-CB1C77314C63}" dt="2025-04-14T10:10:44.066" v="9"/>
          <ac:spMkLst>
            <pc:docMk/>
            <pc:sldMk cId="2166098122" sldId="445"/>
            <ac:spMk id="3" creationId="{470A8F5B-4989-6E43-E479-03E1FD0F0FE0}"/>
          </ac:spMkLst>
        </pc:spChg>
        <pc:spChg chg="add mod">
          <ac:chgData name="Alfred Smith" userId="3c60a3631c0db8ad" providerId="LiveId" clId="{969A9B96-8461-4FC4-AAFA-CB1C77314C63}" dt="2025-04-14T10:10:44.066" v="9"/>
          <ac:spMkLst>
            <pc:docMk/>
            <pc:sldMk cId="2166098122" sldId="445"/>
            <ac:spMk id="5" creationId="{E9A8A6AC-849B-2B7C-9F65-582DEA4D9F07}"/>
          </ac:spMkLst>
        </pc:spChg>
      </pc:sldChg>
      <pc:sldChg chg="modSp">
        <pc:chgData name="Alfred Smith" userId="3c60a3631c0db8ad" providerId="LiveId" clId="{969A9B96-8461-4FC4-AAFA-CB1C77314C63}" dt="2025-04-25T06:58:08.494" v="20"/>
        <pc:sldMkLst>
          <pc:docMk/>
          <pc:sldMk cId="665805102" sldId="446"/>
        </pc:sldMkLst>
        <pc:spChg chg="mod">
          <ac:chgData name="Alfred Smith" userId="3c60a3631c0db8ad" providerId="LiveId" clId="{969A9B96-8461-4FC4-AAFA-CB1C77314C63}" dt="2025-04-25T06:58:08.494" v="20"/>
          <ac:spMkLst>
            <pc:docMk/>
            <pc:sldMk cId="665805102" sldId="446"/>
            <ac:spMk id="2" creationId="{EF47CC64-2AEA-D218-3123-59803EC3B923}"/>
          </ac:spMkLst>
        </pc:spChg>
      </pc:sldChg>
      <pc:sldChg chg="addSp delSp modSp mod">
        <pc:chgData name="Alfred Smith" userId="3c60a3631c0db8ad" providerId="LiveId" clId="{969A9B96-8461-4FC4-AAFA-CB1C77314C63}" dt="2025-04-14T10:10:55.882" v="11"/>
        <pc:sldMkLst>
          <pc:docMk/>
          <pc:sldMk cId="2422728137" sldId="447"/>
        </pc:sldMkLst>
        <pc:spChg chg="add mod">
          <ac:chgData name="Alfred Smith" userId="3c60a3631c0db8ad" providerId="LiveId" clId="{969A9B96-8461-4FC4-AAFA-CB1C77314C63}" dt="2025-04-14T10:10:55.882" v="11"/>
          <ac:spMkLst>
            <pc:docMk/>
            <pc:sldMk cId="2422728137" sldId="447"/>
            <ac:spMk id="2" creationId="{18CB02B6-A0FC-9C51-AB9C-BE3DA576D5E9}"/>
          </ac:spMkLst>
        </pc:spChg>
        <pc:spChg chg="add mod">
          <ac:chgData name="Alfred Smith" userId="3c60a3631c0db8ad" providerId="LiveId" clId="{969A9B96-8461-4FC4-AAFA-CB1C77314C63}" dt="2025-04-14T10:10:55.882" v="11"/>
          <ac:spMkLst>
            <pc:docMk/>
            <pc:sldMk cId="2422728137" sldId="447"/>
            <ac:spMk id="3" creationId="{884EF043-167D-CB4C-7560-AECBD71AA484}"/>
          </ac:spMkLst>
        </pc:spChg>
      </pc:sldChg>
      <pc:sldChg chg="modSp">
        <pc:chgData name="Alfred Smith" userId="3c60a3631c0db8ad" providerId="LiveId" clId="{969A9B96-8461-4FC4-AAFA-CB1C77314C63}" dt="2025-04-25T06:58:08.494" v="20"/>
        <pc:sldMkLst>
          <pc:docMk/>
          <pc:sldMk cId="843663555" sldId="448"/>
        </pc:sldMkLst>
        <pc:spChg chg="mod">
          <ac:chgData name="Alfred Smith" userId="3c60a3631c0db8ad" providerId="LiveId" clId="{969A9B96-8461-4FC4-AAFA-CB1C77314C63}" dt="2025-04-25T06:58:08.494" v="20"/>
          <ac:spMkLst>
            <pc:docMk/>
            <pc:sldMk cId="843663555" sldId="448"/>
            <ac:spMk id="2" creationId="{8FE5BEC4-260E-5142-6BBE-A461C7077888}"/>
          </ac:spMkLst>
        </pc:spChg>
      </pc:sldChg>
      <pc:sldChg chg="addSp delSp modSp mod">
        <pc:chgData name="Alfred Smith" userId="3c60a3631c0db8ad" providerId="LiveId" clId="{969A9B96-8461-4FC4-AAFA-CB1C77314C63}" dt="2025-04-14T10:11:05.680" v="13"/>
        <pc:sldMkLst>
          <pc:docMk/>
          <pc:sldMk cId="4160448636" sldId="449"/>
        </pc:sldMkLst>
        <pc:spChg chg="add mod">
          <ac:chgData name="Alfred Smith" userId="3c60a3631c0db8ad" providerId="LiveId" clId="{969A9B96-8461-4FC4-AAFA-CB1C77314C63}" dt="2025-04-14T10:11:05.680" v="13"/>
          <ac:spMkLst>
            <pc:docMk/>
            <pc:sldMk cId="4160448636" sldId="449"/>
            <ac:spMk id="2" creationId="{6D49BF0A-8DDA-8BD2-1EDB-B550E96EA16E}"/>
          </ac:spMkLst>
        </pc:spChg>
        <pc:spChg chg="add mod">
          <ac:chgData name="Alfred Smith" userId="3c60a3631c0db8ad" providerId="LiveId" clId="{969A9B96-8461-4FC4-AAFA-CB1C77314C63}" dt="2025-04-14T10:11:05.680" v="13"/>
          <ac:spMkLst>
            <pc:docMk/>
            <pc:sldMk cId="4160448636" sldId="449"/>
            <ac:spMk id="3" creationId="{2C6DCEE5-3BBD-A750-7D17-41E71F2317AD}"/>
          </ac:spMkLst>
        </pc:spChg>
      </pc:sldChg>
      <pc:sldChg chg="modSp">
        <pc:chgData name="Alfred Smith" userId="3c60a3631c0db8ad" providerId="LiveId" clId="{969A9B96-8461-4FC4-AAFA-CB1C77314C63}" dt="2025-04-25T06:58:08.494" v="20"/>
        <pc:sldMkLst>
          <pc:docMk/>
          <pc:sldMk cId="538051216" sldId="450"/>
        </pc:sldMkLst>
        <pc:spChg chg="mod">
          <ac:chgData name="Alfred Smith" userId="3c60a3631c0db8ad" providerId="LiveId" clId="{969A9B96-8461-4FC4-AAFA-CB1C77314C63}" dt="2025-04-25T06:58:08.494" v="20"/>
          <ac:spMkLst>
            <pc:docMk/>
            <pc:sldMk cId="538051216" sldId="450"/>
            <ac:spMk id="2" creationId="{07048756-4A45-B8E2-622E-E98513472411}"/>
          </ac:spMkLst>
        </pc:spChg>
      </pc:sldChg>
      <pc:sldChg chg="addSp delSp modSp mod">
        <pc:chgData name="Alfred Smith" userId="3c60a3631c0db8ad" providerId="LiveId" clId="{969A9B96-8461-4FC4-AAFA-CB1C77314C63}" dt="2025-04-14T10:11:13.893" v="15"/>
        <pc:sldMkLst>
          <pc:docMk/>
          <pc:sldMk cId="3386340796" sldId="451"/>
        </pc:sldMkLst>
        <pc:spChg chg="add mod">
          <ac:chgData name="Alfred Smith" userId="3c60a3631c0db8ad" providerId="LiveId" clId="{969A9B96-8461-4FC4-AAFA-CB1C77314C63}" dt="2025-04-14T10:11:13.893" v="15"/>
          <ac:spMkLst>
            <pc:docMk/>
            <pc:sldMk cId="3386340796" sldId="451"/>
            <ac:spMk id="2" creationId="{E6E7063B-95C6-74C8-5628-8EAB145609AD}"/>
          </ac:spMkLst>
        </pc:spChg>
        <pc:spChg chg="add mod">
          <ac:chgData name="Alfred Smith" userId="3c60a3631c0db8ad" providerId="LiveId" clId="{969A9B96-8461-4FC4-AAFA-CB1C77314C63}" dt="2025-04-14T10:11:13.893" v="15"/>
          <ac:spMkLst>
            <pc:docMk/>
            <pc:sldMk cId="3386340796" sldId="451"/>
            <ac:spMk id="5" creationId="{32CC54DC-E178-8515-D9C4-66EB7B76A78E}"/>
          </ac:spMkLst>
        </pc:spChg>
      </pc:sldChg>
      <pc:sldChg chg="modSp">
        <pc:chgData name="Alfred Smith" userId="3c60a3631c0db8ad" providerId="LiveId" clId="{969A9B96-8461-4FC4-AAFA-CB1C77314C63}" dt="2025-04-25T06:58:08.494" v="20"/>
        <pc:sldMkLst>
          <pc:docMk/>
          <pc:sldMk cId="4002949039" sldId="452"/>
        </pc:sldMkLst>
        <pc:spChg chg="mod">
          <ac:chgData name="Alfred Smith" userId="3c60a3631c0db8ad" providerId="LiveId" clId="{969A9B96-8461-4FC4-AAFA-CB1C77314C63}" dt="2025-04-25T06:58:08.494" v="20"/>
          <ac:spMkLst>
            <pc:docMk/>
            <pc:sldMk cId="4002949039" sldId="452"/>
            <ac:spMk id="2" creationId="{03AF25E3-F0FD-204E-6687-45B7C63C023A}"/>
          </ac:spMkLst>
        </pc:spChg>
      </pc:sldChg>
      <pc:sldChg chg="addSp delSp modSp mod">
        <pc:chgData name="Alfred Smith" userId="3c60a3631c0db8ad" providerId="LiveId" clId="{969A9B96-8461-4FC4-AAFA-CB1C77314C63}" dt="2025-04-14T10:11:22.100" v="17"/>
        <pc:sldMkLst>
          <pc:docMk/>
          <pc:sldMk cId="283334129" sldId="453"/>
        </pc:sldMkLst>
        <pc:spChg chg="add mod">
          <ac:chgData name="Alfred Smith" userId="3c60a3631c0db8ad" providerId="LiveId" clId="{969A9B96-8461-4FC4-AAFA-CB1C77314C63}" dt="2025-04-14T10:11:22.100" v="17"/>
          <ac:spMkLst>
            <pc:docMk/>
            <pc:sldMk cId="283334129" sldId="453"/>
            <ac:spMk id="3" creationId="{2BB04817-BA86-0D47-872A-D8AE16D3A089}"/>
          </ac:spMkLst>
        </pc:spChg>
        <pc:spChg chg="add mod">
          <ac:chgData name="Alfred Smith" userId="3c60a3631c0db8ad" providerId="LiveId" clId="{969A9B96-8461-4FC4-AAFA-CB1C77314C63}" dt="2025-04-14T10:11:22.100" v="17"/>
          <ac:spMkLst>
            <pc:docMk/>
            <pc:sldMk cId="283334129" sldId="453"/>
            <ac:spMk id="5" creationId="{407D50A6-C5AD-973E-1891-782045063015}"/>
          </ac:spMkLst>
        </pc:spChg>
      </pc:sldChg>
      <pc:sldChg chg="modSp">
        <pc:chgData name="Alfred Smith" userId="3c60a3631c0db8ad" providerId="LiveId" clId="{969A9B96-8461-4FC4-AAFA-CB1C77314C63}" dt="2025-04-25T06:58:08.494" v="20"/>
        <pc:sldMkLst>
          <pc:docMk/>
          <pc:sldMk cId="2511564658" sldId="454"/>
        </pc:sldMkLst>
        <pc:spChg chg="mod">
          <ac:chgData name="Alfred Smith" userId="3c60a3631c0db8ad" providerId="LiveId" clId="{969A9B96-8461-4FC4-AAFA-CB1C77314C63}" dt="2025-04-25T06:58:08.494" v="20"/>
          <ac:spMkLst>
            <pc:docMk/>
            <pc:sldMk cId="2511564658" sldId="454"/>
            <ac:spMk id="2" creationId="{526D54BA-69EB-85D6-A8E2-EE1E28FD16AC}"/>
          </ac:spMkLst>
        </pc:spChg>
      </pc:sldChg>
      <pc:sldChg chg="addSp delSp modSp mod">
        <pc:chgData name="Alfred Smith" userId="3c60a3631c0db8ad" providerId="LiveId" clId="{969A9B96-8461-4FC4-AAFA-CB1C77314C63}" dt="2025-04-14T10:11:31.682" v="19"/>
        <pc:sldMkLst>
          <pc:docMk/>
          <pc:sldMk cId="1799939013" sldId="455"/>
        </pc:sldMkLst>
        <pc:spChg chg="add mod">
          <ac:chgData name="Alfred Smith" userId="3c60a3631c0db8ad" providerId="LiveId" clId="{969A9B96-8461-4FC4-AAFA-CB1C77314C63}" dt="2025-04-14T10:11:31.682" v="19"/>
          <ac:spMkLst>
            <pc:docMk/>
            <pc:sldMk cId="1799939013" sldId="455"/>
            <ac:spMk id="3" creationId="{C34A6D24-7E0B-523B-6D38-2BCC7C788C0D}"/>
          </ac:spMkLst>
        </pc:spChg>
        <pc:spChg chg="add mod">
          <ac:chgData name="Alfred Smith" userId="3c60a3631c0db8ad" providerId="LiveId" clId="{969A9B96-8461-4FC4-AAFA-CB1C77314C63}" dt="2025-04-14T10:11:31.682" v="19"/>
          <ac:spMkLst>
            <pc:docMk/>
            <pc:sldMk cId="1799939013" sldId="455"/>
            <ac:spMk id="5" creationId="{A40E850C-1A1B-973A-5EB9-CEBBEDE49E06}"/>
          </ac:spMkLst>
        </pc:spChg>
      </pc:sldChg>
      <pc:sldChg chg="addSp delSp modSp mod">
        <pc:chgData name="Alfred Smith" userId="3c60a3631c0db8ad" providerId="LiveId" clId="{969A9B96-8461-4FC4-AAFA-CB1C77314C63}" dt="2025-04-14T10:10:04.530" v="2"/>
        <pc:sldMkLst>
          <pc:docMk/>
          <pc:sldMk cId="3596600315" sldId="468"/>
        </pc:sldMkLst>
        <pc:spChg chg="add mod">
          <ac:chgData name="Alfred Smith" userId="3c60a3631c0db8ad" providerId="LiveId" clId="{969A9B96-8461-4FC4-AAFA-CB1C77314C63}" dt="2025-04-14T10:10:04.530" v="2"/>
          <ac:spMkLst>
            <pc:docMk/>
            <pc:sldMk cId="3596600315" sldId="468"/>
            <ac:spMk id="7" creationId="{53F2CCEC-EEF0-5A1E-0DAD-E2E3E7CCF72B}"/>
          </ac:spMkLst>
        </pc:spChg>
      </pc:sldChg>
      <pc:sldChg chg="addSp modSp">
        <pc:chgData name="Alfred Smith" userId="3c60a3631c0db8ad" providerId="LiveId" clId="{969A9B96-8461-4FC4-AAFA-CB1C77314C63}" dt="2025-04-25T06:58:08.494" v="20"/>
        <pc:sldMkLst>
          <pc:docMk/>
          <pc:sldMk cId="3808213816" sldId="469"/>
        </pc:sldMkLst>
        <pc:spChg chg="mod">
          <ac:chgData name="Alfred Smith" userId="3c60a3631c0db8ad" providerId="LiveId" clId="{969A9B96-8461-4FC4-AAFA-CB1C77314C63}" dt="2025-04-25T06:58:08.494" v="20"/>
          <ac:spMkLst>
            <pc:docMk/>
            <pc:sldMk cId="3808213816" sldId="469"/>
            <ac:spMk id="2" creationId="{243E3FA5-3CED-0CF3-5B04-544FBF02E5DC}"/>
          </ac:spMkLst>
        </pc:spChg>
        <pc:spChg chg="add mod">
          <ac:chgData name="Alfred Smith" userId="3c60a3631c0db8ad" providerId="LiveId" clId="{969A9B96-8461-4FC4-AAFA-CB1C77314C63}" dt="2025-04-14T10:10:14.796" v="3"/>
          <ac:spMkLst>
            <pc:docMk/>
            <pc:sldMk cId="3808213816" sldId="469"/>
            <ac:spMk id="5" creationId="{222923EF-20A0-98D8-A51A-44EE3F7BAEDE}"/>
          </ac:spMkLst>
        </pc:spChg>
      </pc:sldChg>
      <pc:sldChg chg="modSp">
        <pc:chgData name="Alfred Smith" userId="3c60a3631c0db8ad" providerId="LiveId" clId="{969A9B96-8461-4FC4-AAFA-CB1C77314C63}" dt="2025-04-25T06:58:08.494" v="20"/>
        <pc:sldMkLst>
          <pc:docMk/>
          <pc:sldMk cId="2116254473" sldId="470"/>
        </pc:sldMkLst>
        <pc:spChg chg="mod">
          <ac:chgData name="Alfred Smith" userId="3c60a3631c0db8ad" providerId="LiveId" clId="{969A9B96-8461-4FC4-AAFA-CB1C77314C63}" dt="2025-04-25T06:58:08.494" v="20"/>
          <ac:spMkLst>
            <pc:docMk/>
            <pc:sldMk cId="2116254473" sldId="470"/>
            <ac:spMk id="2" creationId="{17E8446F-E08B-52B1-97A1-F61E18DFEC5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IN" sz="1200" b="1" i="0" u="none" strike="noStrike" baseline="0">
                <a:latin typeface="TimesNewRomanPS-BoldMT"/>
              </a:rPr>
              <a:t>30 </a:t>
            </a:r>
            <a:r>
              <a:rPr lang="en-IN" sz="1200" b="1" i="0" u="none" strike="noStrike" baseline="0" dirty="0">
                <a:latin typeface="TimesNewRomanPS-BoldMT"/>
              </a:rPr>
              <a:t>Jesus’ Birth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John the Baptist’s birth foretold - Luke 1:5-25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The Birth of Jesus Foretold - Luke 1:26 – 38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Mary visits Elizabeth - Luke 1:39-56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Birth of John - Luke 1:57-80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Joseph’s Dream - Matthew 1:18-25 (Center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The Trip to Bethlehem - Luke 2:1-5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Birth of Jesus - Luke 2:6–7 (Center)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8. The Shepherds and the Angels - Luke 2:8–20 (Right 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311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A97B-337D-5025-BDE7-F98E4188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30-5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0FF3CDF-A69D-166C-53D3-330F01EFB5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F2CCEC-EEF0-5A1E-0DAD-E2E3E7CCF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Central Tibetan Bible translation by Central Asia Publishing. </a:t>
            </a:r>
            <a:r>
              <a:rPr lang="en-US" sz="180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Used by permission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660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8"/>
    </mc:Choice>
    <mc:Fallback xmlns="">
      <p:transition spd="slow" advTm="28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8988C6-21F6-903A-2B5E-FE8E80D039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47CC64-2AEA-D218-3123-59803EC3B923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:20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805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C01035D2-357F-DA10-D620-3BF66F9180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CB02B6-A0FC-9C51-AB9C-BE3DA576D5E9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21ཁོ་མོ་ལ་སྲས་ཤིག་འཁྲུང་ཡོང༌། ཁྱེད་ཀྱིས་དེ་ལ་ཡེ་ཤུ་ཞེས་པའི་མཚན་གསོལ་དགོས། གང་ཡིན་ཟེར་ན། ཁོང་གིས་རང་གི་མི་རྣམས་ཁོ་ཚོའི་སྡིག་ཉེས་ལས་ཐར་བར་མཛད་པར་འགྱུར་”ཞེས་གསུངས། 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4EF043-167D-CB4C-7560-AECBD71AA48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21She will give birth to a Son, and you are to give Him the name Jesus, because He will save His people from their sins.”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227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47"/>
    </mc:Choice>
    <mc:Fallback xmlns="">
      <p:transition spd="slow" advTm="109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CF2B5B-0BDA-F61A-4004-CD42A596E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7" r="750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5BEC4-260E-5142-6BBE-A461C7077888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:21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6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DD7AA08-5741-FA0A-32AD-C0A6E3FCB8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49BF0A-8DDA-8BD2-1EDB-B550E96EA16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22དེ་ཐམས་ཅད་ནི་གཙོ་བོས་ལུང་སྟོན་པ་བརྒྱུད་ནས་གསུངས་པ་དེ་སྒྲུབ་པའི་ཕྱིར་ཡིན།</a:t>
            </a:r>
            <a:endParaRPr lang="en-ZA" sz="6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6DCEE5-3BBD-A750-7D17-41E71F2317AD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22All this took place to fulfill what the Lord had said through the prophet: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6044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8"/>
    </mc:Choice>
    <mc:Fallback xmlns="">
      <p:transition spd="slow" advTm="58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71D70F-E468-D89B-AB6E-ED6A56ABE7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6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048756-4A45-B8E2-622E-E98513472411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:22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051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6D0E5A8-5F78-2D22-030F-2E95234E0E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E7063B-95C6-74C8-5628-8EAB145609AD}"/>
              </a:ext>
            </a:extLst>
          </p:cNvPr>
          <p:cNvSpPr txBox="1"/>
          <p:nvPr/>
        </p:nvSpPr>
        <p:spPr>
          <a:xfrm>
            <a:off x="5975132" y="0"/>
            <a:ext cx="6216868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23འདི་ལྟར་ཏེ།</a:t>
            </a:r>
          </a:p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ལྟོས་དང་ན་ཆུང་མངལ་བཅས་སྲས་ཤིག་འོང༌། །</a:t>
            </a:r>
          </a:p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མཚན་ཡང་ཨིམ་མ་ནུ་ཨེལ་ཞེས་སུ་གསོལ། །</a:t>
            </a:r>
          </a:p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ཞེས་འཁོད་ཡོད། ཨིམ་མ་ནུ་ཨེལ་ནི་དཀོན་མཆོག་དང་ང་ཚོ་མཉམ་དུ་གནས་ཞེས་པའི་དོན་ཡིན།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CC54DC-E178-8515-D9C4-66EB7B76A78E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23“Behold, the virgin will be with child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and will give birth to a son,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and they will call Him Immanuel”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(which means, “God with us”).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8634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80"/>
    </mc:Choice>
    <mc:Fallback xmlns="">
      <p:transition spd="slow" advTm="14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A38895-48C2-F515-CC27-53B6C0923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1167"/>
            <a:ext cx="12192000" cy="72891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AF25E3-F0FD-204E-6687-45B7C63C023A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:23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49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DF08AD9-90A2-AB21-746E-225822604C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B04817-BA86-0D47-872A-D8AE16D3A089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24ཡོ་སེབ་གཉིད་ལས་སད་རྗེས་གཙོ་བོའི་ཕོ་ཉས་གནང་བའི་བཀའ་བཞིན་དུ་མིར་ཡམ་རང་གི་ཟླ་བོར་བླངས་ཀྱང༌།</a:t>
            </a:r>
            <a:endParaRPr lang="en-ZA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7D50A6-C5AD-973E-1891-782045063015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24When Joseph woke up, he did as the angel of the Lord had commanded him, and embraced Mary as his wife. </a:t>
            </a:r>
            <a:endParaRPr lang="en-ZA" sz="4800" dirty="0"/>
          </a:p>
        </p:txBody>
      </p:sp>
    </p:spTree>
    <p:extLst>
      <p:ext uri="{BB962C8B-B14F-4D97-AF65-F5344CB8AC3E}">
        <p14:creationId xmlns:p14="http://schemas.microsoft.com/office/powerpoint/2010/main" val="28333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47"/>
    </mc:Choice>
    <mc:Fallback xmlns="">
      <p:transition spd="slow" advTm="98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4C489C-559A-449F-25B8-FA09C1EFF9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6D54BA-69EB-85D6-A8E2-EE1E28FD16AC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:24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564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18EFC81-7865-F9D8-901E-8C07EA8E22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4A6D24-7E0B-523B-6D38-2BCC7C788C0D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>
                <a:solidFill>
                  <a:srgbClr val="121212"/>
                </a:solidFill>
                <a:latin typeface="ArialMT"/>
              </a:rPr>
              <a:t>25སྲས་མ་འཁྲུངས་པའི་བར་དུ་མིར་ཡམ་དང་མཉམ་དུ་མ་འདུས། སྲས་དེའི་མཚན་ལ་ཡེ་ཤུ་ཞེས་བཏགས་སོ། །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0E850C-1A1B-973A-5EB9-CEBBEDE49E06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25But he had no union with her  until she gave birth to a Son. And he gave Him the name Jesus.</a:t>
            </a:r>
            <a:endParaRPr lang="en-ZA" sz="4800" dirty="0"/>
          </a:p>
        </p:txBody>
      </p:sp>
    </p:spTree>
    <p:extLst>
      <p:ext uri="{BB962C8B-B14F-4D97-AF65-F5344CB8AC3E}">
        <p14:creationId xmlns:p14="http://schemas.microsoft.com/office/powerpoint/2010/main" val="179993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22"/>
    </mc:Choice>
    <mc:Fallback xmlns="">
      <p:transition spd="slow" advTm="133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A20D70-FC9E-829B-1460-D055A64FC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420700-DBAD-481E-2354-6AB0CBDB3848}"/>
              </a:ext>
            </a:extLst>
          </p:cNvPr>
          <p:cNvSpPr txBox="1"/>
          <p:nvPr/>
        </p:nvSpPr>
        <p:spPr>
          <a:xfrm>
            <a:off x="240979" y="135467"/>
            <a:ext cx="5975129" cy="304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 1</a:t>
            </a:r>
          </a:p>
          <a:p>
            <a:r>
              <a:rPr lang="bo-C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ཡོ་སེབ་ཀྱི་རྨི་ལམ།</a:t>
            </a:r>
            <a:endParaRPr lang="en-ZA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1377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A20D70-FC9E-829B-1460-D055A64FC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E8446F-E08B-52B1-97A1-F61E18DFEC50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:25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54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000" b="0" i="0" u="none" strike="noStrike" baseline="0" dirty="0">
                <a:latin typeface="TimesNewRomanPSMT"/>
              </a:rPr>
              <a:t>5. Joseph’s Dream - Matthew 1:18-25 (Center Bottom)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rgbClr val="121212"/>
                </a:solidFill>
                <a:effectLst/>
                <a:latin typeface="ArialMT"/>
              </a:rPr>
              <a:t>མད་ཐཱ 1</a:t>
            </a:r>
          </a:p>
          <a:p>
            <a:r>
              <a:rPr lang="bo-CN" sz="8000" b="1" dirty="0">
                <a:solidFill>
                  <a:srgbClr val="121212"/>
                </a:solidFill>
                <a:latin typeface="ArialMT"/>
              </a:rPr>
              <a:t>ཡོ་སེབ་ཀྱི་རྨི་ལམ།</a:t>
            </a:r>
            <a:endParaRPr lang="en-ZA" sz="8000" b="1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BB7C38B-B5FD-B083-DF11-69E38D6CEE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8"/>
    </mc:Choice>
    <mc:Fallback xmlns="">
      <p:transition spd="slow" advTm="47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A20D70-FC9E-829B-1460-D055A64FC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3E3FA5-3CED-0CF3-5B04-544FBF02E5DC}"/>
              </a:ext>
            </a:extLst>
          </p:cNvPr>
          <p:cNvSpPr txBox="1"/>
          <p:nvPr/>
        </p:nvSpPr>
        <p:spPr>
          <a:xfrm>
            <a:off x="240979" y="135467"/>
            <a:ext cx="5975129" cy="304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 1</a:t>
            </a:r>
          </a:p>
          <a:p>
            <a:r>
              <a:rPr lang="bo-C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ཡོ་སེབ་ཀྱི་རྨི་ལམ།</a:t>
            </a:r>
            <a:endParaRPr lang="en-ZA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222923EF-20A0-98D8-A51A-44EE3F7BAEDE}"/>
              </a:ext>
            </a:extLst>
          </p:cNvPr>
          <p:cNvSpPr txBox="1"/>
          <p:nvPr/>
        </p:nvSpPr>
        <p:spPr>
          <a:xfrm>
            <a:off x="369219" y="6191874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213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60EA3925-765B-B1E7-C387-9D8BE7B277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3942EF-3F47-7CF7-26A0-4D533CB54A4B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18ཡེ་ཤུ་མཱ་ཤི་ཀ་འཁྲུངས་པའི་ལོ་རྒྱུས་འདི་ལྟར་ཡིན་ཏེ། ཁོང་གི་ཡུམ་མིར་ཡམ་དང་ཡོ་སེབ་གཉེན་སྒྲིག་བྱེད་རྒྱུའི་ཐག་བཅད་ཟིན་ཡང༌། ཁོ་གཉིས་མཉམ་དུ་མ་འདུས་པའི་གོང་དུ་མིར་ཡམ་གྱིས་རང་ཉིད་ལ་དམ་པའི་ཐུགས་ཉིད་ཀྱི་ནུས་མཐུ་ཡིས་མངལ་དང་ལྡན་པར་གྱུར་བར་ཤེས། 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9E1D23-7189-C02B-4BB8-81C4FA27F485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18This is how the birth of Jesus Christ came about: His mother Mary was pledged in marriage to Joseph, but before they came together, she was found to be with child through the Holy Spirit.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762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95"/>
    </mc:Choice>
    <mc:Fallback xmlns="">
      <p:transition spd="slow" advTm="158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084C8D-0729-FD5C-DEBD-73491D53A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5"/>
          <a:stretch/>
        </p:blipFill>
        <p:spPr>
          <a:xfrm>
            <a:off x="-1022433" y="-573741"/>
            <a:ext cx="13214433" cy="7431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ACC8DA-2BA2-530A-9653-81145EDDFCC6}"/>
              </a:ext>
            </a:extLst>
          </p:cNvPr>
          <p:cNvSpPr txBox="1"/>
          <p:nvPr/>
        </p:nvSpPr>
        <p:spPr>
          <a:xfrm>
            <a:off x="9204434" y="0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:18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2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38C8FAA-4E31-4075-1E78-2CEA66C70C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B5A3FB-E57F-FBD4-B2FF-C90AED6F3DE7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19རང་གི་ཁྱོ་བོ་ཡོ་སེབ་ནི་མི་དྲང་ལྡན་ཞིག་ཡིན་པས། ཁོང་གིས་མིར་ཡམ་ལ་མིང་གྲགས་ངན་པ་བཟོ་མ་འདོད་པར་ཁ་ཁུ་སིམ་མེས་ལྐོག་ཏུ་ཁ་འབྲལ་བར་ཐག་གཅོད་བྱས། 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E83C35-CA06-1FA6-EA9B-9D1EEA9EA2FC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19Because Joseph her husband was a righteous man and was unwilling to disgrace her publicly, he resolved to divorce her quietly.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9590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66"/>
    </mc:Choice>
    <mc:Fallback xmlns="">
      <p:transition spd="slow" advTm="17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8BF32D-2D0E-C591-1740-C7BF4BFEB2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5A6C1-BEE8-9198-D538-F63C1C117693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:19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1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FE78076-8BF6-87F0-1588-F37F1E715E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0A8F5B-4989-6E43-E479-03E1FD0F0FE0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20དེ་ལྟར་བསམ་བཞིན་པའི་སྐབས། གཙོ་བོའི་ཕོ་ཉ་ཞིག་གིས་ཁོང་གི་རྨི་ལམ་ནང་མངོན་པར་གྱུར་ཏེ་“ཀྱེ་དཱ་བིད་ཀྱི་བུ་ཡོ་སེབ། མིར་ཡམ་རང་གི་ཟླ་བོར་ལེན་རྒྱུར་མ་འཇིགས་ཤིག ཁོ་མོའི་ལྷུམས་སུ་བཞུགས་པ་ནི་དམ་པའི་ཐུགས་ཉིད་ལས་ཆགས་པ་ཡིན། 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8A6AC-849B-2B7C-9F65-582DEA4D9F07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20But after he had pondered these things, an angel of the Lord appeared to him in a dream and said, “Joseph, son of David, do not be afraid to embrace Mary as your wife, for the One conceived in her is from the Holy Spirit.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6609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09"/>
    </mc:Choice>
    <mc:Fallback xmlns="">
      <p:transition spd="slow" advTm="215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897</Words>
  <Application>Microsoft Office PowerPoint</Application>
  <PresentationFormat>Widescreen</PresentationFormat>
  <Paragraphs>58</Paragraphs>
  <Slides>20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TimesNewRomanPS-BoldMT</vt:lpstr>
      <vt:lpstr>TimesNewRomanPSMT</vt:lpstr>
      <vt:lpstr>Office Theme</vt:lpstr>
      <vt:lpstr>30-5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12</cp:revision>
  <dcterms:created xsi:type="dcterms:W3CDTF">2021-07-20T09:23:46Z</dcterms:created>
  <dcterms:modified xsi:type="dcterms:W3CDTF">2025-05-16T05:50:05Z</dcterms:modified>
</cp:coreProperties>
</file>