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69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A9B96-8461-4FC4-AAFA-CB1C77314C63}" v="11" dt="2025-04-25T06:58:08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59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DD2EDEB7-C94C-4445-8206-1664882D18C9}"/>
    <pc:docChg chg="custSel modSld sldOrd">
      <pc:chgData name="Leonie Smith" userId="fed1330f33f5650e" providerId="LiveId" clId="{DD2EDEB7-C94C-4445-8206-1664882D18C9}" dt="2022-08-27T05:34:34.199" v="75" actId="20577"/>
      <pc:docMkLst>
        <pc:docMk/>
      </pc:docMkLst>
      <pc:sldChg chg="addSp modSp mod">
        <pc:chgData name="Leonie Smith" userId="fed1330f33f5650e" providerId="LiveId" clId="{DD2EDEB7-C94C-4445-8206-1664882D18C9}" dt="2022-08-27T05:30:28.460" v="44" actId="1076"/>
        <pc:sldMkLst>
          <pc:docMk/>
          <pc:sldMk cId="3261377596" sldId="438"/>
        </pc:sldMkLst>
      </pc:sldChg>
      <pc:sldChg chg="addSp modSp">
        <pc:chgData name="Leonie Smith" userId="fed1330f33f5650e" providerId="LiveId" clId="{DD2EDEB7-C94C-4445-8206-1664882D18C9}" dt="2022-08-11T07:11:31.335" v="1"/>
        <pc:sldMkLst>
          <pc:docMk/>
          <pc:sldMk cId="3759221820" sldId="439"/>
        </pc:sldMkLst>
      </pc:sldChg>
      <pc:sldChg chg="addSp delSp modSp modTransition modAnim">
        <pc:chgData name="Leonie Smith" userId="fed1330f33f5650e" providerId="LiveId" clId="{DD2EDEB7-C94C-4445-8206-1664882D18C9}" dt="2022-08-11T07:14:47.124" v="10"/>
        <pc:sldMkLst>
          <pc:docMk/>
          <pc:sldMk cId="3676245138" sldId="441"/>
        </pc:sldMkLst>
      </pc:sldChg>
      <pc:sldChg chg="addSp modSp mod">
        <pc:chgData name="Leonie Smith" userId="fed1330f33f5650e" providerId="LiveId" clId="{DD2EDEB7-C94C-4445-8206-1664882D18C9}" dt="2022-08-27T05:33:34.145" v="59" actId="20577"/>
        <pc:sldMkLst>
          <pc:docMk/>
          <pc:sldMk cId="2180228365" sldId="442"/>
        </pc:sldMkLst>
      </pc:sldChg>
      <pc:sldChg chg="addSp delSp modSp modTransition modAnim">
        <pc:chgData name="Leonie Smith" userId="fed1330f33f5650e" providerId="LiveId" clId="{DD2EDEB7-C94C-4445-8206-1664882D18C9}" dt="2022-08-11T07:18:59.650" v="13"/>
        <pc:sldMkLst>
          <pc:docMk/>
          <pc:sldMk cId="3095902142" sldId="443"/>
        </pc:sldMkLst>
      </pc:sldChg>
      <pc:sldChg chg="addSp modSp mod">
        <pc:chgData name="Leonie Smith" userId="fed1330f33f5650e" providerId="LiveId" clId="{DD2EDEB7-C94C-4445-8206-1664882D18C9}" dt="2022-08-27T05:33:43.461" v="61" actId="20577"/>
        <pc:sldMkLst>
          <pc:docMk/>
          <pc:sldMk cId="1718612039" sldId="444"/>
        </pc:sldMkLst>
      </pc:sldChg>
      <pc:sldChg chg="addSp modSp">
        <pc:chgData name="Leonie Smith" userId="fed1330f33f5650e" providerId="LiveId" clId="{DD2EDEB7-C94C-4445-8206-1664882D18C9}" dt="2022-08-11T07:20:27.801" v="14"/>
        <pc:sldMkLst>
          <pc:docMk/>
          <pc:sldMk cId="2166098122" sldId="445"/>
        </pc:sldMkLst>
      </pc:sldChg>
      <pc:sldChg chg="addSp modSp mod">
        <pc:chgData name="Leonie Smith" userId="fed1330f33f5650e" providerId="LiveId" clId="{DD2EDEB7-C94C-4445-8206-1664882D18C9}" dt="2022-08-27T05:33:51.594" v="63" actId="20577"/>
        <pc:sldMkLst>
          <pc:docMk/>
          <pc:sldMk cId="665805102" sldId="446"/>
        </pc:sldMkLst>
      </pc:sldChg>
      <pc:sldChg chg="addSp delSp modSp modTransition modAnim">
        <pc:chgData name="Leonie Smith" userId="fed1330f33f5650e" providerId="LiveId" clId="{DD2EDEB7-C94C-4445-8206-1664882D18C9}" dt="2022-08-11T07:23:21.797" v="23"/>
        <pc:sldMkLst>
          <pc:docMk/>
          <pc:sldMk cId="2422728137" sldId="447"/>
        </pc:sldMkLst>
      </pc:sldChg>
      <pc:sldChg chg="addSp modSp mod ord">
        <pc:chgData name="Leonie Smith" userId="fed1330f33f5650e" providerId="LiveId" clId="{DD2EDEB7-C94C-4445-8206-1664882D18C9}" dt="2022-08-27T05:33:59.328" v="67" actId="20577"/>
        <pc:sldMkLst>
          <pc:docMk/>
          <pc:sldMk cId="843663555" sldId="448"/>
        </pc:sldMkLst>
      </pc:sldChg>
      <pc:sldChg chg="addSp delSp modSp modTransition modAnim">
        <pc:chgData name="Leonie Smith" userId="fed1330f33f5650e" providerId="LiveId" clId="{DD2EDEB7-C94C-4445-8206-1664882D18C9}" dt="2022-08-11T07:26:44.718" v="30"/>
        <pc:sldMkLst>
          <pc:docMk/>
          <pc:sldMk cId="4160448636" sldId="449"/>
        </pc:sldMkLst>
      </pc:sldChg>
      <pc:sldChg chg="addSp modSp mod">
        <pc:chgData name="Leonie Smith" userId="fed1330f33f5650e" providerId="LiveId" clId="{DD2EDEB7-C94C-4445-8206-1664882D18C9}" dt="2022-08-27T05:34:06.216" v="69" actId="20577"/>
        <pc:sldMkLst>
          <pc:docMk/>
          <pc:sldMk cId="538051216" sldId="450"/>
        </pc:sldMkLst>
      </pc:sldChg>
      <pc:sldChg chg="addSp delSp modSp modTransition modAnim">
        <pc:chgData name="Leonie Smith" userId="fed1330f33f5650e" providerId="LiveId" clId="{DD2EDEB7-C94C-4445-8206-1664882D18C9}" dt="2022-08-12T04:20:44.118" v="35"/>
        <pc:sldMkLst>
          <pc:docMk/>
          <pc:sldMk cId="3386340796" sldId="451"/>
        </pc:sldMkLst>
      </pc:sldChg>
      <pc:sldChg chg="addSp modSp mod">
        <pc:chgData name="Leonie Smith" userId="fed1330f33f5650e" providerId="LiveId" clId="{DD2EDEB7-C94C-4445-8206-1664882D18C9}" dt="2022-08-27T05:34:19.809" v="71" actId="20577"/>
        <pc:sldMkLst>
          <pc:docMk/>
          <pc:sldMk cId="4002949039" sldId="452"/>
        </pc:sldMkLst>
      </pc:sldChg>
      <pc:sldChg chg="addSp modSp">
        <pc:chgData name="Leonie Smith" userId="fed1330f33f5650e" providerId="LiveId" clId="{DD2EDEB7-C94C-4445-8206-1664882D18C9}" dt="2022-08-11T07:28:28.105" v="32"/>
        <pc:sldMkLst>
          <pc:docMk/>
          <pc:sldMk cId="283334129" sldId="453"/>
        </pc:sldMkLst>
      </pc:sldChg>
      <pc:sldChg chg="addSp modSp mod">
        <pc:chgData name="Leonie Smith" userId="fed1330f33f5650e" providerId="LiveId" clId="{DD2EDEB7-C94C-4445-8206-1664882D18C9}" dt="2022-08-27T05:34:27.573" v="73" actId="20577"/>
        <pc:sldMkLst>
          <pc:docMk/>
          <pc:sldMk cId="2511564658" sldId="454"/>
        </pc:sldMkLst>
      </pc:sldChg>
      <pc:sldChg chg="addSp modSp">
        <pc:chgData name="Leonie Smith" userId="fed1330f33f5650e" providerId="LiveId" clId="{DD2EDEB7-C94C-4445-8206-1664882D18C9}" dt="2022-08-11T07:29:06.388" v="33"/>
        <pc:sldMkLst>
          <pc:docMk/>
          <pc:sldMk cId="1799939013" sldId="455"/>
        </pc:sldMkLst>
      </pc:sldChg>
      <pc:sldChg chg="addSp modSp modNotesTx">
        <pc:chgData name="Leonie Smith" userId="fed1330f33f5650e" providerId="LiveId" clId="{DD2EDEB7-C94C-4445-8206-1664882D18C9}" dt="2022-08-12T04:22:18.370" v="39" actId="5793"/>
        <pc:sldMkLst>
          <pc:docMk/>
          <pc:sldMk cId="3596600315" sldId="468"/>
        </pc:sldMkLst>
      </pc:sldChg>
      <pc:sldChg chg="addSp modSp">
        <pc:chgData name="Leonie Smith" userId="fed1330f33f5650e" providerId="LiveId" clId="{DD2EDEB7-C94C-4445-8206-1664882D18C9}" dt="2022-08-27T05:30:32.895" v="45"/>
        <pc:sldMkLst>
          <pc:docMk/>
          <pc:sldMk cId="3808213816" sldId="469"/>
        </pc:sldMkLst>
      </pc:sldChg>
      <pc:sldChg chg="addSp modSp mod">
        <pc:chgData name="Leonie Smith" userId="fed1330f33f5650e" providerId="LiveId" clId="{DD2EDEB7-C94C-4445-8206-1664882D18C9}" dt="2022-08-27T05:34:34.199" v="75" actId="20577"/>
        <pc:sldMkLst>
          <pc:docMk/>
          <pc:sldMk cId="2116254473" sldId="470"/>
        </pc:sldMkLst>
      </pc:sldChg>
    </pc:docChg>
  </pc:docChgLst>
  <pc:docChgLst>
    <pc:chgData name="Leonie Smith" userId="fed1330f33f5650e" providerId="LiveId" clId="{97982A8D-8FF9-4C81-B156-F8841222B919}"/>
    <pc:docChg chg="undo custSel modSld">
      <pc:chgData name="Leonie Smith" userId="fed1330f33f5650e" providerId="LiveId" clId="{97982A8D-8FF9-4C81-B156-F8841222B919}" dt="2023-01-13T07:48:17.580" v="12"/>
      <pc:docMkLst>
        <pc:docMk/>
      </pc:docMkLst>
      <pc:sldChg chg="modSp mod">
        <pc:chgData name="Leonie Smith" userId="fed1330f33f5650e" providerId="LiveId" clId="{97982A8D-8FF9-4C81-B156-F8841222B919}" dt="2023-01-13T07:46:12.611" v="1"/>
        <pc:sldMkLst>
          <pc:docMk/>
          <pc:sldMk cId="3676245138" sldId="441"/>
        </pc:sldMkLst>
      </pc:sldChg>
      <pc:sldChg chg="modSp mod">
        <pc:chgData name="Leonie Smith" userId="fed1330f33f5650e" providerId="LiveId" clId="{97982A8D-8FF9-4C81-B156-F8841222B919}" dt="2023-01-13T07:46:45.298" v="4"/>
        <pc:sldMkLst>
          <pc:docMk/>
          <pc:sldMk cId="3095902142" sldId="443"/>
        </pc:sldMkLst>
      </pc:sldChg>
      <pc:sldChg chg="modSp mod">
        <pc:chgData name="Leonie Smith" userId="fed1330f33f5650e" providerId="LiveId" clId="{97982A8D-8FF9-4C81-B156-F8841222B919}" dt="2023-01-13T07:46:56.894" v="5"/>
        <pc:sldMkLst>
          <pc:docMk/>
          <pc:sldMk cId="2166098122" sldId="445"/>
        </pc:sldMkLst>
      </pc:sldChg>
      <pc:sldChg chg="modSp mod">
        <pc:chgData name="Leonie Smith" userId="fed1330f33f5650e" providerId="LiveId" clId="{97982A8D-8FF9-4C81-B156-F8841222B919}" dt="2023-01-13T07:47:08.692" v="6"/>
        <pc:sldMkLst>
          <pc:docMk/>
          <pc:sldMk cId="2422728137" sldId="447"/>
        </pc:sldMkLst>
      </pc:sldChg>
      <pc:sldChg chg="modSp mod">
        <pc:chgData name="Leonie Smith" userId="fed1330f33f5650e" providerId="LiveId" clId="{97982A8D-8FF9-4C81-B156-F8841222B919}" dt="2023-01-13T07:47:22.129" v="7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97982A8D-8FF9-4C81-B156-F8841222B919}" dt="2023-01-13T07:47:52.689" v="10"/>
        <pc:sldMkLst>
          <pc:docMk/>
          <pc:sldMk cId="3386340796" sldId="451"/>
        </pc:sldMkLst>
      </pc:sldChg>
      <pc:sldChg chg="modSp mod">
        <pc:chgData name="Leonie Smith" userId="fed1330f33f5650e" providerId="LiveId" clId="{97982A8D-8FF9-4C81-B156-F8841222B919}" dt="2023-01-13T07:48:03.667" v="11"/>
        <pc:sldMkLst>
          <pc:docMk/>
          <pc:sldMk cId="283334129" sldId="453"/>
        </pc:sldMkLst>
      </pc:sldChg>
      <pc:sldChg chg="modSp mod">
        <pc:chgData name="Leonie Smith" userId="fed1330f33f5650e" providerId="LiveId" clId="{97982A8D-8FF9-4C81-B156-F8841222B919}" dt="2023-01-13T07:48:17.580" v="12"/>
        <pc:sldMkLst>
          <pc:docMk/>
          <pc:sldMk cId="1799939013" sldId="455"/>
        </pc:sldMkLst>
      </pc:sldChg>
      <pc:sldChg chg="modSp mod">
        <pc:chgData name="Leonie Smith" userId="fed1330f33f5650e" providerId="LiveId" clId="{97982A8D-8FF9-4C81-B156-F8841222B919}" dt="2023-01-13T07:45:50.413" v="0"/>
        <pc:sldMkLst>
          <pc:docMk/>
          <pc:sldMk cId="3596600315" sldId="468"/>
        </pc:sldMkLst>
      </pc:sldChg>
    </pc:docChg>
  </pc:docChgLst>
  <pc:docChgLst>
    <pc:chgData name="Alfred Smith" userId="3c60a3631c0db8ad" providerId="LiveId" clId="{969A9B96-8461-4FC4-AAFA-CB1C77314C63}"/>
    <pc:docChg chg="custSel modSld">
      <pc:chgData name="Alfred Smith" userId="3c60a3631c0db8ad" providerId="LiveId" clId="{969A9B96-8461-4FC4-AAFA-CB1C77314C63}" dt="2025-04-25T06:58:08.494" v="20"/>
      <pc:docMkLst>
        <pc:docMk/>
      </pc:docMkLst>
      <pc:sldChg chg="modSp">
        <pc:chgData name="Alfred Smith" userId="3c60a3631c0db8ad" providerId="LiveId" clId="{969A9B96-8461-4FC4-AAFA-CB1C77314C63}" dt="2025-04-25T06:58:08.494" v="20"/>
        <pc:sldMkLst>
          <pc:docMk/>
          <pc:sldMk cId="3261377596" sldId="438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3261377596" sldId="438"/>
            <ac:spMk id="2" creationId="{B2420700-DBAD-481E-2354-6AB0CBDB3848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3759221820" sldId="439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3759221820" sldId="439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969A9B96-8461-4FC4-AAFA-CB1C77314C63}" dt="2025-04-14T10:10:24.801" v="5"/>
        <pc:sldMkLst>
          <pc:docMk/>
          <pc:sldMk cId="3676245138" sldId="441"/>
        </pc:sldMkLst>
        <pc:spChg chg="add mod">
          <ac:chgData name="Alfred Smith" userId="3c60a3631c0db8ad" providerId="LiveId" clId="{969A9B96-8461-4FC4-AAFA-CB1C77314C63}" dt="2025-04-14T10:10:24.801" v="5"/>
          <ac:spMkLst>
            <pc:docMk/>
            <pc:sldMk cId="3676245138" sldId="441"/>
            <ac:spMk id="2" creationId="{113942EF-3F47-7CF7-26A0-4D533CB54A4B}"/>
          </ac:spMkLst>
        </pc:spChg>
        <pc:spChg chg="add mod">
          <ac:chgData name="Alfred Smith" userId="3c60a3631c0db8ad" providerId="LiveId" clId="{969A9B96-8461-4FC4-AAFA-CB1C77314C63}" dt="2025-04-14T10:10:24.801" v="5"/>
          <ac:spMkLst>
            <pc:docMk/>
            <pc:sldMk cId="3676245138" sldId="441"/>
            <ac:spMk id="3" creationId="{679E1D23-7189-C02B-4BB8-81C4FA27F485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2180228365" sldId="442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2180228365" sldId="442"/>
            <ac:spMk id="2" creationId="{4DACC8DA-2BA2-530A-9653-81145EDDFCC6}"/>
          </ac:spMkLst>
        </pc:spChg>
      </pc:sldChg>
      <pc:sldChg chg="addSp delSp modSp mod">
        <pc:chgData name="Alfred Smith" userId="3c60a3631c0db8ad" providerId="LiveId" clId="{969A9B96-8461-4FC4-AAFA-CB1C77314C63}" dt="2025-04-14T10:10:33.343" v="7"/>
        <pc:sldMkLst>
          <pc:docMk/>
          <pc:sldMk cId="3095902142" sldId="443"/>
        </pc:sldMkLst>
        <pc:spChg chg="add mod">
          <ac:chgData name="Alfred Smith" userId="3c60a3631c0db8ad" providerId="LiveId" clId="{969A9B96-8461-4FC4-AAFA-CB1C77314C63}" dt="2025-04-14T10:10:33.343" v="7"/>
          <ac:spMkLst>
            <pc:docMk/>
            <pc:sldMk cId="3095902142" sldId="443"/>
            <ac:spMk id="2" creationId="{05B5A3FB-E57F-FBD4-B2FF-C90AED6F3DE7}"/>
          </ac:spMkLst>
        </pc:spChg>
        <pc:spChg chg="add mod">
          <ac:chgData name="Alfred Smith" userId="3c60a3631c0db8ad" providerId="LiveId" clId="{969A9B96-8461-4FC4-AAFA-CB1C77314C63}" dt="2025-04-14T10:10:33.343" v="7"/>
          <ac:spMkLst>
            <pc:docMk/>
            <pc:sldMk cId="3095902142" sldId="443"/>
            <ac:spMk id="5" creationId="{DBE83C35-CA06-1FA6-EA9B-9D1EEA9EA2FC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1718612039" sldId="444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1718612039" sldId="444"/>
            <ac:spMk id="2" creationId="{9E55A6C1-BEE8-9198-D538-F63C1C117693}"/>
          </ac:spMkLst>
        </pc:spChg>
      </pc:sldChg>
      <pc:sldChg chg="addSp delSp modSp mod">
        <pc:chgData name="Alfred Smith" userId="3c60a3631c0db8ad" providerId="LiveId" clId="{969A9B96-8461-4FC4-AAFA-CB1C77314C63}" dt="2025-04-14T10:10:44.066" v="9"/>
        <pc:sldMkLst>
          <pc:docMk/>
          <pc:sldMk cId="2166098122" sldId="445"/>
        </pc:sldMkLst>
        <pc:spChg chg="add mod">
          <ac:chgData name="Alfred Smith" userId="3c60a3631c0db8ad" providerId="LiveId" clId="{969A9B96-8461-4FC4-AAFA-CB1C77314C63}" dt="2025-04-14T10:10:44.066" v="9"/>
          <ac:spMkLst>
            <pc:docMk/>
            <pc:sldMk cId="2166098122" sldId="445"/>
            <ac:spMk id="3" creationId="{470A8F5B-4989-6E43-E479-03E1FD0F0FE0}"/>
          </ac:spMkLst>
        </pc:spChg>
        <pc:spChg chg="add mod">
          <ac:chgData name="Alfred Smith" userId="3c60a3631c0db8ad" providerId="LiveId" clId="{969A9B96-8461-4FC4-AAFA-CB1C77314C63}" dt="2025-04-14T10:10:44.066" v="9"/>
          <ac:spMkLst>
            <pc:docMk/>
            <pc:sldMk cId="2166098122" sldId="445"/>
            <ac:spMk id="5" creationId="{E9A8A6AC-849B-2B7C-9F65-582DEA4D9F07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665805102" sldId="446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665805102" sldId="446"/>
            <ac:spMk id="2" creationId="{EF47CC64-2AEA-D218-3123-59803EC3B923}"/>
          </ac:spMkLst>
        </pc:spChg>
      </pc:sldChg>
      <pc:sldChg chg="addSp delSp modSp mod">
        <pc:chgData name="Alfred Smith" userId="3c60a3631c0db8ad" providerId="LiveId" clId="{969A9B96-8461-4FC4-AAFA-CB1C77314C63}" dt="2025-04-14T10:10:55.882" v="11"/>
        <pc:sldMkLst>
          <pc:docMk/>
          <pc:sldMk cId="2422728137" sldId="447"/>
        </pc:sldMkLst>
        <pc:spChg chg="add mod">
          <ac:chgData name="Alfred Smith" userId="3c60a3631c0db8ad" providerId="LiveId" clId="{969A9B96-8461-4FC4-AAFA-CB1C77314C63}" dt="2025-04-14T10:10:55.882" v="11"/>
          <ac:spMkLst>
            <pc:docMk/>
            <pc:sldMk cId="2422728137" sldId="447"/>
            <ac:spMk id="2" creationId="{18CB02B6-A0FC-9C51-AB9C-BE3DA576D5E9}"/>
          </ac:spMkLst>
        </pc:spChg>
        <pc:spChg chg="add mod">
          <ac:chgData name="Alfred Smith" userId="3c60a3631c0db8ad" providerId="LiveId" clId="{969A9B96-8461-4FC4-AAFA-CB1C77314C63}" dt="2025-04-14T10:10:55.882" v="11"/>
          <ac:spMkLst>
            <pc:docMk/>
            <pc:sldMk cId="2422728137" sldId="447"/>
            <ac:spMk id="3" creationId="{884EF043-167D-CB4C-7560-AECBD71AA484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843663555" sldId="448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843663555" sldId="448"/>
            <ac:spMk id="2" creationId="{8FE5BEC4-260E-5142-6BBE-A461C7077888}"/>
          </ac:spMkLst>
        </pc:spChg>
      </pc:sldChg>
      <pc:sldChg chg="addSp delSp modSp mod">
        <pc:chgData name="Alfred Smith" userId="3c60a3631c0db8ad" providerId="LiveId" clId="{969A9B96-8461-4FC4-AAFA-CB1C77314C63}" dt="2025-04-14T10:11:05.680" v="13"/>
        <pc:sldMkLst>
          <pc:docMk/>
          <pc:sldMk cId="4160448636" sldId="449"/>
        </pc:sldMkLst>
        <pc:spChg chg="add mod">
          <ac:chgData name="Alfred Smith" userId="3c60a3631c0db8ad" providerId="LiveId" clId="{969A9B96-8461-4FC4-AAFA-CB1C77314C63}" dt="2025-04-14T10:11:05.680" v="13"/>
          <ac:spMkLst>
            <pc:docMk/>
            <pc:sldMk cId="4160448636" sldId="449"/>
            <ac:spMk id="2" creationId="{6D49BF0A-8DDA-8BD2-1EDB-B550E96EA16E}"/>
          </ac:spMkLst>
        </pc:spChg>
        <pc:spChg chg="add mod">
          <ac:chgData name="Alfred Smith" userId="3c60a3631c0db8ad" providerId="LiveId" clId="{969A9B96-8461-4FC4-AAFA-CB1C77314C63}" dt="2025-04-14T10:11:05.680" v="13"/>
          <ac:spMkLst>
            <pc:docMk/>
            <pc:sldMk cId="4160448636" sldId="449"/>
            <ac:spMk id="3" creationId="{2C6DCEE5-3BBD-A750-7D17-41E71F2317AD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538051216" sldId="450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538051216" sldId="450"/>
            <ac:spMk id="2" creationId="{07048756-4A45-B8E2-622E-E98513472411}"/>
          </ac:spMkLst>
        </pc:spChg>
      </pc:sldChg>
      <pc:sldChg chg="addSp delSp modSp mod">
        <pc:chgData name="Alfred Smith" userId="3c60a3631c0db8ad" providerId="LiveId" clId="{969A9B96-8461-4FC4-AAFA-CB1C77314C63}" dt="2025-04-14T10:11:13.893" v="15"/>
        <pc:sldMkLst>
          <pc:docMk/>
          <pc:sldMk cId="3386340796" sldId="451"/>
        </pc:sldMkLst>
        <pc:spChg chg="add mod">
          <ac:chgData name="Alfred Smith" userId="3c60a3631c0db8ad" providerId="LiveId" clId="{969A9B96-8461-4FC4-AAFA-CB1C77314C63}" dt="2025-04-14T10:11:13.893" v="15"/>
          <ac:spMkLst>
            <pc:docMk/>
            <pc:sldMk cId="3386340796" sldId="451"/>
            <ac:spMk id="2" creationId="{E6E7063B-95C6-74C8-5628-8EAB145609AD}"/>
          </ac:spMkLst>
        </pc:spChg>
        <pc:spChg chg="add mod">
          <ac:chgData name="Alfred Smith" userId="3c60a3631c0db8ad" providerId="LiveId" clId="{969A9B96-8461-4FC4-AAFA-CB1C77314C63}" dt="2025-04-14T10:11:13.893" v="15"/>
          <ac:spMkLst>
            <pc:docMk/>
            <pc:sldMk cId="3386340796" sldId="451"/>
            <ac:spMk id="5" creationId="{32CC54DC-E178-8515-D9C4-66EB7B76A78E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4002949039" sldId="452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4002949039" sldId="452"/>
            <ac:spMk id="2" creationId="{03AF25E3-F0FD-204E-6687-45B7C63C023A}"/>
          </ac:spMkLst>
        </pc:spChg>
      </pc:sldChg>
      <pc:sldChg chg="addSp delSp modSp mod">
        <pc:chgData name="Alfred Smith" userId="3c60a3631c0db8ad" providerId="LiveId" clId="{969A9B96-8461-4FC4-AAFA-CB1C77314C63}" dt="2025-04-14T10:11:22.100" v="17"/>
        <pc:sldMkLst>
          <pc:docMk/>
          <pc:sldMk cId="283334129" sldId="453"/>
        </pc:sldMkLst>
        <pc:spChg chg="add mod">
          <ac:chgData name="Alfred Smith" userId="3c60a3631c0db8ad" providerId="LiveId" clId="{969A9B96-8461-4FC4-AAFA-CB1C77314C63}" dt="2025-04-14T10:11:22.100" v="17"/>
          <ac:spMkLst>
            <pc:docMk/>
            <pc:sldMk cId="283334129" sldId="453"/>
            <ac:spMk id="3" creationId="{2BB04817-BA86-0D47-872A-D8AE16D3A089}"/>
          </ac:spMkLst>
        </pc:spChg>
        <pc:spChg chg="add mod">
          <ac:chgData name="Alfred Smith" userId="3c60a3631c0db8ad" providerId="LiveId" clId="{969A9B96-8461-4FC4-AAFA-CB1C77314C63}" dt="2025-04-14T10:11:22.100" v="17"/>
          <ac:spMkLst>
            <pc:docMk/>
            <pc:sldMk cId="283334129" sldId="453"/>
            <ac:spMk id="5" creationId="{407D50A6-C5AD-973E-1891-782045063015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2511564658" sldId="454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2511564658" sldId="454"/>
            <ac:spMk id="2" creationId="{526D54BA-69EB-85D6-A8E2-EE1E28FD16AC}"/>
          </ac:spMkLst>
        </pc:spChg>
      </pc:sldChg>
      <pc:sldChg chg="addSp delSp modSp mod">
        <pc:chgData name="Alfred Smith" userId="3c60a3631c0db8ad" providerId="LiveId" clId="{969A9B96-8461-4FC4-AAFA-CB1C77314C63}" dt="2025-04-14T10:11:31.682" v="19"/>
        <pc:sldMkLst>
          <pc:docMk/>
          <pc:sldMk cId="1799939013" sldId="455"/>
        </pc:sldMkLst>
        <pc:spChg chg="add mod">
          <ac:chgData name="Alfred Smith" userId="3c60a3631c0db8ad" providerId="LiveId" clId="{969A9B96-8461-4FC4-AAFA-CB1C77314C63}" dt="2025-04-14T10:11:31.682" v="19"/>
          <ac:spMkLst>
            <pc:docMk/>
            <pc:sldMk cId="1799939013" sldId="455"/>
            <ac:spMk id="3" creationId="{C34A6D24-7E0B-523B-6D38-2BCC7C788C0D}"/>
          </ac:spMkLst>
        </pc:spChg>
        <pc:spChg chg="add mod">
          <ac:chgData name="Alfred Smith" userId="3c60a3631c0db8ad" providerId="LiveId" clId="{969A9B96-8461-4FC4-AAFA-CB1C77314C63}" dt="2025-04-14T10:11:31.682" v="19"/>
          <ac:spMkLst>
            <pc:docMk/>
            <pc:sldMk cId="1799939013" sldId="455"/>
            <ac:spMk id="5" creationId="{A40E850C-1A1B-973A-5EB9-CEBBEDE49E06}"/>
          </ac:spMkLst>
        </pc:spChg>
      </pc:sldChg>
      <pc:sldChg chg="addSp delSp modSp mod">
        <pc:chgData name="Alfred Smith" userId="3c60a3631c0db8ad" providerId="LiveId" clId="{969A9B96-8461-4FC4-AAFA-CB1C77314C63}" dt="2025-04-14T10:10:04.530" v="2"/>
        <pc:sldMkLst>
          <pc:docMk/>
          <pc:sldMk cId="3596600315" sldId="468"/>
        </pc:sldMkLst>
        <pc:spChg chg="add mod">
          <ac:chgData name="Alfred Smith" userId="3c60a3631c0db8ad" providerId="LiveId" clId="{969A9B96-8461-4FC4-AAFA-CB1C77314C63}" dt="2025-04-14T10:10:04.530" v="2"/>
          <ac:spMkLst>
            <pc:docMk/>
            <pc:sldMk cId="3596600315" sldId="468"/>
            <ac:spMk id="7" creationId="{53F2CCEC-EEF0-5A1E-0DAD-E2E3E7CCF72B}"/>
          </ac:spMkLst>
        </pc:spChg>
      </pc:sldChg>
      <pc:sldChg chg="addSp modSp">
        <pc:chgData name="Alfred Smith" userId="3c60a3631c0db8ad" providerId="LiveId" clId="{969A9B96-8461-4FC4-AAFA-CB1C77314C63}" dt="2025-04-25T06:58:08.494" v="20"/>
        <pc:sldMkLst>
          <pc:docMk/>
          <pc:sldMk cId="3808213816" sldId="469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3808213816" sldId="469"/>
            <ac:spMk id="2" creationId="{243E3FA5-3CED-0CF3-5B04-544FBF02E5DC}"/>
          </ac:spMkLst>
        </pc:spChg>
        <pc:spChg chg="add mod">
          <ac:chgData name="Alfred Smith" userId="3c60a3631c0db8ad" providerId="LiveId" clId="{969A9B96-8461-4FC4-AAFA-CB1C77314C63}" dt="2025-04-14T10:10:14.796" v="3"/>
          <ac:spMkLst>
            <pc:docMk/>
            <pc:sldMk cId="3808213816" sldId="469"/>
            <ac:spMk id="5" creationId="{222923EF-20A0-98D8-A51A-44EE3F7BAEDE}"/>
          </ac:spMkLst>
        </pc:spChg>
      </pc:sldChg>
      <pc:sldChg chg="modSp">
        <pc:chgData name="Alfred Smith" userId="3c60a3631c0db8ad" providerId="LiveId" clId="{969A9B96-8461-4FC4-AAFA-CB1C77314C63}" dt="2025-04-25T06:58:08.494" v="20"/>
        <pc:sldMkLst>
          <pc:docMk/>
          <pc:sldMk cId="2116254473" sldId="470"/>
        </pc:sldMkLst>
        <pc:spChg chg="mod">
          <ac:chgData name="Alfred Smith" userId="3c60a3631c0db8ad" providerId="LiveId" clId="{969A9B96-8461-4FC4-AAFA-CB1C77314C63}" dt="2025-04-25T06:58:08.494" v="20"/>
          <ac:spMkLst>
            <pc:docMk/>
            <pc:sldMk cId="2116254473" sldId="470"/>
            <ac:spMk id="2" creationId="{17E8446F-E08B-52B1-97A1-F61E18DFEC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30 </a:t>
            </a:r>
            <a:r>
              <a:rPr lang="en-IN" sz="1200" b="1" i="0" u="none" strike="noStrike" baseline="0" dirty="0">
                <a:latin typeface="TimesNewRomanPS-BoldMT"/>
              </a:rPr>
              <a:t>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30-5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0FF3CDF-A69D-166C-53D3-330F01EFB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F2CCEC-EEF0-5A1E-0DAD-E2E3E7CC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8"/>
    </mc:Choice>
    <mc:Fallback xmlns="">
      <p:transition spd="slow" advTm="2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988C6-21F6-903A-2B5E-FE8E80D0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7CC64-2AEA-D218-3123-59803EC3B92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01035D2-357F-DA10-D620-3BF66F918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CB02B6-A0FC-9C51-AB9C-BE3DA576D5E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21ཁོ་མོར་སྲས་ཤིག་འཁྲུངས་པར་འགྱུར༌ཞིང༌། ཁོང་གིས་རང་གི་མི་རྒྱུད་སྡིག་པ་ལས་སྐྱོབ་པར་འགྱུར༌བས། ཁྱོད་ཀྱིས་ཁོང་གི་མཚན་ལ་ཡེ་ཤུ་ཞེས་ཐོགས་ཤིག་ཅེས་གསུངས༌སོ།།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EF043-167D-CB4C-7560-AECBD71AA48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21She will give birth to a Son, and you are to give Him the name Jesus, because He will save His people from their sins.”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7"/>
    </mc:Choice>
    <mc:Fallback xmlns="">
      <p:transition spd="slow" advTm="10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F2B5B-0BDA-F61A-4004-CD42A596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r="75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5BEC4-260E-5142-6BBE-A461C7077888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DD7AA08-5741-FA0A-32AD-C0A6E3FC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9BF0A-8DDA-8BD2-1EDB-B550E96EA16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22དོན་འདི་ཐམས་ཅད་ནི་གཙོ་བོས་ལུང་སྟོན་པ་བརྒྱུད་ནས་འདི་སྐད༌དུ།</a:t>
            </a:r>
            <a:endParaRPr lang="en-ZA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DCEE5-3BBD-A750-7D17-41E71F2317A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22All this took place to fulfill what the Lord had said through the prophet: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8"/>
    </mc:Choice>
    <mc:Fallback xmlns="">
      <p:transition spd="slow" advTm="5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1D70F-E468-D89B-AB6E-ED6A56AB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48756-4A45-B8E2-622E-E98513472411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D0E5A8-5F78-2D22-030F-2E95234E0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E7063B-95C6-74C8-5628-8EAB145609AD}"/>
              </a:ext>
            </a:extLst>
          </p:cNvPr>
          <p:cNvSpPr txBox="1"/>
          <p:nvPr/>
        </p:nvSpPr>
        <p:spPr>
          <a:xfrm>
            <a:off x="5975132" y="0"/>
            <a:ext cx="621686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23ལྟོས༌དང༌། ན་ཆུང་བུ་མོ་ཞིག་ལ་མངལ་སྦྲུམ་སྟེ་སྲས་ཤིག་འཁྲུངས་ངེས༌ཤིང༌། མི་རྣམས་ཀྱིས་ཁོང་གི་མཚན་ལ་ཨིམ་མཱ་ནུ་ཨེལ་ཞེས་འབོད་པར་འགྱུར་ཞེས་གསུངས་པ་དེ་འགྲུབ་པའི་ཕྱིར་དེ་ལྟར༌བྱུང༌། ཨིམ་མཱ་ནུ་ཨེལ་ཞེས་པ་ནི་དཀོན་མཆོག་བདག་ཅག་དང་མཉམ་དུ་བཞུགས་པ་ཡིན་ཞེས་པའི་དོན༌ནོ།།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C54DC-E178-8515-D9C4-66EB7B76A78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23“Behold, the virgin will be with child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will give birth to a son,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they will call Him Immanuel”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(which means, “God with us”).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0"/>
    </mc:Choice>
    <mc:Fallback xmlns="">
      <p:transition spd="slow" advTm="1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38895-48C2-F515-CC27-53B6C092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1167"/>
            <a:ext cx="12192000" cy="728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F25E3-F0FD-204E-6687-45B7C63C023A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F08AD9-90A2-AB21-746E-225822604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04817-BA86-0D47-872A-D8AE16D3A08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24དེ་ནས་ཡོ་སེབ་གཉིད་ལས་སད་པ་དང་ཡར་ལངས༌ནས། གཙོ་བོའི་ཕོ་ཉས་རང་ལ་བཀའ་གནང་བ་དེ་བཞིན་དུ་མིར་ཡམ་རང་གི་ཆུང་མར་བླངས༌ཤིང༌། </a:t>
            </a:r>
            <a:endParaRPr lang="en-Z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D50A6-C5AD-973E-1891-78204506301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24When Joseph woke up, he did as the angel of the Lord had commanded him, and embraced Mary as his wife. 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"/>
    </mc:Choice>
    <mc:Fallback xmlns="">
      <p:transition spd="slow" advTm="9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C489C-559A-449F-25B8-FA09C1EF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D54BA-69EB-85D6-A8E2-EE1E28FD16AC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18EFC81-7865-F9D8-901E-8C07EA8E2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A6D24-7E0B-523B-6D38-2BCC7C788C0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25སྲས་མ་འཁྲུངས་པའི་བར་དུ་ཁོ་མོ་དང་ལུས་འབྲེལ་མ་བྱས༌ལ། སྲས་དེ་སྐུ་འཁྲུངས་རྗེས་མཚན་ལ་ཡེ་ཤུ་ཞེས་བཏགས༌སོ།</a:t>
            </a:r>
            <a:r>
              <a:rPr lang="bo-CN" sz="1800" dirty="0">
                <a:solidFill>
                  <a:srgbClr val="121212"/>
                </a:solidFill>
                <a:latin typeface="ArialMT"/>
              </a:rPr>
              <a:t>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E850C-1A1B-973A-5EB9-CEBBEDE49E06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25But he had no union with her  until she gave birth to a Son. And he gave Him the name Jesus.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2"/>
    </mc:Choice>
    <mc:Fallback xmlns="">
      <p:transition spd="slow" advTm="13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20700-DBAD-481E-2354-6AB0CBDB3848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8446F-E08B-52B1-97A1-F61E18DFEC5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5. Joseph’s Dream - Matthew 1:18-25 (Center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rgbClr val="121212"/>
                </a:solidFill>
                <a:latin typeface="ArialMT"/>
              </a:rPr>
              <a:t>ཡོ་སེབ་ཀྱི་རྨི་ལམ།</a:t>
            </a:r>
            <a:endParaRPr lang="en-ZA" sz="8000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B7C38B-B5FD-B083-DF11-69E38D6CE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8"/>
    </mc:Choice>
    <mc:Fallback xmlns="">
      <p:transition spd="slow" advTm="4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3FA5-3CED-0CF3-5B04-544FBF02E5DC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22923EF-20A0-98D8-A51A-44EE3F7BAEDE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0EA3925-765B-B1E7-C387-9D8BE7B27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3942EF-3F47-7CF7-26A0-4D533CB54A4B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18ཡེ་ཤུ་མཱ་ཤི་ཀ་སྐུ་འཁྲུངས་པའི་ལོ་རྒྱུས་ནི་འདི་ལྟ༌སྟེ། ཁོང་ཉིད་ཀྱི་ཡུམ་མིར་ཡམ་ནི་ཡོ་སེབ་དང་གཉེན་རྟགས་བརྒྱབ་ཡོད༌ཅིང༌། ཁོ་གཉིས་ཀྱི་བར་དུ་ཕོ་མོའི་ལུས་མ་འབྲེལ་བའི་སྔོན༌ལ། མིར་ཡམ་ལ་དམ་པའི་ཐུགས་ཉིད་ཀྱི་སྒོ་ནས་མངལ་སྦྲུམ་པར་གྱུར༌ཏོ།།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E1D23-7189-C02B-4BB8-81C4FA27F48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18This is how the birth of Jesus Christ came about: His mother Mary was pledged in marriage to Joseph, but before they came together, she was found to be with child through the Holy Spirit.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5"/>
    </mc:Choice>
    <mc:Fallback xmlns="">
      <p:transition spd="slow" advTm="15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4C8D-0729-FD5C-DEBD-73491D53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-1022433" y="-573741"/>
            <a:ext cx="13214433" cy="7431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CC8DA-2BA2-530A-9653-81145EDDFCC6}"/>
              </a:ext>
            </a:extLst>
          </p:cNvPr>
          <p:cNvSpPr txBox="1"/>
          <p:nvPr/>
        </p:nvSpPr>
        <p:spPr>
          <a:xfrm>
            <a:off x="9204434" y="0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38C8FAA-4E31-4075-1E78-2CEA66C70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B5A3FB-E57F-FBD4-B2FF-C90AED6F3DE7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19ཁོ་མོའི་ཁྱོ་བོ་ཡོ་སེབ་ནི་མི་གཞུང་དྲང་ཞིག་ཡིན༌པས། མི་ཚོགས་ཀྱི་མདུན་དུ་ཁོ་མོ་ངོ་གནོང་བར་བྱེད་མ་འདོད༌དེ། ལྐོག་ནས་ཁོ་མོ་དང་འཐོར་བར་བྱ་བསམས་པ༌ཡིན།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83C35-CA06-1FA6-EA9B-9D1EEA9EA2F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19Because Joseph her husband was a righteous man and was unwilling to disgrace her publicly, he resolved to divorce her quietly.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66"/>
    </mc:Choice>
    <mc:Fallback xmlns="">
      <p:transition spd="slow" advTm="1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BF32D-2D0E-C591-1740-C7BF4BFE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5A6C1-BEE8-9198-D538-F63C1C11769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E78076-8BF6-87F0-1588-F37F1E715E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0A8F5B-4989-6E43-E479-03E1FD0F0FE0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20ཁོས་དེ་ལྟར་བསམས་པའི༌ཚེ། གཙོ་བོའི་ཕོ་ཉ་ཞིག་ཁོའི་རྨི་ལམ་དུ་བྱུང་སྟེ་འདི་སྐད༌དུ། ཀྱེ། དཱ་བིད་ཀྱི་རིགས་རྒྱུད་ཡོ༌སེབ། མིར་ཡམ་གྱི་མངལ་དུ་ཆགས་པ་ནི་དམ་པའི་ཐུགས་ཉིད་ནས་བྱུང་བ་ཡིན༌པས། ཁོ་མོ་ཁྱོད་ཀྱི་ཆུང་མར་ལེན་པ་ལ་མ་འཇིགས༌ཤིག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8A6AC-849B-2B7C-9F65-582DEA4D9F0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20But after he had pondered these things, an angel of the Lord appeared to him in a dream and said, “Joseph, son of David, do not be afraid to embrace Mary as your wife, for the One conceived in her is from the Holy Spirit.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9"/>
    </mc:Choice>
    <mc:Fallback xmlns="">
      <p:transition spd="slow" advTm="21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964</Words>
  <Application>Microsoft Office PowerPoint</Application>
  <PresentationFormat>Widescreen</PresentationFormat>
  <Paragraphs>56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30-5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2025-04-25T06:58:13Z</dcterms:modified>
</cp:coreProperties>
</file>