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68" r:id="rId2"/>
    <p:sldId id="438" r:id="rId3"/>
    <p:sldId id="439" r:id="rId4"/>
    <p:sldId id="471"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72" r:id="rId19"/>
    <p:sldId id="455" r:id="rId20"/>
    <p:sldId id="456" r:id="rId21"/>
    <p:sldId id="457" r:id="rId22"/>
    <p:sldId id="469" r:id="rId23"/>
    <p:sldId id="458" r:id="rId24"/>
    <p:sldId id="470" r:id="rId25"/>
    <p:sldId id="459" r:id="rId26"/>
    <p:sldId id="460" r:id="rId27"/>
    <p:sldId id="461" r:id="rId28"/>
    <p:sldId id="462" r:id="rId29"/>
    <p:sldId id="463" r:id="rId30"/>
    <p:sldId id="47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A912D8-0E75-49D7-96C2-09A7AFA2B658}" v="15" dt="2025-04-14T10:20:30.5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471" autoAdjust="0"/>
    <p:restoredTop sz="93969" autoAdjust="0"/>
  </p:normalViewPr>
  <p:slideViewPr>
    <p:cSldViewPr snapToGrid="0">
      <p:cViewPr varScale="1">
        <p:scale>
          <a:sx n="56" d="100"/>
          <a:sy n="56" d="100"/>
        </p:scale>
        <p:origin x="72" y="13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BA319F7-EED8-441D-BDB4-121B7A32FB33}"/>
    <pc:docChg chg="custSel modSld">
      <pc:chgData name="Leonie Smith" userId="fed1330f33f5650e" providerId="LiveId" clId="{3BA319F7-EED8-441D-BDB4-121B7A32FB33}" dt="2022-08-27T06:00:39.737" v="162" actId="20577"/>
      <pc:docMkLst>
        <pc:docMk/>
      </pc:docMkLst>
      <pc:sldChg chg="addSp modSp mod">
        <pc:chgData name="Leonie Smith" userId="fed1330f33f5650e" providerId="LiveId" clId="{3BA319F7-EED8-441D-BDB4-121B7A32FB33}" dt="2022-08-27T05:56:49.472" v="105"/>
        <pc:sldMkLst>
          <pc:docMk/>
          <pc:sldMk cId="3261377596" sldId="438"/>
        </pc:sldMkLst>
      </pc:sldChg>
      <pc:sldChg chg="addSp modSp">
        <pc:chgData name="Leonie Smith" userId="fed1330f33f5650e" providerId="LiveId" clId="{3BA319F7-EED8-441D-BDB4-121B7A32FB33}" dt="2022-08-12T04:34:15.949" v="1"/>
        <pc:sldMkLst>
          <pc:docMk/>
          <pc:sldMk cId="3759221820" sldId="439"/>
        </pc:sldMkLst>
      </pc:sldChg>
      <pc:sldChg chg="addSp modSp">
        <pc:chgData name="Leonie Smith" userId="fed1330f33f5650e" providerId="LiveId" clId="{3BA319F7-EED8-441D-BDB4-121B7A32FB33}" dt="2022-08-12T04:35:07.741" v="2"/>
        <pc:sldMkLst>
          <pc:docMk/>
          <pc:sldMk cId="3676245138" sldId="441"/>
        </pc:sldMkLst>
      </pc:sldChg>
      <pc:sldChg chg="addSp modSp mod">
        <pc:chgData name="Leonie Smith" userId="fed1330f33f5650e" providerId="LiveId" clId="{3BA319F7-EED8-441D-BDB4-121B7A32FB33}" dt="2022-08-27T05:58:16.639" v="123" actId="20577"/>
        <pc:sldMkLst>
          <pc:docMk/>
          <pc:sldMk cId="2180228365" sldId="442"/>
        </pc:sldMkLst>
      </pc:sldChg>
      <pc:sldChg chg="addSp delSp modSp modTransition modAnim">
        <pc:chgData name="Leonie Smith" userId="fed1330f33f5650e" providerId="LiveId" clId="{3BA319F7-EED8-441D-BDB4-121B7A32FB33}" dt="2022-08-12T04:38:45.591" v="11"/>
        <pc:sldMkLst>
          <pc:docMk/>
          <pc:sldMk cId="3095902142" sldId="443"/>
        </pc:sldMkLst>
      </pc:sldChg>
      <pc:sldChg chg="addSp modSp mod">
        <pc:chgData name="Leonie Smith" userId="fed1330f33f5650e" providerId="LiveId" clId="{3BA319F7-EED8-441D-BDB4-121B7A32FB33}" dt="2022-08-27T05:58:25.092" v="125" actId="20577"/>
        <pc:sldMkLst>
          <pc:docMk/>
          <pc:sldMk cId="1718612039" sldId="444"/>
        </pc:sldMkLst>
      </pc:sldChg>
      <pc:sldChg chg="addSp delSp modSp modTransition modAnim">
        <pc:chgData name="Leonie Smith" userId="fed1330f33f5650e" providerId="LiveId" clId="{3BA319F7-EED8-441D-BDB4-121B7A32FB33}" dt="2022-08-12T04:42:19.770" v="14"/>
        <pc:sldMkLst>
          <pc:docMk/>
          <pc:sldMk cId="2166098122" sldId="445"/>
        </pc:sldMkLst>
      </pc:sldChg>
      <pc:sldChg chg="addSp modSp mod">
        <pc:chgData name="Leonie Smith" userId="fed1330f33f5650e" providerId="LiveId" clId="{3BA319F7-EED8-441D-BDB4-121B7A32FB33}" dt="2022-08-27T05:58:39.401" v="131" actId="20577"/>
        <pc:sldMkLst>
          <pc:docMk/>
          <pc:sldMk cId="665805102" sldId="446"/>
        </pc:sldMkLst>
      </pc:sldChg>
      <pc:sldChg chg="addSp delSp modSp modTransition modAnim">
        <pc:chgData name="Leonie Smith" userId="fed1330f33f5650e" providerId="LiveId" clId="{3BA319F7-EED8-441D-BDB4-121B7A32FB33}" dt="2022-08-12T04:49:59.456" v="27"/>
        <pc:sldMkLst>
          <pc:docMk/>
          <pc:sldMk cId="2422728137" sldId="447"/>
        </pc:sldMkLst>
      </pc:sldChg>
      <pc:sldChg chg="addSp modSp mod">
        <pc:chgData name="Leonie Smith" userId="fed1330f33f5650e" providerId="LiveId" clId="{3BA319F7-EED8-441D-BDB4-121B7A32FB33}" dt="2022-08-27T05:58:50.557" v="136" actId="20577"/>
        <pc:sldMkLst>
          <pc:docMk/>
          <pc:sldMk cId="843663555" sldId="448"/>
        </pc:sldMkLst>
      </pc:sldChg>
      <pc:sldChg chg="addSp delSp modSp modTransition modAnim">
        <pc:chgData name="Leonie Smith" userId="fed1330f33f5650e" providerId="LiveId" clId="{3BA319F7-EED8-441D-BDB4-121B7A32FB33}" dt="2022-08-12T04:53:38.685" v="38"/>
        <pc:sldMkLst>
          <pc:docMk/>
          <pc:sldMk cId="4160448636" sldId="449"/>
        </pc:sldMkLst>
      </pc:sldChg>
      <pc:sldChg chg="addSp modSp mod">
        <pc:chgData name="Leonie Smith" userId="fed1330f33f5650e" providerId="LiveId" clId="{3BA319F7-EED8-441D-BDB4-121B7A32FB33}" dt="2022-08-27T05:59:01.081" v="138" actId="20577"/>
        <pc:sldMkLst>
          <pc:docMk/>
          <pc:sldMk cId="538051216" sldId="450"/>
        </pc:sldMkLst>
      </pc:sldChg>
      <pc:sldChg chg="addSp delSp modSp modTransition modAnim">
        <pc:chgData name="Leonie Smith" userId="fed1330f33f5650e" providerId="LiveId" clId="{3BA319F7-EED8-441D-BDB4-121B7A32FB33}" dt="2022-08-12T04:59:05.980" v="49"/>
        <pc:sldMkLst>
          <pc:docMk/>
          <pc:sldMk cId="3386340796" sldId="451"/>
        </pc:sldMkLst>
      </pc:sldChg>
      <pc:sldChg chg="addSp modSp mod">
        <pc:chgData name="Leonie Smith" userId="fed1330f33f5650e" providerId="LiveId" clId="{3BA319F7-EED8-441D-BDB4-121B7A32FB33}" dt="2022-08-27T05:59:12.877" v="143" actId="20577"/>
        <pc:sldMkLst>
          <pc:docMk/>
          <pc:sldMk cId="4002949039" sldId="452"/>
        </pc:sldMkLst>
      </pc:sldChg>
      <pc:sldChg chg="addSp delSp modSp modTransition modAnim">
        <pc:chgData name="Leonie Smith" userId="fed1330f33f5650e" providerId="LiveId" clId="{3BA319F7-EED8-441D-BDB4-121B7A32FB33}" dt="2022-08-12T05:04:28.588" v="64"/>
        <pc:sldMkLst>
          <pc:docMk/>
          <pc:sldMk cId="283334129" sldId="453"/>
        </pc:sldMkLst>
      </pc:sldChg>
      <pc:sldChg chg="addSp modSp">
        <pc:chgData name="Leonie Smith" userId="fed1330f33f5650e" providerId="LiveId" clId="{3BA319F7-EED8-441D-BDB4-121B7A32FB33}" dt="2022-08-12T05:05:06.583" v="65"/>
        <pc:sldMkLst>
          <pc:docMk/>
          <pc:sldMk cId="1799939013" sldId="455"/>
        </pc:sldMkLst>
      </pc:sldChg>
      <pc:sldChg chg="addSp modSp mod">
        <pc:chgData name="Leonie Smith" userId="fed1330f33f5650e" providerId="LiveId" clId="{3BA319F7-EED8-441D-BDB4-121B7A32FB33}" dt="2022-08-27T05:59:31.740" v="150" actId="20577"/>
        <pc:sldMkLst>
          <pc:docMk/>
          <pc:sldMk cId="4049696417" sldId="456"/>
        </pc:sldMkLst>
      </pc:sldChg>
      <pc:sldChg chg="addSp delSp modSp modTransition modAnim">
        <pc:chgData name="Leonie Smith" userId="fed1330f33f5650e" providerId="LiveId" clId="{3BA319F7-EED8-441D-BDB4-121B7A32FB33}" dt="2022-08-12T05:16:55.320" v="83"/>
        <pc:sldMkLst>
          <pc:docMk/>
          <pc:sldMk cId="2618424304" sldId="457"/>
        </pc:sldMkLst>
      </pc:sldChg>
      <pc:sldChg chg="addSp delSp modSp modTransition modAnim">
        <pc:chgData name="Leonie Smith" userId="fed1330f33f5650e" providerId="LiveId" clId="{3BA319F7-EED8-441D-BDB4-121B7A32FB33}" dt="2022-08-12T05:13:09.875" v="71"/>
        <pc:sldMkLst>
          <pc:docMk/>
          <pc:sldMk cId="2789980734" sldId="458"/>
        </pc:sldMkLst>
      </pc:sldChg>
      <pc:sldChg chg="addSp delSp modSp modTransition modAnim">
        <pc:chgData name="Leonie Smith" userId="fed1330f33f5650e" providerId="LiveId" clId="{3BA319F7-EED8-441D-BDB4-121B7A32FB33}" dt="2022-08-12T05:20:13.977" v="86"/>
        <pc:sldMkLst>
          <pc:docMk/>
          <pc:sldMk cId="783514268" sldId="459"/>
        </pc:sldMkLst>
      </pc:sldChg>
      <pc:sldChg chg="addSp modSp mod">
        <pc:chgData name="Leonie Smith" userId="fed1330f33f5650e" providerId="LiveId" clId="{3BA319F7-EED8-441D-BDB4-121B7A32FB33}" dt="2022-08-27T06:00:09.531" v="157" actId="1076"/>
        <pc:sldMkLst>
          <pc:docMk/>
          <pc:sldMk cId="2691432836" sldId="460"/>
        </pc:sldMkLst>
      </pc:sldChg>
      <pc:sldChg chg="addSp modSp">
        <pc:chgData name="Leonie Smith" userId="fed1330f33f5650e" providerId="LiveId" clId="{3BA319F7-EED8-441D-BDB4-121B7A32FB33}" dt="2022-08-12T05:21:54.493" v="87"/>
        <pc:sldMkLst>
          <pc:docMk/>
          <pc:sldMk cId="3868250199" sldId="461"/>
        </pc:sldMkLst>
      </pc:sldChg>
      <pc:sldChg chg="addSp modSp mod">
        <pc:chgData name="Leonie Smith" userId="fed1330f33f5650e" providerId="LiveId" clId="{3BA319F7-EED8-441D-BDB4-121B7A32FB33}" dt="2022-08-27T06:00:27.317" v="160"/>
        <pc:sldMkLst>
          <pc:docMk/>
          <pc:sldMk cId="3941201962" sldId="462"/>
        </pc:sldMkLst>
      </pc:sldChg>
      <pc:sldChg chg="addSp delSp modSp modTransition modAnim">
        <pc:chgData name="Leonie Smith" userId="fed1330f33f5650e" providerId="LiveId" clId="{3BA319F7-EED8-441D-BDB4-121B7A32FB33}" dt="2022-08-12T05:25:47.092" v="92"/>
        <pc:sldMkLst>
          <pc:docMk/>
          <pc:sldMk cId="2982327576" sldId="463"/>
        </pc:sldMkLst>
      </pc:sldChg>
      <pc:sldChg chg="addSp modSp modNotesTx">
        <pc:chgData name="Leonie Smith" userId="fed1330f33f5650e" providerId="LiveId" clId="{3BA319F7-EED8-441D-BDB4-121B7A32FB33}" dt="2022-08-16T04:36:29.332" v="96" actId="5793"/>
        <pc:sldMkLst>
          <pc:docMk/>
          <pc:sldMk cId="3596600315" sldId="468"/>
        </pc:sldMkLst>
      </pc:sldChg>
      <pc:sldChg chg="addSp modSp mod">
        <pc:chgData name="Leonie Smith" userId="fed1330f33f5650e" providerId="LiveId" clId="{3BA319F7-EED8-441D-BDB4-121B7A32FB33}" dt="2022-08-27T05:59:40.972" v="152" actId="20577"/>
        <pc:sldMkLst>
          <pc:docMk/>
          <pc:sldMk cId="825697216" sldId="469"/>
        </pc:sldMkLst>
      </pc:sldChg>
      <pc:sldChg chg="addSp modSp mod">
        <pc:chgData name="Leonie Smith" userId="fed1330f33f5650e" providerId="LiveId" clId="{3BA319F7-EED8-441D-BDB4-121B7A32FB33}" dt="2022-08-27T05:59:54.707" v="154" actId="20577"/>
        <pc:sldMkLst>
          <pc:docMk/>
          <pc:sldMk cId="499521181" sldId="470"/>
        </pc:sldMkLst>
      </pc:sldChg>
      <pc:sldChg chg="addSp modSp">
        <pc:chgData name="Leonie Smith" userId="fed1330f33f5650e" providerId="LiveId" clId="{3BA319F7-EED8-441D-BDB4-121B7A32FB33}" dt="2022-08-27T05:57:02.390" v="106"/>
        <pc:sldMkLst>
          <pc:docMk/>
          <pc:sldMk cId="888464865" sldId="471"/>
        </pc:sldMkLst>
      </pc:sldChg>
      <pc:sldChg chg="addSp modSp mod">
        <pc:chgData name="Leonie Smith" userId="fed1330f33f5650e" providerId="LiveId" clId="{3BA319F7-EED8-441D-BDB4-121B7A32FB33}" dt="2022-08-27T05:59:23.406" v="148" actId="20577"/>
        <pc:sldMkLst>
          <pc:docMk/>
          <pc:sldMk cId="61035285" sldId="472"/>
        </pc:sldMkLst>
      </pc:sldChg>
      <pc:sldChg chg="addSp modSp mod">
        <pc:chgData name="Leonie Smith" userId="fed1330f33f5650e" providerId="LiveId" clId="{3BA319F7-EED8-441D-BDB4-121B7A32FB33}" dt="2022-08-27T06:00:39.737" v="162" actId="20577"/>
        <pc:sldMkLst>
          <pc:docMk/>
          <pc:sldMk cId="3506736002" sldId="473"/>
        </pc:sldMkLst>
      </pc:sldChg>
    </pc:docChg>
  </pc:docChgLst>
  <pc:docChgLst>
    <pc:chgData name="Alfred Smith" userId="3c60a3631c0db8ad" providerId="LiveId" clId="{E0A912D8-0E75-49D7-96C2-09A7AFA2B658}"/>
    <pc:docChg chg="custSel modSld">
      <pc:chgData name="Alfred Smith" userId="3c60a3631c0db8ad" providerId="LiveId" clId="{E0A912D8-0E75-49D7-96C2-09A7AFA2B658}" dt="2025-04-14T10:20:30.552" v="28"/>
      <pc:docMkLst>
        <pc:docMk/>
      </pc:docMkLst>
      <pc:sldChg chg="addSp delSp modSp mod">
        <pc:chgData name="Alfred Smith" userId="3c60a3631c0db8ad" providerId="LiveId" clId="{E0A912D8-0E75-49D7-96C2-09A7AFA2B658}" dt="2025-04-14T10:17:58.362" v="4"/>
        <pc:sldMkLst>
          <pc:docMk/>
          <pc:sldMk cId="3676245138" sldId="441"/>
        </pc:sldMkLst>
        <pc:spChg chg="add mod">
          <ac:chgData name="Alfred Smith" userId="3c60a3631c0db8ad" providerId="LiveId" clId="{E0A912D8-0E75-49D7-96C2-09A7AFA2B658}" dt="2025-04-14T10:17:58.362" v="4"/>
          <ac:spMkLst>
            <pc:docMk/>
            <pc:sldMk cId="3676245138" sldId="441"/>
            <ac:spMk id="3" creationId="{8E79D73F-B80F-AA74-8CB9-B761B6F1207C}"/>
          </ac:spMkLst>
        </pc:spChg>
        <pc:spChg chg="del">
          <ac:chgData name="Alfred Smith" userId="3c60a3631c0db8ad" providerId="LiveId" clId="{E0A912D8-0E75-49D7-96C2-09A7AFA2B658}" dt="2025-04-14T10:17:57.791" v="3" actId="478"/>
          <ac:spMkLst>
            <pc:docMk/>
            <pc:sldMk cId="3676245138" sldId="441"/>
            <ac:spMk id="4" creationId="{9A13E2D8-2F59-44C1-B1D2-79C300C26DD4}"/>
          </ac:spMkLst>
        </pc:spChg>
        <pc:spChg chg="add mod">
          <ac:chgData name="Alfred Smith" userId="3c60a3631c0db8ad" providerId="LiveId" clId="{E0A912D8-0E75-49D7-96C2-09A7AFA2B658}" dt="2025-04-14T10:17:58.362" v="4"/>
          <ac:spMkLst>
            <pc:docMk/>
            <pc:sldMk cId="3676245138" sldId="441"/>
            <ac:spMk id="5" creationId="{D1E01747-63D3-A666-C133-32BEA58FE5D7}"/>
          </ac:spMkLst>
        </pc:spChg>
        <pc:spChg chg="del">
          <ac:chgData name="Alfred Smith" userId="3c60a3631c0db8ad" providerId="LiveId" clId="{E0A912D8-0E75-49D7-96C2-09A7AFA2B658}" dt="2025-04-14T10:17:57.791" v="3" actId="478"/>
          <ac:spMkLst>
            <pc:docMk/>
            <pc:sldMk cId="3676245138" sldId="441"/>
            <ac:spMk id="6" creationId="{416C064E-628E-47C0-A712-DB178FE9901E}"/>
          </ac:spMkLst>
        </pc:spChg>
      </pc:sldChg>
      <pc:sldChg chg="addSp delSp modSp mod">
        <pc:chgData name="Alfred Smith" userId="3c60a3631c0db8ad" providerId="LiveId" clId="{E0A912D8-0E75-49D7-96C2-09A7AFA2B658}" dt="2025-04-14T10:18:08.778" v="6"/>
        <pc:sldMkLst>
          <pc:docMk/>
          <pc:sldMk cId="3095902142" sldId="443"/>
        </pc:sldMkLst>
        <pc:spChg chg="add mod">
          <ac:chgData name="Alfred Smith" userId="3c60a3631c0db8ad" providerId="LiveId" clId="{E0A912D8-0E75-49D7-96C2-09A7AFA2B658}" dt="2025-04-14T10:18:08.778" v="6"/>
          <ac:spMkLst>
            <pc:docMk/>
            <pc:sldMk cId="3095902142" sldId="443"/>
            <ac:spMk id="2" creationId="{1FC9002D-3C42-6D03-6C17-1829CAF34995}"/>
          </ac:spMkLst>
        </pc:spChg>
        <pc:spChg chg="add mod">
          <ac:chgData name="Alfred Smith" userId="3c60a3631c0db8ad" providerId="LiveId" clId="{E0A912D8-0E75-49D7-96C2-09A7AFA2B658}" dt="2025-04-14T10:18:08.778" v="6"/>
          <ac:spMkLst>
            <pc:docMk/>
            <pc:sldMk cId="3095902142" sldId="443"/>
            <ac:spMk id="3" creationId="{B32D256F-0F2E-B44F-AC3D-C0BA0ED0641B}"/>
          </ac:spMkLst>
        </pc:spChg>
        <pc:spChg chg="del">
          <ac:chgData name="Alfred Smith" userId="3c60a3631c0db8ad" providerId="LiveId" clId="{E0A912D8-0E75-49D7-96C2-09A7AFA2B658}" dt="2025-04-14T10:18:08.154" v="5" actId="478"/>
          <ac:spMkLst>
            <pc:docMk/>
            <pc:sldMk cId="3095902142" sldId="443"/>
            <ac:spMk id="4" creationId="{9A13E2D8-2F59-44C1-B1D2-79C300C26DD4}"/>
          </ac:spMkLst>
        </pc:spChg>
        <pc:spChg chg="del">
          <ac:chgData name="Alfred Smith" userId="3c60a3631c0db8ad" providerId="LiveId" clId="{E0A912D8-0E75-49D7-96C2-09A7AFA2B658}" dt="2025-04-14T10:18:08.154" v="5" actId="478"/>
          <ac:spMkLst>
            <pc:docMk/>
            <pc:sldMk cId="3095902142" sldId="443"/>
            <ac:spMk id="6" creationId="{416C064E-628E-47C0-A712-DB178FE9901E}"/>
          </ac:spMkLst>
        </pc:spChg>
      </pc:sldChg>
      <pc:sldChg chg="addSp delSp modSp mod">
        <pc:chgData name="Alfred Smith" userId="3c60a3631c0db8ad" providerId="LiveId" clId="{E0A912D8-0E75-49D7-96C2-09A7AFA2B658}" dt="2025-04-14T10:18:24.556" v="8"/>
        <pc:sldMkLst>
          <pc:docMk/>
          <pc:sldMk cId="2166098122" sldId="445"/>
        </pc:sldMkLst>
        <pc:spChg chg="add mod">
          <ac:chgData name="Alfred Smith" userId="3c60a3631c0db8ad" providerId="LiveId" clId="{E0A912D8-0E75-49D7-96C2-09A7AFA2B658}" dt="2025-04-14T10:18:24.556" v="8"/>
          <ac:spMkLst>
            <pc:docMk/>
            <pc:sldMk cId="2166098122" sldId="445"/>
            <ac:spMk id="2" creationId="{11EBC11C-EBF6-A5BF-D458-837692ED0C7A}"/>
          </ac:spMkLst>
        </pc:spChg>
        <pc:spChg chg="del">
          <ac:chgData name="Alfred Smith" userId="3c60a3631c0db8ad" providerId="LiveId" clId="{E0A912D8-0E75-49D7-96C2-09A7AFA2B658}" dt="2025-04-14T10:18:23.703" v="7" actId="478"/>
          <ac:spMkLst>
            <pc:docMk/>
            <pc:sldMk cId="2166098122" sldId="445"/>
            <ac:spMk id="4" creationId="{9A13E2D8-2F59-44C1-B1D2-79C300C26DD4}"/>
          </ac:spMkLst>
        </pc:spChg>
        <pc:spChg chg="add mod">
          <ac:chgData name="Alfred Smith" userId="3c60a3631c0db8ad" providerId="LiveId" clId="{E0A912D8-0E75-49D7-96C2-09A7AFA2B658}" dt="2025-04-14T10:18:24.556" v="8"/>
          <ac:spMkLst>
            <pc:docMk/>
            <pc:sldMk cId="2166098122" sldId="445"/>
            <ac:spMk id="5" creationId="{4653E39B-ED1E-4AB8-35DA-42A7574A8421}"/>
          </ac:spMkLst>
        </pc:spChg>
        <pc:spChg chg="del">
          <ac:chgData name="Alfred Smith" userId="3c60a3631c0db8ad" providerId="LiveId" clId="{E0A912D8-0E75-49D7-96C2-09A7AFA2B658}" dt="2025-04-14T10:18:23.703" v="7" actId="478"/>
          <ac:spMkLst>
            <pc:docMk/>
            <pc:sldMk cId="2166098122" sldId="445"/>
            <ac:spMk id="6" creationId="{416C064E-628E-47C0-A712-DB178FE9901E}"/>
          </ac:spMkLst>
        </pc:spChg>
      </pc:sldChg>
      <pc:sldChg chg="addSp delSp modSp mod">
        <pc:chgData name="Alfred Smith" userId="3c60a3631c0db8ad" providerId="LiveId" clId="{E0A912D8-0E75-49D7-96C2-09A7AFA2B658}" dt="2025-04-14T10:18:36.449" v="10"/>
        <pc:sldMkLst>
          <pc:docMk/>
          <pc:sldMk cId="2422728137" sldId="447"/>
        </pc:sldMkLst>
        <pc:spChg chg="add mod">
          <ac:chgData name="Alfred Smith" userId="3c60a3631c0db8ad" providerId="LiveId" clId="{E0A912D8-0E75-49D7-96C2-09A7AFA2B658}" dt="2025-04-14T10:18:36.449" v="10"/>
          <ac:spMkLst>
            <pc:docMk/>
            <pc:sldMk cId="2422728137" sldId="447"/>
            <ac:spMk id="2" creationId="{6C775EA6-D0DC-FC60-1F4B-EFD864D45BEA}"/>
          </ac:spMkLst>
        </pc:spChg>
        <pc:spChg chg="add mod">
          <ac:chgData name="Alfred Smith" userId="3c60a3631c0db8ad" providerId="LiveId" clId="{E0A912D8-0E75-49D7-96C2-09A7AFA2B658}" dt="2025-04-14T10:18:36.449" v="10"/>
          <ac:spMkLst>
            <pc:docMk/>
            <pc:sldMk cId="2422728137" sldId="447"/>
            <ac:spMk id="3" creationId="{DDF0ABB7-ABE3-C5C3-6FFB-AF0A74C92288}"/>
          </ac:spMkLst>
        </pc:spChg>
        <pc:spChg chg="del">
          <ac:chgData name="Alfred Smith" userId="3c60a3631c0db8ad" providerId="LiveId" clId="{E0A912D8-0E75-49D7-96C2-09A7AFA2B658}" dt="2025-04-14T10:18:35.895" v="9" actId="478"/>
          <ac:spMkLst>
            <pc:docMk/>
            <pc:sldMk cId="2422728137" sldId="447"/>
            <ac:spMk id="4" creationId="{9A13E2D8-2F59-44C1-B1D2-79C300C26DD4}"/>
          </ac:spMkLst>
        </pc:spChg>
        <pc:spChg chg="del">
          <ac:chgData name="Alfred Smith" userId="3c60a3631c0db8ad" providerId="LiveId" clId="{E0A912D8-0E75-49D7-96C2-09A7AFA2B658}" dt="2025-04-14T10:18:35.895" v="9" actId="478"/>
          <ac:spMkLst>
            <pc:docMk/>
            <pc:sldMk cId="2422728137" sldId="447"/>
            <ac:spMk id="6" creationId="{416C064E-628E-47C0-A712-DB178FE9901E}"/>
          </ac:spMkLst>
        </pc:spChg>
      </pc:sldChg>
      <pc:sldChg chg="addSp delSp modSp mod">
        <pc:chgData name="Alfred Smith" userId="3c60a3631c0db8ad" providerId="LiveId" clId="{E0A912D8-0E75-49D7-96C2-09A7AFA2B658}" dt="2025-04-14T10:18:46.606" v="12"/>
        <pc:sldMkLst>
          <pc:docMk/>
          <pc:sldMk cId="4160448636" sldId="449"/>
        </pc:sldMkLst>
        <pc:spChg chg="add mod">
          <ac:chgData name="Alfred Smith" userId="3c60a3631c0db8ad" providerId="LiveId" clId="{E0A912D8-0E75-49D7-96C2-09A7AFA2B658}" dt="2025-04-14T10:18:46.606" v="12"/>
          <ac:spMkLst>
            <pc:docMk/>
            <pc:sldMk cId="4160448636" sldId="449"/>
            <ac:spMk id="2" creationId="{7DDE08F1-ED86-44B1-3FD7-697910824C75}"/>
          </ac:spMkLst>
        </pc:spChg>
        <pc:spChg chg="add mod">
          <ac:chgData name="Alfred Smith" userId="3c60a3631c0db8ad" providerId="LiveId" clId="{E0A912D8-0E75-49D7-96C2-09A7AFA2B658}" dt="2025-04-14T10:18:46.606" v="12"/>
          <ac:spMkLst>
            <pc:docMk/>
            <pc:sldMk cId="4160448636" sldId="449"/>
            <ac:spMk id="3" creationId="{7799F4F9-DFB0-61F3-D45A-01424C7A25CA}"/>
          </ac:spMkLst>
        </pc:spChg>
        <pc:spChg chg="del">
          <ac:chgData name="Alfred Smith" userId="3c60a3631c0db8ad" providerId="LiveId" clId="{E0A912D8-0E75-49D7-96C2-09A7AFA2B658}" dt="2025-04-14T10:18:46.077" v="11" actId="478"/>
          <ac:spMkLst>
            <pc:docMk/>
            <pc:sldMk cId="4160448636" sldId="449"/>
            <ac:spMk id="4" creationId="{9A13E2D8-2F59-44C1-B1D2-79C300C26DD4}"/>
          </ac:spMkLst>
        </pc:spChg>
        <pc:spChg chg="del">
          <ac:chgData name="Alfred Smith" userId="3c60a3631c0db8ad" providerId="LiveId" clId="{E0A912D8-0E75-49D7-96C2-09A7AFA2B658}" dt="2025-04-14T10:18:46.077" v="11" actId="478"/>
          <ac:spMkLst>
            <pc:docMk/>
            <pc:sldMk cId="4160448636" sldId="449"/>
            <ac:spMk id="6" creationId="{416C064E-628E-47C0-A712-DB178FE9901E}"/>
          </ac:spMkLst>
        </pc:spChg>
      </pc:sldChg>
      <pc:sldChg chg="addSp delSp modSp mod">
        <pc:chgData name="Alfred Smith" userId="3c60a3631c0db8ad" providerId="LiveId" clId="{E0A912D8-0E75-49D7-96C2-09A7AFA2B658}" dt="2025-04-14T10:19:05.040" v="14"/>
        <pc:sldMkLst>
          <pc:docMk/>
          <pc:sldMk cId="3386340796" sldId="451"/>
        </pc:sldMkLst>
        <pc:spChg chg="add mod">
          <ac:chgData name="Alfred Smith" userId="3c60a3631c0db8ad" providerId="LiveId" clId="{E0A912D8-0E75-49D7-96C2-09A7AFA2B658}" dt="2025-04-14T10:19:05.040" v="14"/>
          <ac:spMkLst>
            <pc:docMk/>
            <pc:sldMk cId="3386340796" sldId="451"/>
            <ac:spMk id="2" creationId="{2C1A8CC2-306B-D5EB-A019-60846FB298D1}"/>
          </ac:spMkLst>
        </pc:spChg>
        <pc:spChg chg="add mod">
          <ac:chgData name="Alfred Smith" userId="3c60a3631c0db8ad" providerId="LiveId" clId="{E0A912D8-0E75-49D7-96C2-09A7AFA2B658}" dt="2025-04-14T10:19:05.040" v="14"/>
          <ac:spMkLst>
            <pc:docMk/>
            <pc:sldMk cId="3386340796" sldId="451"/>
            <ac:spMk id="3" creationId="{91D3FAD6-587D-9E9D-A605-F18F52D752B9}"/>
          </ac:spMkLst>
        </pc:spChg>
        <pc:spChg chg="del">
          <ac:chgData name="Alfred Smith" userId="3c60a3631c0db8ad" providerId="LiveId" clId="{E0A912D8-0E75-49D7-96C2-09A7AFA2B658}" dt="2025-04-14T10:18:55.390" v="13" actId="478"/>
          <ac:spMkLst>
            <pc:docMk/>
            <pc:sldMk cId="3386340796" sldId="451"/>
            <ac:spMk id="4" creationId="{9A13E2D8-2F59-44C1-B1D2-79C300C26DD4}"/>
          </ac:spMkLst>
        </pc:spChg>
        <pc:spChg chg="del">
          <ac:chgData name="Alfred Smith" userId="3c60a3631c0db8ad" providerId="LiveId" clId="{E0A912D8-0E75-49D7-96C2-09A7AFA2B658}" dt="2025-04-14T10:18:55.390" v="13" actId="478"/>
          <ac:spMkLst>
            <pc:docMk/>
            <pc:sldMk cId="3386340796" sldId="451"/>
            <ac:spMk id="6" creationId="{416C064E-628E-47C0-A712-DB178FE9901E}"/>
          </ac:spMkLst>
        </pc:spChg>
      </pc:sldChg>
      <pc:sldChg chg="addSp delSp modSp mod">
        <pc:chgData name="Alfred Smith" userId="3c60a3631c0db8ad" providerId="LiveId" clId="{E0A912D8-0E75-49D7-96C2-09A7AFA2B658}" dt="2025-04-14T10:19:15.167" v="16"/>
        <pc:sldMkLst>
          <pc:docMk/>
          <pc:sldMk cId="283334129" sldId="453"/>
        </pc:sldMkLst>
        <pc:spChg chg="add mod">
          <ac:chgData name="Alfred Smith" userId="3c60a3631c0db8ad" providerId="LiveId" clId="{E0A912D8-0E75-49D7-96C2-09A7AFA2B658}" dt="2025-04-14T10:19:15.167" v="16"/>
          <ac:spMkLst>
            <pc:docMk/>
            <pc:sldMk cId="283334129" sldId="453"/>
            <ac:spMk id="2" creationId="{617EF652-62F9-1BD3-0712-7A0A2F3C85E9}"/>
          </ac:spMkLst>
        </pc:spChg>
        <pc:spChg chg="add mod">
          <ac:chgData name="Alfred Smith" userId="3c60a3631c0db8ad" providerId="LiveId" clId="{E0A912D8-0E75-49D7-96C2-09A7AFA2B658}" dt="2025-04-14T10:19:15.167" v="16"/>
          <ac:spMkLst>
            <pc:docMk/>
            <pc:sldMk cId="283334129" sldId="453"/>
            <ac:spMk id="3" creationId="{9C112CC5-333A-6417-EC69-BE6AF53B60B5}"/>
          </ac:spMkLst>
        </pc:spChg>
        <pc:spChg chg="del">
          <ac:chgData name="Alfred Smith" userId="3c60a3631c0db8ad" providerId="LiveId" clId="{E0A912D8-0E75-49D7-96C2-09A7AFA2B658}" dt="2025-04-14T10:19:14.618" v="15" actId="478"/>
          <ac:spMkLst>
            <pc:docMk/>
            <pc:sldMk cId="283334129" sldId="453"/>
            <ac:spMk id="4" creationId="{9A13E2D8-2F59-44C1-B1D2-79C300C26DD4}"/>
          </ac:spMkLst>
        </pc:spChg>
        <pc:spChg chg="del">
          <ac:chgData name="Alfred Smith" userId="3c60a3631c0db8ad" providerId="LiveId" clId="{E0A912D8-0E75-49D7-96C2-09A7AFA2B658}" dt="2025-04-14T10:19:14.618" v="15" actId="478"/>
          <ac:spMkLst>
            <pc:docMk/>
            <pc:sldMk cId="283334129" sldId="453"/>
            <ac:spMk id="6" creationId="{416C064E-628E-47C0-A712-DB178FE9901E}"/>
          </ac:spMkLst>
        </pc:spChg>
      </pc:sldChg>
      <pc:sldChg chg="addSp delSp modSp mod">
        <pc:chgData name="Alfred Smith" userId="3c60a3631c0db8ad" providerId="LiveId" clId="{E0A912D8-0E75-49D7-96C2-09A7AFA2B658}" dt="2025-04-14T10:19:33.133" v="18"/>
        <pc:sldMkLst>
          <pc:docMk/>
          <pc:sldMk cId="1799939013" sldId="455"/>
        </pc:sldMkLst>
        <pc:spChg chg="add mod">
          <ac:chgData name="Alfred Smith" userId="3c60a3631c0db8ad" providerId="LiveId" clId="{E0A912D8-0E75-49D7-96C2-09A7AFA2B658}" dt="2025-04-14T10:19:33.133" v="18"/>
          <ac:spMkLst>
            <pc:docMk/>
            <pc:sldMk cId="1799939013" sldId="455"/>
            <ac:spMk id="3" creationId="{745B9E07-4F25-A102-038E-19E303D9FFD8}"/>
          </ac:spMkLst>
        </pc:spChg>
        <pc:spChg chg="del">
          <ac:chgData name="Alfred Smith" userId="3c60a3631c0db8ad" providerId="LiveId" clId="{E0A912D8-0E75-49D7-96C2-09A7AFA2B658}" dt="2025-04-14T10:19:32.560" v="17" actId="478"/>
          <ac:spMkLst>
            <pc:docMk/>
            <pc:sldMk cId="1799939013" sldId="455"/>
            <ac:spMk id="4" creationId="{9A13E2D8-2F59-44C1-B1D2-79C300C26DD4}"/>
          </ac:spMkLst>
        </pc:spChg>
        <pc:spChg chg="add mod">
          <ac:chgData name="Alfred Smith" userId="3c60a3631c0db8ad" providerId="LiveId" clId="{E0A912D8-0E75-49D7-96C2-09A7AFA2B658}" dt="2025-04-14T10:19:33.133" v="18"/>
          <ac:spMkLst>
            <pc:docMk/>
            <pc:sldMk cId="1799939013" sldId="455"/>
            <ac:spMk id="5" creationId="{0B97E8FA-6165-1D9D-1CB6-F1471FF45BCD}"/>
          </ac:spMkLst>
        </pc:spChg>
        <pc:spChg chg="del">
          <ac:chgData name="Alfred Smith" userId="3c60a3631c0db8ad" providerId="LiveId" clId="{E0A912D8-0E75-49D7-96C2-09A7AFA2B658}" dt="2025-04-14T10:19:32.560" v="17" actId="478"/>
          <ac:spMkLst>
            <pc:docMk/>
            <pc:sldMk cId="1799939013" sldId="455"/>
            <ac:spMk id="6" creationId="{416C064E-628E-47C0-A712-DB178FE9901E}"/>
          </ac:spMkLst>
        </pc:spChg>
      </pc:sldChg>
      <pc:sldChg chg="addSp delSp modSp mod">
        <pc:chgData name="Alfred Smith" userId="3c60a3631c0db8ad" providerId="LiveId" clId="{E0A912D8-0E75-49D7-96C2-09A7AFA2B658}" dt="2025-04-14T10:19:45.696" v="20"/>
        <pc:sldMkLst>
          <pc:docMk/>
          <pc:sldMk cId="2618424304" sldId="457"/>
        </pc:sldMkLst>
        <pc:spChg chg="add mod">
          <ac:chgData name="Alfred Smith" userId="3c60a3631c0db8ad" providerId="LiveId" clId="{E0A912D8-0E75-49D7-96C2-09A7AFA2B658}" dt="2025-04-14T10:19:45.696" v="20"/>
          <ac:spMkLst>
            <pc:docMk/>
            <pc:sldMk cId="2618424304" sldId="457"/>
            <ac:spMk id="2" creationId="{D7CA2139-B4F3-6763-03FD-C17FFD37C03B}"/>
          </ac:spMkLst>
        </pc:spChg>
        <pc:spChg chg="add mod">
          <ac:chgData name="Alfred Smith" userId="3c60a3631c0db8ad" providerId="LiveId" clId="{E0A912D8-0E75-49D7-96C2-09A7AFA2B658}" dt="2025-04-14T10:19:45.696" v="20"/>
          <ac:spMkLst>
            <pc:docMk/>
            <pc:sldMk cId="2618424304" sldId="457"/>
            <ac:spMk id="3" creationId="{F769F710-2185-105B-EE9E-44C4F0635E89}"/>
          </ac:spMkLst>
        </pc:spChg>
        <pc:spChg chg="del">
          <ac:chgData name="Alfred Smith" userId="3c60a3631c0db8ad" providerId="LiveId" clId="{E0A912D8-0E75-49D7-96C2-09A7AFA2B658}" dt="2025-04-14T10:19:45.181" v="19" actId="478"/>
          <ac:spMkLst>
            <pc:docMk/>
            <pc:sldMk cId="2618424304" sldId="457"/>
            <ac:spMk id="4" creationId="{9A13E2D8-2F59-44C1-B1D2-79C300C26DD4}"/>
          </ac:spMkLst>
        </pc:spChg>
        <pc:spChg chg="del">
          <ac:chgData name="Alfred Smith" userId="3c60a3631c0db8ad" providerId="LiveId" clId="{E0A912D8-0E75-49D7-96C2-09A7AFA2B658}" dt="2025-04-14T10:19:45.181" v="19" actId="478"/>
          <ac:spMkLst>
            <pc:docMk/>
            <pc:sldMk cId="2618424304" sldId="457"/>
            <ac:spMk id="6" creationId="{416C064E-628E-47C0-A712-DB178FE9901E}"/>
          </ac:spMkLst>
        </pc:spChg>
      </pc:sldChg>
      <pc:sldChg chg="addSp delSp modSp mod">
        <pc:chgData name="Alfred Smith" userId="3c60a3631c0db8ad" providerId="LiveId" clId="{E0A912D8-0E75-49D7-96C2-09A7AFA2B658}" dt="2025-04-14T10:19:54.523" v="22"/>
        <pc:sldMkLst>
          <pc:docMk/>
          <pc:sldMk cId="2789980734" sldId="458"/>
        </pc:sldMkLst>
        <pc:spChg chg="add mod">
          <ac:chgData name="Alfred Smith" userId="3c60a3631c0db8ad" providerId="LiveId" clId="{E0A912D8-0E75-49D7-96C2-09A7AFA2B658}" dt="2025-04-14T10:19:54.523" v="22"/>
          <ac:spMkLst>
            <pc:docMk/>
            <pc:sldMk cId="2789980734" sldId="458"/>
            <ac:spMk id="2" creationId="{001E55FA-C589-9038-936B-0C7FAFF0E3D7}"/>
          </ac:spMkLst>
        </pc:spChg>
        <pc:spChg chg="add mod">
          <ac:chgData name="Alfred Smith" userId="3c60a3631c0db8ad" providerId="LiveId" clId="{E0A912D8-0E75-49D7-96C2-09A7AFA2B658}" dt="2025-04-14T10:19:54.523" v="22"/>
          <ac:spMkLst>
            <pc:docMk/>
            <pc:sldMk cId="2789980734" sldId="458"/>
            <ac:spMk id="3" creationId="{96C21F32-DD8B-F720-FD5D-007EBC5B5892}"/>
          </ac:spMkLst>
        </pc:spChg>
        <pc:spChg chg="del">
          <ac:chgData name="Alfred Smith" userId="3c60a3631c0db8ad" providerId="LiveId" clId="{E0A912D8-0E75-49D7-96C2-09A7AFA2B658}" dt="2025-04-14T10:19:54.018" v="21" actId="478"/>
          <ac:spMkLst>
            <pc:docMk/>
            <pc:sldMk cId="2789980734" sldId="458"/>
            <ac:spMk id="4" creationId="{9A13E2D8-2F59-44C1-B1D2-79C300C26DD4}"/>
          </ac:spMkLst>
        </pc:spChg>
        <pc:spChg chg="del">
          <ac:chgData name="Alfred Smith" userId="3c60a3631c0db8ad" providerId="LiveId" clId="{E0A912D8-0E75-49D7-96C2-09A7AFA2B658}" dt="2025-04-14T10:19:54.018" v="21" actId="478"/>
          <ac:spMkLst>
            <pc:docMk/>
            <pc:sldMk cId="2789980734" sldId="458"/>
            <ac:spMk id="6" creationId="{416C064E-628E-47C0-A712-DB178FE9901E}"/>
          </ac:spMkLst>
        </pc:spChg>
      </pc:sldChg>
      <pc:sldChg chg="addSp delSp modSp mod">
        <pc:chgData name="Alfred Smith" userId="3c60a3631c0db8ad" providerId="LiveId" clId="{E0A912D8-0E75-49D7-96C2-09A7AFA2B658}" dt="2025-04-14T10:20:04.012" v="24"/>
        <pc:sldMkLst>
          <pc:docMk/>
          <pc:sldMk cId="783514268" sldId="459"/>
        </pc:sldMkLst>
        <pc:spChg chg="add mod">
          <ac:chgData name="Alfred Smith" userId="3c60a3631c0db8ad" providerId="LiveId" clId="{E0A912D8-0E75-49D7-96C2-09A7AFA2B658}" dt="2025-04-14T10:20:04.012" v="24"/>
          <ac:spMkLst>
            <pc:docMk/>
            <pc:sldMk cId="783514268" sldId="459"/>
            <ac:spMk id="2" creationId="{816B432F-CC47-E946-EA54-756B14AA5CE7}"/>
          </ac:spMkLst>
        </pc:spChg>
        <pc:spChg chg="del">
          <ac:chgData name="Alfred Smith" userId="3c60a3631c0db8ad" providerId="LiveId" clId="{E0A912D8-0E75-49D7-96C2-09A7AFA2B658}" dt="2025-04-14T10:20:03.453" v="23" actId="478"/>
          <ac:spMkLst>
            <pc:docMk/>
            <pc:sldMk cId="783514268" sldId="459"/>
            <ac:spMk id="4" creationId="{9A13E2D8-2F59-44C1-B1D2-79C300C26DD4}"/>
          </ac:spMkLst>
        </pc:spChg>
        <pc:spChg chg="add mod">
          <ac:chgData name="Alfred Smith" userId="3c60a3631c0db8ad" providerId="LiveId" clId="{E0A912D8-0E75-49D7-96C2-09A7AFA2B658}" dt="2025-04-14T10:20:04.012" v="24"/>
          <ac:spMkLst>
            <pc:docMk/>
            <pc:sldMk cId="783514268" sldId="459"/>
            <ac:spMk id="5" creationId="{8B755581-CE1E-DAAB-B572-63F070D4ECA5}"/>
          </ac:spMkLst>
        </pc:spChg>
        <pc:spChg chg="del">
          <ac:chgData name="Alfred Smith" userId="3c60a3631c0db8ad" providerId="LiveId" clId="{E0A912D8-0E75-49D7-96C2-09A7AFA2B658}" dt="2025-04-14T10:20:03.453" v="23" actId="478"/>
          <ac:spMkLst>
            <pc:docMk/>
            <pc:sldMk cId="783514268" sldId="459"/>
            <ac:spMk id="6" creationId="{416C064E-628E-47C0-A712-DB178FE9901E}"/>
          </ac:spMkLst>
        </pc:spChg>
      </pc:sldChg>
      <pc:sldChg chg="addSp delSp modSp mod">
        <pc:chgData name="Alfred Smith" userId="3c60a3631c0db8ad" providerId="LiveId" clId="{E0A912D8-0E75-49D7-96C2-09A7AFA2B658}" dt="2025-04-14T10:20:16.218" v="26"/>
        <pc:sldMkLst>
          <pc:docMk/>
          <pc:sldMk cId="3868250199" sldId="461"/>
        </pc:sldMkLst>
        <pc:spChg chg="add mod">
          <ac:chgData name="Alfred Smith" userId="3c60a3631c0db8ad" providerId="LiveId" clId="{E0A912D8-0E75-49D7-96C2-09A7AFA2B658}" dt="2025-04-14T10:20:16.218" v="26"/>
          <ac:spMkLst>
            <pc:docMk/>
            <pc:sldMk cId="3868250199" sldId="461"/>
            <ac:spMk id="3" creationId="{B8F9E491-32A2-6C06-28AE-A724354D04D8}"/>
          </ac:spMkLst>
        </pc:spChg>
        <pc:spChg chg="del">
          <ac:chgData name="Alfred Smith" userId="3c60a3631c0db8ad" providerId="LiveId" clId="{E0A912D8-0E75-49D7-96C2-09A7AFA2B658}" dt="2025-04-14T10:20:15.706" v="25" actId="478"/>
          <ac:spMkLst>
            <pc:docMk/>
            <pc:sldMk cId="3868250199" sldId="461"/>
            <ac:spMk id="4" creationId="{9A13E2D8-2F59-44C1-B1D2-79C300C26DD4}"/>
          </ac:spMkLst>
        </pc:spChg>
        <pc:spChg chg="add mod">
          <ac:chgData name="Alfred Smith" userId="3c60a3631c0db8ad" providerId="LiveId" clId="{E0A912D8-0E75-49D7-96C2-09A7AFA2B658}" dt="2025-04-14T10:20:16.218" v="26"/>
          <ac:spMkLst>
            <pc:docMk/>
            <pc:sldMk cId="3868250199" sldId="461"/>
            <ac:spMk id="5" creationId="{E992A704-C40C-6056-BDF6-4DC1202F6474}"/>
          </ac:spMkLst>
        </pc:spChg>
        <pc:spChg chg="del">
          <ac:chgData name="Alfred Smith" userId="3c60a3631c0db8ad" providerId="LiveId" clId="{E0A912D8-0E75-49D7-96C2-09A7AFA2B658}" dt="2025-04-14T10:20:15.706" v="25" actId="478"/>
          <ac:spMkLst>
            <pc:docMk/>
            <pc:sldMk cId="3868250199" sldId="461"/>
            <ac:spMk id="6" creationId="{416C064E-628E-47C0-A712-DB178FE9901E}"/>
          </ac:spMkLst>
        </pc:spChg>
      </pc:sldChg>
      <pc:sldChg chg="addSp delSp modSp mod">
        <pc:chgData name="Alfred Smith" userId="3c60a3631c0db8ad" providerId="LiveId" clId="{E0A912D8-0E75-49D7-96C2-09A7AFA2B658}" dt="2025-04-14T10:20:30.552" v="28"/>
        <pc:sldMkLst>
          <pc:docMk/>
          <pc:sldMk cId="2982327576" sldId="463"/>
        </pc:sldMkLst>
        <pc:spChg chg="add mod">
          <ac:chgData name="Alfred Smith" userId="3c60a3631c0db8ad" providerId="LiveId" clId="{E0A912D8-0E75-49D7-96C2-09A7AFA2B658}" dt="2025-04-14T10:20:30.552" v="28"/>
          <ac:spMkLst>
            <pc:docMk/>
            <pc:sldMk cId="2982327576" sldId="463"/>
            <ac:spMk id="2" creationId="{8981AF7E-15E1-67C4-D583-873ACDDCD825}"/>
          </ac:spMkLst>
        </pc:spChg>
        <pc:spChg chg="add mod">
          <ac:chgData name="Alfred Smith" userId="3c60a3631c0db8ad" providerId="LiveId" clId="{E0A912D8-0E75-49D7-96C2-09A7AFA2B658}" dt="2025-04-14T10:20:30.552" v="28"/>
          <ac:spMkLst>
            <pc:docMk/>
            <pc:sldMk cId="2982327576" sldId="463"/>
            <ac:spMk id="3" creationId="{58171D13-5D75-F957-22F5-01ABB371405F}"/>
          </ac:spMkLst>
        </pc:spChg>
        <pc:spChg chg="del">
          <ac:chgData name="Alfred Smith" userId="3c60a3631c0db8ad" providerId="LiveId" clId="{E0A912D8-0E75-49D7-96C2-09A7AFA2B658}" dt="2025-04-14T10:20:29.980" v="27" actId="478"/>
          <ac:spMkLst>
            <pc:docMk/>
            <pc:sldMk cId="2982327576" sldId="463"/>
            <ac:spMk id="4" creationId="{9A13E2D8-2F59-44C1-B1D2-79C300C26DD4}"/>
          </ac:spMkLst>
        </pc:spChg>
        <pc:spChg chg="del">
          <ac:chgData name="Alfred Smith" userId="3c60a3631c0db8ad" providerId="LiveId" clId="{E0A912D8-0E75-49D7-96C2-09A7AFA2B658}" dt="2025-04-14T10:20:29.980" v="27" actId="478"/>
          <ac:spMkLst>
            <pc:docMk/>
            <pc:sldMk cId="2982327576" sldId="463"/>
            <ac:spMk id="6" creationId="{416C064E-628E-47C0-A712-DB178FE9901E}"/>
          </ac:spMkLst>
        </pc:spChg>
      </pc:sldChg>
      <pc:sldChg chg="addSp delSp modSp mod">
        <pc:chgData name="Alfred Smith" userId="3c60a3631c0db8ad" providerId="LiveId" clId="{E0A912D8-0E75-49D7-96C2-09A7AFA2B658}" dt="2025-04-14T10:17:39.317" v="1"/>
        <pc:sldMkLst>
          <pc:docMk/>
          <pc:sldMk cId="3596600315" sldId="468"/>
        </pc:sldMkLst>
        <pc:spChg chg="del">
          <ac:chgData name="Alfred Smith" userId="3c60a3631c0db8ad" providerId="LiveId" clId="{E0A912D8-0E75-49D7-96C2-09A7AFA2B658}" dt="2025-04-14T10:17:38.582" v="0" actId="478"/>
          <ac:spMkLst>
            <pc:docMk/>
            <pc:sldMk cId="3596600315" sldId="468"/>
            <ac:spMk id="3" creationId="{0162BEE1-134B-8B70-2BB8-9226F1DF1614}"/>
          </ac:spMkLst>
        </pc:spChg>
        <pc:spChg chg="add mod">
          <ac:chgData name="Alfred Smith" userId="3c60a3631c0db8ad" providerId="LiveId" clId="{E0A912D8-0E75-49D7-96C2-09A7AFA2B658}" dt="2025-04-14T10:17:39.317" v="1"/>
          <ac:spMkLst>
            <pc:docMk/>
            <pc:sldMk cId="3596600315" sldId="468"/>
            <ac:spMk id="5" creationId="{AE8AB0F1-1D74-7555-32FB-10EE5CFFCC9B}"/>
          </ac:spMkLst>
        </pc:spChg>
      </pc:sldChg>
      <pc:sldChg chg="addSp modSp">
        <pc:chgData name="Alfred Smith" userId="3c60a3631c0db8ad" providerId="LiveId" clId="{E0A912D8-0E75-49D7-96C2-09A7AFA2B658}" dt="2025-04-14T10:17:48.041" v="2"/>
        <pc:sldMkLst>
          <pc:docMk/>
          <pc:sldMk cId="888464865" sldId="471"/>
        </pc:sldMkLst>
        <pc:spChg chg="add mod">
          <ac:chgData name="Alfred Smith" userId="3c60a3631c0db8ad" providerId="LiveId" clId="{E0A912D8-0E75-49D7-96C2-09A7AFA2B658}" dt="2025-04-14T10:17:48.041" v="2"/>
          <ac:spMkLst>
            <pc:docMk/>
            <pc:sldMk cId="888464865" sldId="471"/>
            <ac:spMk id="5" creationId="{9B283F22-5DC0-CFA1-6B8B-9CEF3884536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2025/04/14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Jesus</a:t>
            </a:r>
            <a:r>
              <a:rPr lang="en-IN" sz="1800" b="1" i="0" u="none" strike="noStrike" baseline="0" dirty="0">
                <a:latin typeface="TimesNewRomanPS-BoldMT"/>
              </a:rPr>
              <a:t>’ Childhood</a:t>
            </a:r>
          </a:p>
          <a:p>
            <a:pPr algn="l"/>
            <a:r>
              <a:rPr lang="en-US" sz="1800" b="0" i="0" u="none" strike="noStrike" baseline="0" dirty="0">
                <a:latin typeface="TimesNewRomanPSMT"/>
              </a:rPr>
              <a:t>1. Simeon and Anna - Luke 2:21-38 (Left Top)</a:t>
            </a:r>
          </a:p>
          <a:p>
            <a:pPr algn="l"/>
            <a:r>
              <a:rPr lang="en-US" sz="1800" b="0" i="0" u="none" strike="noStrike" baseline="0" dirty="0">
                <a:latin typeface="TimesNewRomanPSMT"/>
              </a:rPr>
              <a:t>2. The Magi give gifts to Jesus - Matt 2:1-11 (Right Center)</a:t>
            </a:r>
          </a:p>
          <a:p>
            <a:pPr algn="l"/>
            <a:r>
              <a:rPr lang="en-US" sz="1800" b="0" i="0" u="none" strike="noStrike" baseline="0" dirty="0">
                <a:latin typeface="TimesNewRomanPSMT"/>
              </a:rPr>
              <a:t>3. Flight to Egypt and return to Nazareth - Matthew 2:12-23 (Left)</a:t>
            </a:r>
          </a:p>
          <a:p>
            <a:pPr algn="l"/>
            <a:r>
              <a:rPr lang="en-US" sz="1800" b="0" i="0" u="none" strike="noStrike" baseline="0" dirty="0">
                <a:latin typeface="TimesNewRomanPSMT"/>
              </a:rPr>
              <a:t>4. Childhood in the Temple - 2:40-52 (Right Bottom)</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31-1</a:t>
            </a:r>
          </a:p>
        </p:txBody>
      </p:sp>
      <p:pic>
        <p:nvPicPr>
          <p:cNvPr id="4" name="Audio 3">
            <a:hlinkClick r:id="" action="ppaction://media"/>
            <a:extLst>
              <a:ext uri="{FF2B5EF4-FFF2-40B4-BE49-F238E27FC236}">
                <a16:creationId xmlns:a16="http://schemas.microsoft.com/office/drawing/2014/main" id="{729A34CA-BA09-11CD-5D72-5C1C939ACC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AE8AB0F1-1D74-7555-32FB-10EE5CFFCC9B}"/>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336"/>
    </mc:Choice>
    <mc:Fallback xmlns="">
      <p:transition spd="slow" advTm="3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64060DC1-8AA8-E893-4D9C-2F7D1E86C01E}"/>
              </a:ext>
            </a:extLst>
          </p:cNvPr>
          <p:cNvPicPr>
            <a:picLocks noChangeAspect="1"/>
          </p:cNvPicPr>
          <p:nvPr/>
        </p:nvPicPr>
        <p:blipFill rotWithShape="1">
          <a:blip r:embed="rId2"/>
          <a:srcRect b="54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4AC770A-C18B-B23A-5879-C16C07925E73}"/>
              </a:ext>
            </a:extLst>
          </p:cNvPr>
          <p:cNvSpPr txBox="1"/>
          <p:nvPr/>
        </p:nvSpPr>
        <p:spPr>
          <a:xfrm>
            <a:off x="526591" y="5927940"/>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89CA2645-0BC6-4BAF-70A2-D3F0EC0B96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C775EA6-D0DC-FC60-1F4B-EFD864D45BEA}"/>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25Now there was a man in Jerusalem named Simeon, who was righteous and devout. He was waiting for the consolation of Israel, and the Holy Spirit was upon him. 26The Holy Spirit had revealed to him that he would not see death before he had seen the Lord’s Christ. </a:t>
            </a:r>
            <a:endParaRPr lang="en-ZA" sz="1600" dirty="0"/>
          </a:p>
        </p:txBody>
      </p:sp>
      <p:sp>
        <p:nvSpPr>
          <p:cNvPr id="3" name="TextBox 2">
            <a:extLst>
              <a:ext uri="{FF2B5EF4-FFF2-40B4-BE49-F238E27FC236}">
                <a16:creationId xmlns:a16="http://schemas.microsoft.com/office/drawing/2014/main" id="{DDF0ABB7-ABE3-C5C3-6FFB-AF0A74C92288}"/>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25ཡེ་རུ་སཱ་ལེམ་དུ་སི་མུ་ཨོན་ཟེར་བའི་མི་ཞིག་ཡོད་པ་དེ་ནི་གཞུང་རྒྱུད་དྲང་ཞིང་དད་པ་རྣམ་དག་ཅན་ཞིག་ཡིན༌ཏེ། ཡེས་ར་ཨེལ་མི་རིགས་ཀྱི་སེམས་གསོ་མཁན་ལ་སྒུག་བཞིན་པ་དང་དམ་པའི་ཐུགས་ཉིད་དང་ལྡན་པ་ཞིག་ཀྱང་ཡིན། 26དམ་པའི་ཐུགས་ཉིད་ཀྱིས་ཁོ་རང་ལ་ཁྱོད་ཀྱིས་རང་ཉིད་མ་ཤི་བའི་སྔོན་ལ་གཙོ་བོའི་མཱ་ཤི་ཀ་མཐོང་བར་འགྱུར་ཞེས་མངོན་པར་བསྟན་མྱོང་བས།</a:t>
            </a:r>
            <a:endParaRPr lang="en-ZA"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24251"/>
    </mc:Choice>
    <mc:Fallback xmlns="">
      <p:transition spd="slow" advTm="24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1CB6CD8-745E-608B-4035-53318287C3D5}"/>
              </a:ext>
            </a:extLst>
          </p:cNvPr>
          <p:cNvPicPr>
            <a:picLocks noChangeAspect="1"/>
          </p:cNvPicPr>
          <p:nvPr/>
        </p:nvPicPr>
        <p:blipFill>
          <a:blip r:embed="rId2"/>
          <a:stretch>
            <a:fillRect/>
          </a:stretch>
        </p:blipFill>
        <p:spPr>
          <a:xfrm>
            <a:off x="0" y="-920945"/>
            <a:ext cx="12192000" cy="7778945"/>
          </a:xfrm>
          <a:prstGeom prst="rect">
            <a:avLst/>
          </a:prstGeom>
        </p:spPr>
      </p:pic>
      <p:sp>
        <p:nvSpPr>
          <p:cNvPr id="2" name="TextBox 1">
            <a:extLst>
              <a:ext uri="{FF2B5EF4-FFF2-40B4-BE49-F238E27FC236}">
                <a16:creationId xmlns:a16="http://schemas.microsoft.com/office/drawing/2014/main" id="{571F0CDC-B388-23E1-2D31-C09E59CB1148}"/>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3CAD99C3-B88A-5CEB-6F61-DED57CEE4D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DDE08F1-ED86-44B1-3FD7-697910824C75}"/>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27Led by the Spirit, he went into the temple courts. And when the parents brought in the child Jesus to do for Him what was customary under the Law,</a:t>
            </a:r>
            <a:endParaRPr lang="en-ZA" dirty="0"/>
          </a:p>
        </p:txBody>
      </p:sp>
      <p:sp>
        <p:nvSpPr>
          <p:cNvPr id="3" name="TextBox 2">
            <a:extLst>
              <a:ext uri="{FF2B5EF4-FFF2-40B4-BE49-F238E27FC236}">
                <a16:creationId xmlns:a16="http://schemas.microsoft.com/office/drawing/2014/main" id="{7799F4F9-DFB0-61F3-D45A-01424C7A25CA}"/>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27དམ་པའི་ཐུགས་ཉིད་ཀྱིས་བསྐུལ་བ་བཞིན་ཁོ་རང་མཆོད་ཁང་དུ་སོང༌སྟེ། བཀའ་ཁྲིམས་ཀྱི་སྲོལ་བཞིན་སྒྲུབ་པའི་ཕྱིར་སྲས་ཡེ་ཤུའི་ཡབ་ཡུམ་གཉིས་ཀྱིས་ཁོང་གནས་དེར་འཁྱེར་ཡོང་བར༌ཕྲད་ཅིང་།</a:t>
            </a:r>
            <a:endParaRPr lang="en-ZA" dirty="0"/>
          </a:p>
        </p:txBody>
      </p:sp>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2595"/>
    </mc:Choice>
    <mc:Fallback xmlns="">
      <p:transition spd="slow" advTm="12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A7ACA5E-267D-7751-C94C-EAD23A5964AA}"/>
              </a:ext>
            </a:extLst>
          </p:cNvPr>
          <p:cNvPicPr>
            <a:picLocks noChangeAspect="1"/>
          </p:cNvPicPr>
          <p:nvPr/>
        </p:nvPicPr>
        <p:blipFill rotWithShape="1">
          <a:blip r:embed="rId2"/>
          <a:srcRect t="272" b="35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C847231-EA62-61C5-BFE6-3431DB30783E}"/>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A7A8092A-0D74-22E6-207A-B689011CA9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C1A8CC2-306B-D5EB-A019-60846FB298D1}"/>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28Simeon took Him in his arms and blessed God, saying:</a:t>
            </a:r>
          </a:p>
          <a:p>
            <a:r>
              <a:rPr lang="en-US" sz="4400" dirty="0">
                <a:solidFill>
                  <a:srgbClr val="121212"/>
                </a:solidFill>
                <a:latin typeface="ArialMT"/>
              </a:rPr>
              <a:t>29“Sovereign Lord, as You have promised,</a:t>
            </a:r>
          </a:p>
          <a:p>
            <a:r>
              <a:rPr lang="en-US" sz="4400" dirty="0">
                <a:solidFill>
                  <a:srgbClr val="121212"/>
                </a:solidFill>
                <a:latin typeface="ArialMT"/>
              </a:rPr>
              <a:t>You now dismiss Your servant in peace.</a:t>
            </a:r>
            <a:endParaRPr lang="en-ZA" dirty="0"/>
          </a:p>
        </p:txBody>
      </p:sp>
      <p:sp>
        <p:nvSpPr>
          <p:cNvPr id="3" name="TextBox 2">
            <a:extLst>
              <a:ext uri="{FF2B5EF4-FFF2-40B4-BE49-F238E27FC236}">
                <a16:creationId xmlns:a16="http://schemas.microsoft.com/office/drawing/2014/main" id="{91D3FAD6-587D-9E9D-A605-F18F52D752B9}"/>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28སི་མུ་ཨོན་གྱིས་ཕྲུ་གུ་པང་དུ་བླངས་ཏེ་དཀོན་མཆོག་ལ་བསྟོད་ཅིང་བསྔགས་བཞིན་འདི་སྐད༌དུ།</a:t>
            </a:r>
          </a:p>
          <a:p>
            <a:r>
              <a:rPr lang="bo-CN" sz="6000" dirty="0">
                <a:solidFill>
                  <a:srgbClr val="121212"/>
                </a:solidFill>
                <a:latin typeface="ArialMT"/>
              </a:rPr>
              <a:t>29གཙོ་བོ་ཁྱེད་ཀྱི་གསུང་བཞིན་ད༌ལྟའི་དུས་འདི་ལ།།</a:t>
            </a:r>
          </a:p>
          <a:p>
            <a:r>
              <a:rPr lang="bo-CN" sz="6000" dirty="0">
                <a:solidFill>
                  <a:srgbClr val="121212"/>
                </a:solidFill>
                <a:latin typeface="ArialMT"/>
              </a:rPr>
              <a:t>ཁྱེད་ཀྱི་ཞབས་ཕྱི་བདག་ནི་བདེ་བར་འཆི་རུ༌མཛོད།།</a:t>
            </a:r>
          </a:p>
          <a:p>
            <a:endParaRPr lang="en-ZA"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4058"/>
    </mc:Choice>
    <mc:Fallback xmlns="">
      <p:transition spd="slow" advTm="14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D0F654A-B42E-AA9D-3729-F5F7620B7187}"/>
              </a:ext>
            </a:extLst>
          </p:cNvPr>
          <p:cNvPicPr>
            <a:picLocks noChangeAspect="1"/>
          </p:cNvPicPr>
          <p:nvPr/>
        </p:nvPicPr>
        <p:blipFill rotWithShape="1">
          <a:blip r:embed="rId2"/>
          <a:srcRect t="704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99B97C8-D5E8-6AF9-3099-B034B750EE18}"/>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2:28,29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56D5F263-31AB-4BAD-AC2E-86C711255A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17EF652-62F9-1BD3-0712-7A0A2F3C85E9}"/>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30For my eyes have seen Your salvation,</a:t>
            </a:r>
          </a:p>
          <a:p>
            <a:r>
              <a:rPr lang="en-US" sz="4400" dirty="0">
                <a:solidFill>
                  <a:srgbClr val="121212"/>
                </a:solidFill>
                <a:latin typeface="ArialMT"/>
              </a:rPr>
              <a:t>31which You have prepared in the sight of all people,</a:t>
            </a:r>
          </a:p>
          <a:p>
            <a:r>
              <a:rPr lang="en-US" sz="4400" dirty="0">
                <a:solidFill>
                  <a:srgbClr val="121212"/>
                </a:solidFill>
                <a:latin typeface="ArialMT"/>
              </a:rPr>
              <a:t>32a light for revelation to the Gentiles,</a:t>
            </a:r>
          </a:p>
          <a:p>
            <a:r>
              <a:rPr lang="en-US" sz="4400" dirty="0">
                <a:solidFill>
                  <a:srgbClr val="121212"/>
                </a:solidFill>
                <a:latin typeface="ArialMT"/>
              </a:rPr>
              <a:t>and for glory to Your people Israel.”</a:t>
            </a:r>
            <a:endParaRPr lang="en-ZA" dirty="0"/>
          </a:p>
        </p:txBody>
      </p:sp>
      <p:sp>
        <p:nvSpPr>
          <p:cNvPr id="3" name="TextBox 2">
            <a:extLst>
              <a:ext uri="{FF2B5EF4-FFF2-40B4-BE49-F238E27FC236}">
                <a16:creationId xmlns:a16="http://schemas.microsoft.com/office/drawing/2014/main" id="{9C112CC5-333A-6417-EC69-BE6AF53B60B5}"/>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30ཁྱེད་ཀྱིས་མངགས་པའི་སྐྱབས་མགོན་ང་ཡི་མིག་གིས༌མཐོང༌།།</a:t>
            </a:r>
          </a:p>
          <a:p>
            <a:r>
              <a:rPr lang="bo-CN" sz="5400" dirty="0">
                <a:solidFill>
                  <a:srgbClr val="121212"/>
                </a:solidFill>
                <a:latin typeface="ArialMT"/>
              </a:rPr>
              <a:t>31དེ་ནི་ཁྱེད་ཀྱིས་ཐམས་ཅད་ཀུན་ལ་སྟ་གོན༌དང༌།།</a:t>
            </a:r>
          </a:p>
          <a:p>
            <a:r>
              <a:rPr lang="bo-CN" sz="5400" dirty="0">
                <a:solidFill>
                  <a:srgbClr val="121212"/>
                </a:solidFill>
                <a:latin typeface="ArialMT"/>
              </a:rPr>
              <a:t>32ཕྱི་ཕྱོགས་མི་ལ་འཕྲོ་བར་བྱེད་པའི་འོད་ཟེར༌ཡིན།།</a:t>
            </a:r>
          </a:p>
          <a:p>
            <a:r>
              <a:rPr lang="bo-CN" sz="5400" dirty="0">
                <a:solidFill>
                  <a:srgbClr val="121212"/>
                </a:solidFill>
                <a:latin typeface="ArialMT"/>
              </a:rPr>
              <a:t>ཁྱེད་ཀྱི་མི་རྒྱུད་ཡེས་ར་ཨེལ་གྱི་གཟི་བརྗིད༌དོ།།</a:t>
            </a:r>
            <a:r>
              <a:rPr lang="en-IN" sz="5400" dirty="0">
                <a:solidFill>
                  <a:srgbClr val="121212"/>
                </a:solidFill>
                <a:latin typeface="ArialMT"/>
              </a:rPr>
              <a:t> </a:t>
            </a:r>
            <a:r>
              <a:rPr lang="bo-CN" sz="5400" b="0" i="0" dirty="0">
                <a:solidFill>
                  <a:srgbClr val="121212"/>
                </a:solidFill>
                <a:effectLst/>
                <a:latin typeface="ArialMT"/>
              </a:rPr>
              <a:t>ཞེས་ཞུས༌སོ།། </a:t>
            </a:r>
            <a:endParaRPr lang="bo-CN" sz="5400" dirty="0">
              <a:solidFill>
                <a:srgbClr val="121212"/>
              </a:solidFill>
              <a:latin typeface="ArialMT"/>
            </a:endParaRPr>
          </a:p>
          <a:p>
            <a:endParaRPr lang="en-ZA" dirty="0"/>
          </a:p>
        </p:txBody>
      </p:sp>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4506"/>
    </mc:Choice>
    <mc:Fallback xmlns="">
      <p:transition spd="slow" advTm="14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0F654A-B42E-AA9D-3729-F5F7620B7187}"/>
              </a:ext>
            </a:extLst>
          </p:cNvPr>
          <p:cNvPicPr>
            <a:picLocks noChangeAspect="1"/>
          </p:cNvPicPr>
          <p:nvPr/>
        </p:nvPicPr>
        <p:blipFill rotWithShape="1">
          <a:blip r:embed="rId2"/>
          <a:srcRect t="7042"/>
          <a:stretch/>
        </p:blipFill>
        <p:spPr>
          <a:xfrm>
            <a:off x="-2448582" y="-782491"/>
            <a:ext cx="15017953" cy="8446033"/>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6C794F4-005E-EFF5-ED39-D6D6D4E9321F}"/>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2:30-32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1035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81251AB9-DBAF-0E31-FB31-7978AEFC59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745B9E07-4F25-A102-038E-19E303D9FFD8}"/>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33The Child’s father and mother were amazed at what was spoken about Him. </a:t>
            </a:r>
            <a:endParaRPr lang="en-ZA" dirty="0"/>
          </a:p>
        </p:txBody>
      </p:sp>
      <p:sp>
        <p:nvSpPr>
          <p:cNvPr id="5" name="TextBox 4">
            <a:extLst>
              <a:ext uri="{FF2B5EF4-FFF2-40B4-BE49-F238E27FC236}">
                <a16:creationId xmlns:a16="http://schemas.microsoft.com/office/drawing/2014/main" id="{0B97E8FA-6165-1D9D-1CB6-F1471FF45BCD}"/>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33ཕྲུ་གུའི་ཡབ་ཡུམ་གཉིས་སྐྱབས་མགོན་ཡེ་ཤུའི་སྐོར་ལ་གསུངས་པའི་གཏམ་དེར་ངོ་མཚར་སྐྱེས། </a:t>
            </a:r>
            <a:endParaRPr lang="en-ZA" dirty="0"/>
          </a:p>
        </p:txBody>
      </p:sp>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6883"/>
    </mc:Choice>
    <mc:Fallback xmlns="">
      <p:transition spd="slow" advTm="6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FE431D9-A71B-D6CF-96F5-441C78A610D4}"/>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99D642C-22A1-23AA-36B2-B26CAA1C81C2}"/>
              </a:ext>
            </a:extLst>
          </p:cNvPr>
          <p:cNvSpPr txBox="1"/>
          <p:nvPr/>
        </p:nvSpPr>
        <p:spPr>
          <a:xfrm>
            <a:off x="5482581" y="0"/>
            <a:ext cx="6598584" cy="2881745"/>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ལོ་ཀུ 2</a:t>
            </a:r>
          </a:p>
          <a:p>
            <a:r>
              <a:rPr lang="bo-CN" sz="8000" b="1" i="0" dirty="0">
                <a:solidFill>
                  <a:schemeClr val="bg1"/>
                </a:solidFill>
                <a:effectLst>
                  <a:outerShdw blurRad="38100" dist="38100" dir="2700000" algn="tl">
                    <a:srgbClr val="000000">
                      <a:alpha val="43137"/>
                    </a:srgbClr>
                  </a:outerShdw>
                </a:effectLst>
                <a:latin typeface="ArialMT"/>
              </a:rPr>
              <a:t>ཕྲུ་གུ་མཆོད་ཁང་དུ་བསྐྱལ༌བ།</a:t>
            </a:r>
            <a:endParaRPr lang="en-ZA" sz="8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56832DC-B813-16E9-D5E4-F2B78573B7DC}"/>
              </a:ext>
            </a:extLst>
          </p:cNvPr>
          <p:cNvPicPr>
            <a:picLocks noChangeAspect="1"/>
          </p:cNvPicPr>
          <p:nvPr/>
        </p:nvPicPr>
        <p:blipFill rotWithShape="1">
          <a:blip r:embed="rId2"/>
          <a:srcRect b="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68B40781-CEDE-3FC5-A3DF-8202AD6545A1}"/>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5CA90322-7084-D55D-89FB-F13E6E6FC6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7CA2139-B4F3-6763-03FD-C17FFD37C03B}"/>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34Then Simeon blessed them and said to His mother Mary:</a:t>
            </a:r>
          </a:p>
          <a:p>
            <a:r>
              <a:rPr lang="en-US" sz="3600" dirty="0">
                <a:solidFill>
                  <a:srgbClr val="121212"/>
                </a:solidFill>
                <a:latin typeface="ArialMT"/>
              </a:rPr>
              <a:t>“Behold, this Child is appointed to cause</a:t>
            </a:r>
          </a:p>
          <a:p>
            <a:r>
              <a:rPr lang="en-US" sz="3600" dirty="0">
                <a:solidFill>
                  <a:srgbClr val="121212"/>
                </a:solidFill>
                <a:latin typeface="ArialMT"/>
              </a:rPr>
              <a:t>the rise and fall of many in Israel,</a:t>
            </a:r>
          </a:p>
          <a:p>
            <a:r>
              <a:rPr lang="en-US" sz="3600" dirty="0">
                <a:solidFill>
                  <a:srgbClr val="121212"/>
                </a:solidFill>
                <a:latin typeface="ArialMT"/>
              </a:rPr>
              <a:t>and to be a sign that will be spoken against,</a:t>
            </a:r>
            <a:endParaRPr lang="en-ZA" sz="3600" dirty="0"/>
          </a:p>
        </p:txBody>
      </p:sp>
      <p:sp>
        <p:nvSpPr>
          <p:cNvPr id="3" name="TextBox 2">
            <a:extLst>
              <a:ext uri="{FF2B5EF4-FFF2-40B4-BE49-F238E27FC236}">
                <a16:creationId xmlns:a16="http://schemas.microsoft.com/office/drawing/2014/main" id="{F769F710-2185-105B-EE9E-44C4F0635E89}"/>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 34སི་མུ་ཨོན་གྱིས་ཁོ་རྣམས་ལ་བྱིན་རླབས་གནང་ཞིང་ཕྲུ་གུའི་ཡུམ༌མིར་ཡམ་ལ། ལྟོས༌དང༌། ཕྲུ་གུ་འདི་ནི་ཡེས་ར་ཨེལ་གྱི་མི་མང་པོ་ས་རུ་འགྱེལ་བ་དང་ཡར་ལངས་པའི་རྒྱུ་རྐྱེན༌དང༌། མི་མང་པོས་ཕྱིར་རྒོལ་བའི་རྟགས་བཅས་སུ་བསྐོས་ཤིང་། </a:t>
            </a:r>
            <a:endParaRPr lang="en-ZA" dirty="0"/>
          </a:p>
        </p:txBody>
      </p:sp>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7193"/>
    </mc:Choice>
    <mc:Fallback xmlns="">
      <p:transition spd="slow" advTm="17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A517C7A-062A-3892-FEB1-759FAC522C34}"/>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0D9CD27-2793-C5D8-4B74-62426EA1A29D}"/>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25697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5C8ABF80-120B-4C78-7B23-42FFD77195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01E55FA-C589-9038-936B-0C7FAFF0E3D7}"/>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35so that the thoughts of many hearts will be revealed—</a:t>
            </a:r>
          </a:p>
          <a:p>
            <a:r>
              <a:rPr lang="en-US" sz="4800" b="0" i="0" dirty="0">
                <a:solidFill>
                  <a:srgbClr val="121212"/>
                </a:solidFill>
                <a:effectLst/>
                <a:latin typeface="ArialMT"/>
              </a:rPr>
              <a:t>and a sword will pierce your soul as well.”</a:t>
            </a:r>
            <a:endParaRPr lang="en-ZA" sz="4800" dirty="0"/>
          </a:p>
        </p:txBody>
      </p:sp>
      <p:sp>
        <p:nvSpPr>
          <p:cNvPr id="3" name="TextBox 2">
            <a:extLst>
              <a:ext uri="{FF2B5EF4-FFF2-40B4-BE49-F238E27FC236}">
                <a16:creationId xmlns:a16="http://schemas.microsoft.com/office/drawing/2014/main" id="{96C21F32-DD8B-F720-FD5D-007EBC5B5892}"/>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35དེ་ནི་མི་མང་པོའི་བསམ་ཚུལ་མངོན་པར་འགྱུར་བའི་ཕྱིར༌ཡིན། ཁྱེད་ཀྱི་སེམས་ཀྱིས་རལ་གྲི་བསྣུན་པ་ལྟ་བུའི་སྡུག་བསྔལ་ཆེན་པོ་མྱོང་ངེས་ཡིན་ཞེས་སྨྲས༌སོ།།</a:t>
            </a:r>
            <a:endParaRPr lang="en-ZA" sz="6600" dirty="0"/>
          </a:p>
        </p:txBody>
      </p:sp>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0040"/>
    </mc:Choice>
    <mc:Fallback xmlns="">
      <p:transition spd="slow" advTm="10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D74A6F5-31CB-2DB7-5242-5A4D4765D7B1}"/>
              </a:ext>
            </a:extLst>
          </p:cNvPr>
          <p:cNvPicPr>
            <a:picLocks noChangeAspect="1"/>
          </p:cNvPicPr>
          <p:nvPr/>
        </p:nvPicPr>
        <p:blipFill>
          <a:blip r:embed="rId2"/>
          <a:stretch>
            <a:fillRect/>
          </a:stretch>
        </p:blipFill>
        <p:spPr>
          <a:xfrm>
            <a:off x="0" y="-347472"/>
            <a:ext cx="13450214" cy="7205472"/>
          </a:xfrm>
          <a:prstGeom prst="rect">
            <a:avLst/>
          </a:prstGeom>
        </p:spPr>
      </p:pic>
      <p:sp>
        <p:nvSpPr>
          <p:cNvPr id="2" name="TextBox 1">
            <a:extLst>
              <a:ext uri="{FF2B5EF4-FFF2-40B4-BE49-F238E27FC236}">
                <a16:creationId xmlns:a16="http://schemas.microsoft.com/office/drawing/2014/main" id="{14A0B6F8-3529-8A31-D44F-4E5B5E3B5740}"/>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99521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E6F71FF1-7B9B-3F3B-D8D0-CD3671BF73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16B432F-CC47-E946-EA54-756B14AA5CE7}"/>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36There was also a prophetess named Anna, the daughter of Phanuel, of the tribe of Asher, who was well along in years. She had been married for seven years,</a:t>
            </a:r>
            <a:endParaRPr lang="en-ZA" dirty="0"/>
          </a:p>
        </p:txBody>
      </p:sp>
      <p:sp>
        <p:nvSpPr>
          <p:cNvPr id="5" name="TextBox 4">
            <a:extLst>
              <a:ext uri="{FF2B5EF4-FFF2-40B4-BE49-F238E27FC236}">
                <a16:creationId xmlns:a16="http://schemas.microsoft.com/office/drawing/2014/main" id="{8B755581-CE1E-DAAB-B572-63F070D4ECA5}"/>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36དེ་རུ་ལོ་ན་ཤིན་ཏུ་རྒས་པའི་བུད་མེད་ལུང་སྟོན་པ་ཨན་ནཱ་ཟེར་བ་ཞིག་ཡོད༌ལ། ཁོ་མོ་ནི་ཨ་ཤེར་ཚོ་བའི་ཕཱན་ནུ་ཨེལ་གྱི་བུ་མོ༌སྟེ། གཉེན་སྒྲིག་བྱས་ནས་ལོ་བདུན་ལ་ཁྱོ་ག་དང་མཉམ་དུ་བསྡད་ལ།</a:t>
            </a:r>
            <a:endParaRPr lang="en-ZA" dirty="0"/>
          </a:p>
        </p:txBody>
      </p:sp>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2409"/>
    </mc:Choice>
    <mc:Fallback xmlns="">
      <p:transition spd="slow" advTm="12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F67B1AE-C2A9-7D94-4578-03D13C65A30F}"/>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227E407-3333-438C-CB63-BCF3B12682F0}"/>
              </a:ext>
            </a:extLst>
          </p:cNvPr>
          <p:cNvSpPr txBox="1"/>
          <p:nvPr/>
        </p:nvSpPr>
        <p:spPr>
          <a:xfrm>
            <a:off x="457318" y="5775540"/>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4FEEC7CD-33F4-8D00-C06D-3709495FF4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B8F9E491-32A2-6C06-28AE-A724354D04D8}"/>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37and then was a widow to the age of eighty-four. She never left the temple, but worshiped night and day, fasting and praying.</a:t>
            </a:r>
            <a:endParaRPr lang="en-ZA" dirty="0"/>
          </a:p>
        </p:txBody>
      </p:sp>
      <p:sp>
        <p:nvSpPr>
          <p:cNvPr id="5" name="TextBox 4">
            <a:extLst>
              <a:ext uri="{FF2B5EF4-FFF2-40B4-BE49-F238E27FC236}">
                <a16:creationId xmlns:a16="http://schemas.microsoft.com/office/drawing/2014/main" id="{E992A704-C40C-6056-BDF6-4DC1202F6474}"/>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37ཕྱིས་སུ་ཡུགས་མོ་རུ་ལུས་ཤིང་ད་ལྟ་དགུང་ལོ་བརྒྱད་ཅུ་གྱ་བཞིར་སོན༌པ་དང༌། ཁོ་མོ་མཆོད་ཁང་དང་མི་འབྲལ་བར་ཉིན་མཚན་ཀུན་ཏུ་སྨྱུང་གནས་སྲུང་ཞིང་གསོལ་བ་འདེབས་པའི་ངང་ནས་དཀོན་མཆོག་ལ་བསྙེན་བཀུར་བྱེད་མཁན་ཞིག་ཡིན།</a:t>
            </a:r>
            <a:endParaRPr lang="en-ZA" dirty="0"/>
          </a:p>
        </p:txBody>
      </p:sp>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4452"/>
    </mc:Choice>
    <mc:Fallback xmlns="">
      <p:transition spd="slow" advTm="14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D9F7E2D-9A30-48C1-57BE-0A01FB3892E1}"/>
              </a:ext>
            </a:extLst>
          </p:cNvPr>
          <p:cNvPicPr>
            <a:picLocks noChangeAspect="1"/>
          </p:cNvPicPr>
          <p:nvPr/>
        </p:nvPicPr>
        <p:blipFill>
          <a:blip r:embed="rId2"/>
          <a:stretch>
            <a:fillRect/>
          </a:stretch>
        </p:blipFill>
        <p:spPr>
          <a:xfrm>
            <a:off x="0" y="-299663"/>
            <a:ext cx="12192000" cy="7157663"/>
          </a:xfrm>
          <a:prstGeom prst="rect">
            <a:avLst/>
          </a:prstGeom>
        </p:spPr>
      </p:pic>
      <p:sp>
        <p:nvSpPr>
          <p:cNvPr id="2" name="TextBox 1">
            <a:extLst>
              <a:ext uri="{FF2B5EF4-FFF2-40B4-BE49-F238E27FC236}">
                <a16:creationId xmlns:a16="http://schemas.microsoft.com/office/drawing/2014/main" id="{4D9B1A64-5326-2BCC-B779-CA8E0C637369}"/>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a:t>
            </a:r>
            <a:r>
              <a:rPr lang="en-IN" sz="4400" b="1" cap="all" dirty="0">
                <a:solidFill>
                  <a:schemeClr val="bg1"/>
                </a:solidFill>
                <a:effectLst>
                  <a:outerShdw blurRad="38100" dist="38100" dir="2700000" algn="tl">
                    <a:srgbClr val="000000">
                      <a:alpha val="43137"/>
                    </a:srgbClr>
                  </a:outerShdw>
                </a:effectLst>
                <a:latin typeface="Microsoft Himalaya" panose="01010100010101010101" pitchFamily="2" charset="0"/>
                <a:ea typeface="Microsoft Himalaya" panose="01010100010101010101" pitchFamily="2" charset="0"/>
                <a:cs typeface="Microsoft Himalaya" panose="01010100010101010101" pitchFamily="2" charset="0"/>
              </a:rPr>
              <a:t>2:37</a:t>
            </a:r>
            <a:endParaRPr lang="bo-CN" sz="4400" b="1" cap="all" dirty="0">
              <a:solidFill>
                <a:schemeClr val="bg1"/>
              </a:solidFill>
              <a:effectLst>
                <a:outerShdw blurRad="38100" dist="38100" dir="2700000" algn="tl">
                  <a:srgbClr val="000000">
                    <a:alpha val="43137"/>
                  </a:srgbClr>
                </a:outerShdw>
              </a:effectLst>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1538FB0E-A402-7502-8B02-2F0E3D26FC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981AF7E-15E1-67C4-D583-873ACDDCD825}"/>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38Coming forward at that moment, she gave thanks to God and spoke about the Child to all who were waiting for the redemption of Jerusalem.</a:t>
            </a:r>
            <a:endParaRPr lang="en-ZA" dirty="0"/>
          </a:p>
        </p:txBody>
      </p:sp>
      <p:sp>
        <p:nvSpPr>
          <p:cNvPr id="3" name="TextBox 2">
            <a:extLst>
              <a:ext uri="{FF2B5EF4-FFF2-40B4-BE49-F238E27FC236}">
                <a16:creationId xmlns:a16="http://schemas.microsoft.com/office/drawing/2014/main" id="{58171D13-5D75-F957-22F5-01ABB371405F}"/>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38དུས་དེར། བུད་མེད་ལུང་སྟོན་པ་ཨན་ནཱའང་གནས་དེར་ཡོང་ཞིང་དཀོན་མཆོག་ལ་བཀའ་དྲིན་ཞུས་པ༌དང༌། ཡེ་རུ་སཱ་ལེམ་གྱི་ཐར་པ་ལ་སྒུག་པའི་མི་ཐམས་ཅད་ལ་སྐྱབས་མགོན་ཡེ་ཤུའི་སྐོར་ཡང་ཡང་སྨྲས༌སོ།།</a:t>
            </a:r>
            <a:endParaRPr lang="en-ZA" dirty="0"/>
          </a:p>
        </p:txBody>
      </p:sp>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4731"/>
    </mc:Choice>
    <mc:Fallback xmlns="">
      <p:transition spd="slow" advTm="14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1. Simeon and Anna - Luke 2:21-38 (Left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ལོ་ཀུ 2</a:t>
            </a:r>
          </a:p>
          <a:p>
            <a:r>
              <a:rPr lang="bo-CN" sz="8000" b="1" i="0" dirty="0">
                <a:solidFill>
                  <a:srgbClr val="121212"/>
                </a:solidFill>
                <a:effectLst/>
                <a:latin typeface="ArialMT"/>
              </a:rPr>
              <a:t>ཕྲུ་གུ་མཆོད་ཁང་དུ་བསྐྱལ༌བ།</a:t>
            </a:r>
            <a:endParaRPr lang="en-ZA" sz="8000" dirty="0"/>
          </a:p>
        </p:txBody>
      </p:sp>
      <p:pic>
        <p:nvPicPr>
          <p:cNvPr id="2" name="Audio 1">
            <a:hlinkClick r:id="" action="ppaction://media"/>
            <a:extLst>
              <a:ext uri="{FF2B5EF4-FFF2-40B4-BE49-F238E27FC236}">
                <a16:creationId xmlns:a16="http://schemas.microsoft.com/office/drawing/2014/main" id="{9AFCF19C-5A83-B8CB-9E1A-6F2C7A1059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5170"/>
    </mc:Choice>
    <mc:Fallback xmlns="">
      <p:transition spd="slow" advTm="5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E431D9-A71B-D6CF-96F5-441C78A610D4}"/>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E08192B-7737-3D6E-32C7-80E0F5F49570}"/>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06736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E431D9-A71B-D6CF-96F5-441C78A610D4}"/>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11014D0-01A5-5104-6B74-0C59C24105A5}"/>
              </a:ext>
            </a:extLst>
          </p:cNvPr>
          <p:cNvSpPr txBox="1"/>
          <p:nvPr/>
        </p:nvSpPr>
        <p:spPr>
          <a:xfrm>
            <a:off x="5482581" y="0"/>
            <a:ext cx="6598584" cy="2881745"/>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ལོ་ཀུ 2</a:t>
            </a:r>
          </a:p>
          <a:p>
            <a:r>
              <a:rPr lang="bo-CN" sz="8000" b="1" i="0" dirty="0">
                <a:solidFill>
                  <a:schemeClr val="bg1"/>
                </a:solidFill>
                <a:effectLst>
                  <a:outerShdw blurRad="38100" dist="38100" dir="2700000" algn="tl">
                    <a:srgbClr val="000000">
                      <a:alpha val="43137"/>
                    </a:srgbClr>
                  </a:outerShdw>
                </a:effectLst>
                <a:latin typeface="ArialMT"/>
              </a:rPr>
              <a:t>ཕྲུ་གུ་མཆོད་ཁང་དུ་བསྐྱལ༌བ།</a:t>
            </a:r>
            <a:endParaRPr lang="en-ZA" sz="8000" dirty="0">
              <a:solidFill>
                <a:schemeClr val="bg1"/>
              </a:solidFill>
              <a:effectLst>
                <a:outerShdw blurRad="38100" dist="38100" dir="2700000" algn="tl">
                  <a:srgbClr val="000000">
                    <a:alpha val="43137"/>
                  </a:srgbClr>
                </a:outerShdw>
              </a:effectLst>
            </a:endParaRPr>
          </a:p>
        </p:txBody>
      </p:sp>
      <p:sp>
        <p:nvSpPr>
          <p:cNvPr id="5" name="TextBox 2">
            <a:extLst>
              <a:ext uri="{FF2B5EF4-FFF2-40B4-BE49-F238E27FC236}">
                <a16:creationId xmlns:a16="http://schemas.microsoft.com/office/drawing/2014/main" id="{9B283F22-5DC0-CFA1-6B8B-9CEF3884536C}"/>
              </a:ext>
            </a:extLst>
          </p:cNvPr>
          <p:cNvSpPr txBox="1"/>
          <p:nvPr/>
        </p:nvSpPr>
        <p:spPr>
          <a:xfrm>
            <a:off x="514812" y="6012960"/>
            <a:ext cx="5946140" cy="251351"/>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88464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F94984D4-1D04-DDC0-BC8D-ABBFEA69FD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E79D73F-B80F-AA74-8CB9-B761B6F1207C}"/>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21When the eight days until His circumcision had passed, He was named Jesus, the name the angel had given Him before He had been conceived.</a:t>
            </a:r>
            <a:endParaRPr lang="en-ZA" dirty="0"/>
          </a:p>
        </p:txBody>
      </p:sp>
      <p:sp>
        <p:nvSpPr>
          <p:cNvPr id="5" name="TextBox 4">
            <a:extLst>
              <a:ext uri="{FF2B5EF4-FFF2-40B4-BE49-F238E27FC236}">
                <a16:creationId xmlns:a16="http://schemas.microsoft.com/office/drawing/2014/main" id="{D1E01747-63D3-A666-C133-32BEA58FE5D7}"/>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21ཕྲུ་གུ་བཙས་ནས་ཉིན་བརྒྱད་པ་ལ་མཚན་སྐྱི་གཅོད་པའི་དུས༌སུ། ཕྲུ་གུ་མངལ་དུ་མ་ཆགས་པའི་སྔོན་ལ་ཕོ་ཉས་གསུངས་པ་བཞིན་མཚན་ལ་ཡེ་ཤུ་ཞེས་གསོལ༌ཏོ།།</a:t>
            </a:r>
            <a:endParaRPr lang="en-ZA"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6126"/>
    </mc:Choice>
    <mc:Fallback xmlns="">
      <p:transition spd="slow" advTm="16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CFFE4FD3-CEAF-D692-CB79-1060C659E9C0}"/>
              </a:ext>
            </a:extLst>
          </p:cNvPr>
          <p:cNvPicPr>
            <a:picLocks noChangeAspect="1"/>
          </p:cNvPicPr>
          <p:nvPr/>
        </p:nvPicPr>
        <p:blipFill>
          <a:blip r:embed="rId2"/>
          <a:stretch>
            <a:fillRect/>
          </a:stretch>
        </p:blipFill>
        <p:spPr>
          <a:xfrm>
            <a:off x="-1608502" y="-219456"/>
            <a:ext cx="17366661" cy="10917936"/>
          </a:xfrm>
          <a:prstGeom prst="rect">
            <a:avLst/>
          </a:prstGeom>
        </p:spPr>
      </p:pic>
      <p:sp>
        <p:nvSpPr>
          <p:cNvPr id="2" name="TextBox 1">
            <a:extLst>
              <a:ext uri="{FF2B5EF4-FFF2-40B4-BE49-F238E27FC236}">
                <a16:creationId xmlns:a16="http://schemas.microsoft.com/office/drawing/2014/main" id="{1B108783-6C00-403E-924E-A3A40B6D4976}"/>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12A265F3-90A8-1EFE-5650-DCE5653AF6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FC9002D-3C42-6D03-6C17-1829CAF34995}"/>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22And when the time of purification according to the Law of Moses was complete, His parents brought Him to Jerusalem to present Him to the Lord </a:t>
            </a:r>
            <a:endParaRPr lang="en-ZA" dirty="0"/>
          </a:p>
        </p:txBody>
      </p:sp>
      <p:sp>
        <p:nvSpPr>
          <p:cNvPr id="3" name="TextBox 2">
            <a:extLst>
              <a:ext uri="{FF2B5EF4-FFF2-40B4-BE49-F238E27FC236}">
                <a16:creationId xmlns:a16="http://schemas.microsoft.com/office/drawing/2014/main" id="{B32D256F-0F2E-B44F-AC3D-C0BA0ED0641B}"/>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22མོ་ཤེའི་བཀའ་ཁྲིམས་ལྟར་ཁོང་རྣམས་ཀྱི་གཙང་མར་བཟོ་བའི་དུས་ལོངས༌ཏེ། ཡོ་སེབ་དང་མིར་ཡམ་གཉིས་ཀས་ཕྲུ་གུ་ཁྱེར་ནས་གཙོ་བོ་ལ་འབུལ་བའི་ཕྱིར་ཡར་ཡེ་རུ་སཱ་ལེམ་དུ་སོང༌།</a:t>
            </a:r>
            <a:endParaRPr lang="en-ZA" dirty="0"/>
          </a:p>
        </p:txBody>
      </p:sp>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5149"/>
    </mc:Choice>
    <mc:Fallback xmlns="">
      <p:transition spd="slow" advTm="15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EA9BD6E6-C06F-E2E7-B873-82E00471921E}"/>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DDA56B7-9DB3-68B7-4F47-C9E80F1F40AA}"/>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E9B488EA-8E0B-E8C6-D8B9-2B86D471DF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1EBC11C-EBF6-A5BF-D458-837692ED0C7A}"/>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23(as it is written in the Law of the Lord: “Every firstborn male shall be consecrated to the Lord”), 24and to offer the sacrifice specified in the Law of the Lord: “A pair of turtledoves or two young pigeons.”</a:t>
            </a:r>
            <a:endParaRPr lang="en-ZA" sz="4000" dirty="0"/>
          </a:p>
        </p:txBody>
      </p:sp>
      <p:sp>
        <p:nvSpPr>
          <p:cNvPr id="5" name="TextBox 4">
            <a:extLst>
              <a:ext uri="{FF2B5EF4-FFF2-40B4-BE49-F238E27FC236}">
                <a16:creationId xmlns:a16="http://schemas.microsoft.com/office/drawing/2014/main" id="{4653E39B-ED1E-4AB8-35DA-42A7574A8421}"/>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23དེ་ནི་གཙོ་བོའི་བཀའ་ཁྲིམས་ཀྱི་མདོ༌ལས། བུ་སྐྱེས་འགོ་རྣམས་གཙོ་བོའི་ཆེད་དུ་དམ་པ་ཡིན་དགོས་ཞེས་བཀོད་ཡོད་པའི་ཕྱིར༌ཡིན། 24ཡང་ཁོང་གཉིས་ཀྱིས་གཙོ་བོའི་བཀའ་ཁྲིམས་ལས་གསུངས་པ་བཞིན་ཐི་བ་གཉིས་སམ་ཕུག་རོན་ཆུང་ངུ་གཉིས་མཆོད་པར་འབུལ་དུ་སོང༌ངོ༌།།</a:t>
            </a:r>
            <a:endParaRPr lang="en-ZA"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3453"/>
    </mc:Choice>
    <mc:Fallback xmlns="">
      <p:transition spd="slow" advTm="13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342</TotalTime>
  <Words>1385</Words>
  <Application>Microsoft Office PowerPoint</Application>
  <PresentationFormat>Widescreen</PresentationFormat>
  <Paragraphs>78</Paragraphs>
  <Slides>30</Slides>
  <Notes>1</Notes>
  <HiddenSlides>0</HiddenSlides>
  <MMClips>15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2025-04-14T10:20:31Z</dcterms:modified>
</cp:coreProperties>
</file>