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468" r:id="rId2"/>
    <p:sldId id="438" r:id="rId3"/>
    <p:sldId id="439" r:id="rId4"/>
    <p:sldId id="471" r:id="rId5"/>
    <p:sldId id="441" r:id="rId6"/>
    <p:sldId id="442" r:id="rId7"/>
    <p:sldId id="443" r:id="rId8"/>
    <p:sldId id="447" r:id="rId9"/>
    <p:sldId id="446" r:id="rId10"/>
    <p:sldId id="444" r:id="rId11"/>
    <p:sldId id="469" r:id="rId12"/>
    <p:sldId id="470" r:id="rId13"/>
    <p:sldId id="448" r:id="rId14"/>
    <p:sldId id="449" r:id="rId15"/>
    <p:sldId id="450" r:id="rId16"/>
    <p:sldId id="472" r:id="rId17"/>
    <p:sldId id="452" r:id="rId18"/>
    <p:sldId id="453" r:id="rId19"/>
    <p:sldId id="454" r:id="rId20"/>
    <p:sldId id="455" r:id="rId21"/>
    <p:sldId id="457" r:id="rId22"/>
    <p:sldId id="45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F12E76-761D-421A-BE29-C248AE251A0E}" v="2" dt="2025-04-25T07:09:26.6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176" autoAdjust="0"/>
    <p:restoredTop sz="93969" autoAdjust="0"/>
  </p:normalViewPr>
  <p:slideViewPr>
    <p:cSldViewPr snapToGrid="0">
      <p:cViewPr varScale="1">
        <p:scale>
          <a:sx n="31" d="100"/>
          <a:sy n="31" d="100"/>
        </p:scale>
        <p:origin x="77" y="13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FA1973E5-01C3-41B2-873C-954C9B8397D4}"/>
    <pc:docChg chg="undo redo custSel modSld">
      <pc:chgData name="Leonie Smith" userId="fed1330f33f5650e" providerId="LiveId" clId="{FA1973E5-01C3-41B2-873C-954C9B8397D4}" dt="2022-08-27T06:10:36.250" v="132" actId="20577"/>
      <pc:docMkLst>
        <pc:docMk/>
      </pc:docMkLst>
      <pc:sldChg chg="addSp modSp mod">
        <pc:chgData name="Leonie Smith" userId="fed1330f33f5650e" providerId="LiveId" clId="{FA1973E5-01C3-41B2-873C-954C9B8397D4}" dt="2022-08-27T06:05:53.489" v="63" actId="1076"/>
        <pc:sldMkLst>
          <pc:docMk/>
          <pc:sldMk cId="3261377596" sldId="438"/>
        </pc:sldMkLst>
      </pc:sldChg>
      <pc:sldChg chg="addSp modSp">
        <pc:chgData name="Leonie Smith" userId="fed1330f33f5650e" providerId="LiveId" clId="{FA1973E5-01C3-41B2-873C-954C9B8397D4}" dt="2022-08-12T05:42:43.741" v="1"/>
        <pc:sldMkLst>
          <pc:docMk/>
          <pc:sldMk cId="3759221820" sldId="439"/>
        </pc:sldMkLst>
      </pc:sldChg>
      <pc:sldChg chg="addSp delSp modSp modTransition modAnim">
        <pc:chgData name="Leonie Smith" userId="fed1330f33f5650e" providerId="LiveId" clId="{FA1973E5-01C3-41B2-873C-954C9B8397D4}" dt="2022-08-12T05:46:08.184" v="10"/>
        <pc:sldMkLst>
          <pc:docMk/>
          <pc:sldMk cId="3676245138" sldId="441"/>
        </pc:sldMkLst>
      </pc:sldChg>
      <pc:sldChg chg="addSp modSp mod">
        <pc:chgData name="Leonie Smith" userId="fed1330f33f5650e" providerId="LiveId" clId="{FA1973E5-01C3-41B2-873C-954C9B8397D4}" dt="2022-08-27T06:09:09.081" v="111" actId="20577"/>
        <pc:sldMkLst>
          <pc:docMk/>
          <pc:sldMk cId="2180228365" sldId="442"/>
        </pc:sldMkLst>
      </pc:sldChg>
      <pc:sldChg chg="addSp delSp modSp modTransition modAnim">
        <pc:chgData name="Leonie Smith" userId="fed1330f33f5650e" providerId="LiveId" clId="{FA1973E5-01C3-41B2-873C-954C9B8397D4}" dt="2022-08-12T05:49:43.947" v="15"/>
        <pc:sldMkLst>
          <pc:docMk/>
          <pc:sldMk cId="3095902142" sldId="443"/>
        </pc:sldMkLst>
      </pc:sldChg>
      <pc:sldChg chg="addSp delSp modSp mod">
        <pc:chgData name="Leonie Smith" userId="fed1330f33f5650e" providerId="LiveId" clId="{FA1973E5-01C3-41B2-873C-954C9B8397D4}" dt="2022-08-27T06:09:38.502" v="118"/>
        <pc:sldMkLst>
          <pc:docMk/>
          <pc:sldMk cId="1718612039" sldId="444"/>
        </pc:sldMkLst>
      </pc:sldChg>
      <pc:sldChg chg="addSp delSp modSp modTransition modAnim">
        <pc:chgData name="Leonie Smith" userId="fed1330f33f5650e" providerId="LiveId" clId="{FA1973E5-01C3-41B2-873C-954C9B8397D4}" dt="2022-08-12T05:54:05.596" v="18"/>
        <pc:sldMkLst>
          <pc:docMk/>
          <pc:sldMk cId="665805102" sldId="446"/>
        </pc:sldMkLst>
      </pc:sldChg>
      <pc:sldChg chg="addSp delSp modSp mod">
        <pc:chgData name="Leonie Smith" userId="fed1330f33f5650e" providerId="LiveId" clId="{FA1973E5-01C3-41B2-873C-954C9B8397D4}" dt="2022-08-27T06:09:16.740" v="114" actId="20577"/>
        <pc:sldMkLst>
          <pc:docMk/>
          <pc:sldMk cId="2422728137" sldId="447"/>
        </pc:sldMkLst>
      </pc:sldChg>
      <pc:sldChg chg="addSp modSp">
        <pc:chgData name="Leonie Smith" userId="fed1330f33f5650e" providerId="LiveId" clId="{FA1973E5-01C3-41B2-873C-954C9B8397D4}" dt="2022-08-12T05:58:21.280" v="24"/>
        <pc:sldMkLst>
          <pc:docMk/>
          <pc:sldMk cId="843663555" sldId="448"/>
        </pc:sldMkLst>
      </pc:sldChg>
      <pc:sldChg chg="addSp delSp modSp mod">
        <pc:chgData name="Leonie Smith" userId="fed1330f33f5650e" providerId="LiveId" clId="{FA1973E5-01C3-41B2-873C-954C9B8397D4}" dt="2022-08-27T06:09:59.734" v="121"/>
        <pc:sldMkLst>
          <pc:docMk/>
          <pc:sldMk cId="4160448636" sldId="449"/>
        </pc:sldMkLst>
      </pc:sldChg>
      <pc:sldChg chg="addSp delSp modSp modTransition modAnim">
        <pc:chgData name="Leonie Smith" userId="fed1330f33f5650e" providerId="LiveId" clId="{FA1973E5-01C3-41B2-873C-954C9B8397D4}" dt="2022-08-12T06:05:45.092" v="41"/>
        <pc:sldMkLst>
          <pc:docMk/>
          <pc:sldMk cId="538051216" sldId="450"/>
        </pc:sldMkLst>
      </pc:sldChg>
      <pc:sldChg chg="addSp delSp modSp modTransition modAnim">
        <pc:chgData name="Leonie Smith" userId="fed1330f33f5650e" providerId="LiveId" clId="{FA1973E5-01C3-41B2-873C-954C9B8397D4}" dt="2022-08-12T06:09:12.688" v="48"/>
        <pc:sldMkLst>
          <pc:docMk/>
          <pc:sldMk cId="4002949039" sldId="452"/>
        </pc:sldMkLst>
      </pc:sldChg>
      <pc:sldChg chg="addSp delSp modSp mod">
        <pc:chgData name="Leonie Smith" userId="fed1330f33f5650e" providerId="LiveId" clId="{FA1973E5-01C3-41B2-873C-954C9B8397D4}" dt="2022-08-27T06:10:19.497" v="128" actId="20577"/>
        <pc:sldMkLst>
          <pc:docMk/>
          <pc:sldMk cId="283334129" sldId="453"/>
        </pc:sldMkLst>
      </pc:sldChg>
      <pc:sldChg chg="addSp delSp modSp modTransition modAnim">
        <pc:chgData name="Leonie Smith" userId="fed1330f33f5650e" providerId="LiveId" clId="{FA1973E5-01C3-41B2-873C-954C9B8397D4}" dt="2022-08-12T06:13:48.579" v="53"/>
        <pc:sldMkLst>
          <pc:docMk/>
          <pc:sldMk cId="2511564658" sldId="454"/>
        </pc:sldMkLst>
      </pc:sldChg>
      <pc:sldChg chg="addSp delSp modSp mod">
        <pc:chgData name="Leonie Smith" userId="fed1330f33f5650e" providerId="LiveId" clId="{FA1973E5-01C3-41B2-873C-954C9B8397D4}" dt="2022-08-27T06:10:29.244" v="130" actId="20577"/>
        <pc:sldMkLst>
          <pc:docMk/>
          <pc:sldMk cId="1799939013" sldId="455"/>
        </pc:sldMkLst>
      </pc:sldChg>
      <pc:sldChg chg="addSp modSp">
        <pc:chgData name="Leonie Smith" userId="fed1330f33f5650e" providerId="LiveId" clId="{FA1973E5-01C3-41B2-873C-954C9B8397D4}" dt="2022-08-12T06:14:59.873" v="54"/>
        <pc:sldMkLst>
          <pc:docMk/>
          <pc:sldMk cId="2618424304" sldId="457"/>
        </pc:sldMkLst>
      </pc:sldChg>
      <pc:sldChg chg="addSp modSp mod">
        <pc:chgData name="Leonie Smith" userId="fed1330f33f5650e" providerId="LiveId" clId="{FA1973E5-01C3-41B2-873C-954C9B8397D4}" dt="2022-08-27T06:10:36.250" v="132" actId="20577"/>
        <pc:sldMkLst>
          <pc:docMk/>
          <pc:sldMk cId="2789980734" sldId="458"/>
        </pc:sldMkLst>
      </pc:sldChg>
      <pc:sldChg chg="addSp modSp modNotesTx">
        <pc:chgData name="Leonie Smith" userId="fed1330f33f5650e" providerId="LiveId" clId="{FA1973E5-01C3-41B2-873C-954C9B8397D4}" dt="2022-08-16T04:40:20.197" v="58" actId="5793"/>
        <pc:sldMkLst>
          <pc:docMk/>
          <pc:sldMk cId="3596600315" sldId="468"/>
        </pc:sldMkLst>
      </pc:sldChg>
      <pc:sldChg chg="addSp delSp modSp modTransition modAnim">
        <pc:chgData name="Leonie Smith" userId="fed1330f33f5650e" providerId="LiveId" clId="{FA1973E5-01C3-41B2-873C-954C9B8397D4}" dt="2022-08-12T06:00:16.614" v="26"/>
        <pc:sldMkLst>
          <pc:docMk/>
          <pc:sldMk cId="3041525886" sldId="469"/>
        </pc:sldMkLst>
      </pc:sldChg>
      <pc:sldChg chg="addSp delSp modSp mod">
        <pc:chgData name="Leonie Smith" userId="fed1330f33f5650e" providerId="LiveId" clId="{FA1973E5-01C3-41B2-873C-954C9B8397D4}" dt="2022-08-27T06:09:46.392" v="119" actId="20577"/>
        <pc:sldMkLst>
          <pc:docMk/>
          <pc:sldMk cId="1735030160" sldId="470"/>
        </pc:sldMkLst>
      </pc:sldChg>
      <pc:sldChg chg="addSp modSp">
        <pc:chgData name="Leonie Smith" userId="fed1330f33f5650e" providerId="LiveId" clId="{FA1973E5-01C3-41B2-873C-954C9B8397D4}" dt="2022-08-27T06:05:59.453" v="64"/>
        <pc:sldMkLst>
          <pc:docMk/>
          <pc:sldMk cId="2793254046" sldId="471"/>
        </pc:sldMkLst>
      </pc:sldChg>
      <pc:sldChg chg="addSp delSp modSp mod">
        <pc:chgData name="Leonie Smith" userId="fed1330f33f5650e" providerId="LiveId" clId="{FA1973E5-01C3-41B2-873C-954C9B8397D4}" dt="2022-08-27T06:10:10.738" v="124" actId="20577"/>
        <pc:sldMkLst>
          <pc:docMk/>
          <pc:sldMk cId="1759703693" sldId="472"/>
        </pc:sldMkLst>
      </pc:sldChg>
    </pc:docChg>
  </pc:docChgLst>
  <pc:docChgLst>
    <pc:chgData name="Alfred Smith" userId="3c60a3631c0db8ad" providerId="LiveId" clId="{A5F12E76-761D-421A-BE29-C248AE251A0E}"/>
    <pc:docChg chg="custSel modSld">
      <pc:chgData name="Alfred Smith" userId="3c60a3631c0db8ad" providerId="LiveId" clId="{A5F12E76-761D-421A-BE29-C248AE251A0E}" dt="2025-04-25T07:09:26.683" v="2"/>
      <pc:docMkLst>
        <pc:docMk/>
      </pc:docMkLst>
      <pc:sldChg chg="modSp">
        <pc:chgData name="Alfred Smith" userId="3c60a3631c0db8ad" providerId="LiveId" clId="{A5F12E76-761D-421A-BE29-C248AE251A0E}" dt="2025-04-25T07:08:58.832" v="0"/>
        <pc:sldMkLst>
          <pc:docMk/>
          <pc:sldMk cId="3261377596" sldId="438"/>
        </pc:sldMkLst>
        <pc:spChg chg="mod">
          <ac:chgData name="Alfred Smith" userId="3c60a3631c0db8ad" providerId="LiveId" clId="{A5F12E76-761D-421A-BE29-C248AE251A0E}" dt="2025-04-25T07:08:58.832" v="0"/>
          <ac:spMkLst>
            <pc:docMk/>
            <pc:sldMk cId="3261377596" sldId="438"/>
            <ac:spMk id="2" creationId="{EFF9F31E-32E6-F0AB-A253-BB2D3D3FC2F1}"/>
          </ac:spMkLst>
        </pc:spChg>
      </pc:sldChg>
      <pc:sldChg chg="modSp">
        <pc:chgData name="Alfred Smith" userId="3c60a3631c0db8ad" providerId="LiveId" clId="{A5F12E76-761D-421A-BE29-C248AE251A0E}" dt="2025-04-25T07:08:58.832" v="0"/>
        <pc:sldMkLst>
          <pc:docMk/>
          <pc:sldMk cId="3759221820" sldId="439"/>
        </pc:sldMkLst>
        <pc:spChg chg="mod">
          <ac:chgData name="Alfred Smith" userId="3c60a3631c0db8ad" providerId="LiveId" clId="{A5F12E76-761D-421A-BE29-C248AE251A0E}" dt="2025-04-25T07:08:58.832" v="0"/>
          <ac:spMkLst>
            <pc:docMk/>
            <pc:sldMk cId="3759221820" sldId="439"/>
            <ac:spMk id="6" creationId="{416C064E-628E-47C0-A712-DB178FE9901E}"/>
          </ac:spMkLst>
        </pc:spChg>
      </pc:sldChg>
      <pc:sldChg chg="modSp">
        <pc:chgData name="Alfred Smith" userId="3c60a3631c0db8ad" providerId="LiveId" clId="{A5F12E76-761D-421A-BE29-C248AE251A0E}" dt="2025-04-25T07:08:58.832" v="0"/>
        <pc:sldMkLst>
          <pc:docMk/>
          <pc:sldMk cId="2180228365" sldId="442"/>
        </pc:sldMkLst>
        <pc:spChg chg="mod">
          <ac:chgData name="Alfred Smith" userId="3c60a3631c0db8ad" providerId="LiveId" clId="{A5F12E76-761D-421A-BE29-C248AE251A0E}" dt="2025-04-25T07:08:58.832" v="0"/>
          <ac:spMkLst>
            <pc:docMk/>
            <pc:sldMk cId="2180228365" sldId="442"/>
            <ac:spMk id="2" creationId="{9744D6E2-4BED-A57C-EDD9-4B235A47B67E}"/>
          </ac:spMkLst>
        </pc:spChg>
      </pc:sldChg>
      <pc:sldChg chg="modSp">
        <pc:chgData name="Alfred Smith" userId="3c60a3631c0db8ad" providerId="LiveId" clId="{A5F12E76-761D-421A-BE29-C248AE251A0E}" dt="2025-04-25T07:08:58.832" v="0"/>
        <pc:sldMkLst>
          <pc:docMk/>
          <pc:sldMk cId="1718612039" sldId="444"/>
        </pc:sldMkLst>
        <pc:spChg chg="mod">
          <ac:chgData name="Alfred Smith" userId="3c60a3631c0db8ad" providerId="LiveId" clId="{A5F12E76-761D-421A-BE29-C248AE251A0E}" dt="2025-04-25T07:08:58.832" v="0"/>
          <ac:spMkLst>
            <pc:docMk/>
            <pc:sldMk cId="1718612039" sldId="444"/>
            <ac:spMk id="7" creationId="{74487D53-7E31-DA92-EF1D-6ED4BCD71F95}"/>
          </ac:spMkLst>
        </pc:spChg>
      </pc:sldChg>
      <pc:sldChg chg="modSp">
        <pc:chgData name="Alfred Smith" userId="3c60a3631c0db8ad" providerId="LiveId" clId="{A5F12E76-761D-421A-BE29-C248AE251A0E}" dt="2025-04-25T07:08:58.832" v="0"/>
        <pc:sldMkLst>
          <pc:docMk/>
          <pc:sldMk cId="2422728137" sldId="447"/>
        </pc:sldMkLst>
        <pc:spChg chg="mod">
          <ac:chgData name="Alfred Smith" userId="3c60a3631c0db8ad" providerId="LiveId" clId="{A5F12E76-761D-421A-BE29-C248AE251A0E}" dt="2025-04-25T07:08:58.832" v="0"/>
          <ac:spMkLst>
            <pc:docMk/>
            <pc:sldMk cId="2422728137" sldId="447"/>
            <ac:spMk id="7" creationId="{E2CBD3F4-DAEF-2931-F239-7944F0CD138C}"/>
          </ac:spMkLst>
        </pc:spChg>
      </pc:sldChg>
      <pc:sldChg chg="modSp">
        <pc:chgData name="Alfred Smith" userId="3c60a3631c0db8ad" providerId="LiveId" clId="{A5F12E76-761D-421A-BE29-C248AE251A0E}" dt="2025-04-25T07:08:58.832" v="0"/>
        <pc:sldMkLst>
          <pc:docMk/>
          <pc:sldMk cId="4160448636" sldId="449"/>
        </pc:sldMkLst>
        <pc:spChg chg="mod">
          <ac:chgData name="Alfred Smith" userId="3c60a3631c0db8ad" providerId="LiveId" clId="{A5F12E76-761D-421A-BE29-C248AE251A0E}" dt="2025-04-25T07:08:58.832" v="0"/>
          <ac:spMkLst>
            <pc:docMk/>
            <pc:sldMk cId="4160448636" sldId="449"/>
            <ac:spMk id="7" creationId="{EB4CE877-169B-399A-57A9-49DC56A1ECC7}"/>
          </ac:spMkLst>
        </pc:spChg>
      </pc:sldChg>
      <pc:sldChg chg="modSp">
        <pc:chgData name="Alfred Smith" userId="3c60a3631c0db8ad" providerId="LiveId" clId="{A5F12E76-761D-421A-BE29-C248AE251A0E}" dt="2025-04-25T07:08:58.832" v="0"/>
        <pc:sldMkLst>
          <pc:docMk/>
          <pc:sldMk cId="283334129" sldId="453"/>
        </pc:sldMkLst>
        <pc:spChg chg="mod">
          <ac:chgData name="Alfred Smith" userId="3c60a3631c0db8ad" providerId="LiveId" clId="{A5F12E76-761D-421A-BE29-C248AE251A0E}" dt="2025-04-25T07:08:58.832" v="0"/>
          <ac:spMkLst>
            <pc:docMk/>
            <pc:sldMk cId="283334129" sldId="453"/>
            <ac:spMk id="5" creationId="{2780175F-A79A-F5F5-DCF2-09A271DE5ADB}"/>
          </ac:spMkLst>
        </pc:spChg>
      </pc:sldChg>
      <pc:sldChg chg="modSp">
        <pc:chgData name="Alfred Smith" userId="3c60a3631c0db8ad" providerId="LiveId" clId="{A5F12E76-761D-421A-BE29-C248AE251A0E}" dt="2025-04-25T07:08:58.832" v="0"/>
        <pc:sldMkLst>
          <pc:docMk/>
          <pc:sldMk cId="1799939013" sldId="455"/>
        </pc:sldMkLst>
        <pc:spChg chg="mod">
          <ac:chgData name="Alfred Smith" userId="3c60a3631c0db8ad" providerId="LiveId" clId="{A5F12E76-761D-421A-BE29-C248AE251A0E}" dt="2025-04-25T07:08:58.832" v="0"/>
          <ac:spMkLst>
            <pc:docMk/>
            <pc:sldMk cId="1799939013" sldId="455"/>
            <ac:spMk id="5" creationId="{E0240FD3-30D2-A97A-325D-A89DDDC6594A}"/>
          </ac:spMkLst>
        </pc:spChg>
      </pc:sldChg>
      <pc:sldChg chg="modSp">
        <pc:chgData name="Alfred Smith" userId="3c60a3631c0db8ad" providerId="LiveId" clId="{A5F12E76-761D-421A-BE29-C248AE251A0E}" dt="2025-04-25T07:08:58.832" v="0"/>
        <pc:sldMkLst>
          <pc:docMk/>
          <pc:sldMk cId="2789980734" sldId="458"/>
        </pc:sldMkLst>
        <pc:spChg chg="mod">
          <ac:chgData name="Alfred Smith" userId="3c60a3631c0db8ad" providerId="LiveId" clId="{A5F12E76-761D-421A-BE29-C248AE251A0E}" dt="2025-04-25T07:08:58.832" v="0"/>
          <ac:spMkLst>
            <pc:docMk/>
            <pc:sldMk cId="2789980734" sldId="458"/>
            <ac:spMk id="2" creationId="{8B95CF38-0766-6691-5831-926D45C436BA}"/>
          </ac:spMkLst>
        </pc:spChg>
      </pc:sldChg>
      <pc:sldChg chg="addSp delSp modSp mod">
        <pc:chgData name="Alfred Smith" userId="3c60a3631c0db8ad" providerId="LiveId" clId="{A5F12E76-761D-421A-BE29-C248AE251A0E}" dt="2025-04-25T07:09:26.683" v="2"/>
        <pc:sldMkLst>
          <pc:docMk/>
          <pc:sldMk cId="3596600315" sldId="468"/>
        </pc:sldMkLst>
        <pc:spChg chg="del">
          <ac:chgData name="Alfred Smith" userId="3c60a3631c0db8ad" providerId="LiveId" clId="{A5F12E76-761D-421A-BE29-C248AE251A0E}" dt="2025-04-25T07:09:26.024" v="1" actId="478"/>
          <ac:spMkLst>
            <pc:docMk/>
            <pc:sldMk cId="3596600315" sldId="468"/>
            <ac:spMk id="3" creationId="{0162BEE1-134B-8B70-2BB8-9226F1DF1614}"/>
          </ac:spMkLst>
        </pc:spChg>
        <pc:spChg chg="add mod">
          <ac:chgData name="Alfred Smith" userId="3c60a3631c0db8ad" providerId="LiveId" clId="{A5F12E76-761D-421A-BE29-C248AE251A0E}" dt="2025-04-25T07:09:26.683" v="2"/>
          <ac:spMkLst>
            <pc:docMk/>
            <pc:sldMk cId="3596600315" sldId="468"/>
            <ac:spMk id="5" creationId="{34274551-4E74-0E13-A1EC-AA4F33F4CFF1}"/>
          </ac:spMkLst>
        </pc:spChg>
      </pc:sldChg>
      <pc:sldChg chg="modSp">
        <pc:chgData name="Alfred Smith" userId="3c60a3631c0db8ad" providerId="LiveId" clId="{A5F12E76-761D-421A-BE29-C248AE251A0E}" dt="2025-04-25T07:08:58.832" v="0"/>
        <pc:sldMkLst>
          <pc:docMk/>
          <pc:sldMk cId="1735030160" sldId="470"/>
        </pc:sldMkLst>
        <pc:spChg chg="mod">
          <ac:chgData name="Alfred Smith" userId="3c60a3631c0db8ad" providerId="LiveId" clId="{A5F12E76-761D-421A-BE29-C248AE251A0E}" dt="2025-04-25T07:08:58.832" v="0"/>
          <ac:spMkLst>
            <pc:docMk/>
            <pc:sldMk cId="1735030160" sldId="470"/>
            <ac:spMk id="5" creationId="{A18FAF49-D3BE-C72E-4DFE-38BDD6195C75}"/>
          </ac:spMkLst>
        </pc:spChg>
      </pc:sldChg>
      <pc:sldChg chg="modSp">
        <pc:chgData name="Alfred Smith" userId="3c60a3631c0db8ad" providerId="LiveId" clId="{A5F12E76-761D-421A-BE29-C248AE251A0E}" dt="2025-04-25T07:08:58.832" v="0"/>
        <pc:sldMkLst>
          <pc:docMk/>
          <pc:sldMk cId="2793254046" sldId="471"/>
        </pc:sldMkLst>
        <pc:spChg chg="mod">
          <ac:chgData name="Alfred Smith" userId="3c60a3631c0db8ad" providerId="LiveId" clId="{A5F12E76-761D-421A-BE29-C248AE251A0E}" dt="2025-04-25T07:08:58.832" v="0"/>
          <ac:spMkLst>
            <pc:docMk/>
            <pc:sldMk cId="2793254046" sldId="471"/>
            <ac:spMk id="2" creationId="{74B8D842-EF1A-AD6C-D03C-6F9E24D7B9DD}"/>
          </ac:spMkLst>
        </pc:spChg>
      </pc:sldChg>
      <pc:sldChg chg="modSp">
        <pc:chgData name="Alfred Smith" userId="3c60a3631c0db8ad" providerId="LiveId" clId="{A5F12E76-761D-421A-BE29-C248AE251A0E}" dt="2025-04-25T07:08:58.832" v="0"/>
        <pc:sldMkLst>
          <pc:docMk/>
          <pc:sldMk cId="1759703693" sldId="472"/>
        </pc:sldMkLst>
        <pc:spChg chg="mod">
          <ac:chgData name="Alfred Smith" userId="3c60a3631c0db8ad" providerId="LiveId" clId="{A5F12E76-761D-421A-BE29-C248AE251A0E}" dt="2025-04-25T07:08:58.832" v="0"/>
          <ac:spMkLst>
            <pc:docMk/>
            <pc:sldMk cId="1759703693" sldId="472"/>
            <ac:spMk id="7" creationId="{D15C18F3-E3A7-6F49-8012-799D66131FD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2025/04/25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Jesus</a:t>
            </a:r>
            <a:r>
              <a:rPr lang="en-IN" sz="1200" b="1" i="0" u="none" strike="noStrike" baseline="0" dirty="0">
                <a:latin typeface="TimesNewRomanPS-BoldMT"/>
              </a:rPr>
              <a:t>’ Childhood</a:t>
            </a:r>
          </a:p>
          <a:p>
            <a:pPr algn="l"/>
            <a:r>
              <a:rPr lang="en-US" sz="1200" b="0" i="0" u="none" strike="noStrike" baseline="0" dirty="0">
                <a:latin typeface="TimesNewRomanPSMT"/>
              </a:rPr>
              <a:t>1. Simeon and Anna - Luke 2:21-38 (Left Top)</a:t>
            </a:r>
          </a:p>
          <a:p>
            <a:pPr algn="l"/>
            <a:r>
              <a:rPr lang="en-US" sz="1200" b="0" i="0" u="none" strike="noStrike" baseline="0" dirty="0">
                <a:latin typeface="TimesNewRomanPSMT"/>
              </a:rPr>
              <a:t>2. The Magi give gifts to Jesus - Matt 2:1-11 (Right Center)</a:t>
            </a:r>
          </a:p>
          <a:p>
            <a:pPr algn="l"/>
            <a:r>
              <a:rPr lang="en-US" sz="1200" b="0" i="0" u="none" strike="noStrike" baseline="0" dirty="0">
                <a:latin typeface="TimesNewRomanPSMT"/>
              </a:rPr>
              <a:t>3. Flight to Egypt and return to Nazareth - Matthew 2:12-23 (Left)</a:t>
            </a:r>
          </a:p>
          <a:p>
            <a:pPr algn="l"/>
            <a:r>
              <a:rPr lang="en-US" sz="1200" b="0" i="0" u="none" strike="noStrike" baseline="0" dirty="0">
                <a:latin typeface="TimesNewRomanPSMT"/>
              </a:rPr>
              <a:t>4. Childhood in the Temple - 2:40-52 (Right Bottom)</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31-2</a:t>
            </a:r>
          </a:p>
        </p:txBody>
      </p:sp>
      <p:pic>
        <p:nvPicPr>
          <p:cNvPr id="4" name="Audio 3">
            <a:hlinkClick r:id="" action="ppaction://media"/>
            <a:extLst>
              <a:ext uri="{FF2B5EF4-FFF2-40B4-BE49-F238E27FC236}">
                <a16:creationId xmlns:a16="http://schemas.microsoft.com/office/drawing/2014/main" id="{609948E3-7F25-D871-AAF8-776F88E152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34274551-4E74-0E13-A1EC-AA4F33F4CFF1}"/>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313"/>
    </mc:Choice>
    <mc:Fallback xmlns="">
      <p:transition spd="slow" advTm="3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9EA0162-EED3-C389-A760-E03EF91E9D8C}"/>
              </a:ext>
            </a:extLst>
          </p:cNvPr>
          <p:cNvPicPr>
            <a:picLocks noChangeAspect="1"/>
          </p:cNvPicPr>
          <p:nvPr/>
        </p:nvPicPr>
        <p:blipFill rotWithShape="1">
          <a:blip r:embed="rId2"/>
          <a:srcRect b="19"/>
          <a:stretch/>
        </p:blipFill>
        <p:spPr>
          <a:xfrm>
            <a:off x="-621649" y="-394447"/>
            <a:ext cx="13517298" cy="7602071"/>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4487D53-7E31-DA92-EF1D-6ED4BCD71F95}"/>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མད་ཐཱ </a:t>
            </a:r>
            <a:r>
              <a:rPr lang="en-IN" sz="4400" b="1" cap="all" dirty="0">
                <a:solidFill>
                  <a:schemeClr val="bg1"/>
                </a:solidFill>
                <a:effectLst>
                  <a:outerShdw blurRad="38100" dist="38100" dir="2700000" algn="tl">
                    <a:srgbClr val="000000">
                      <a:alpha val="43137"/>
                    </a:srgbClr>
                  </a:outerShdw>
                </a:effectLst>
                <a:latin typeface="Microsoft Himalaya" panose="01010100010101010101" pitchFamily="2" charset="0"/>
                <a:ea typeface="Microsoft Himalaya" panose="01010100010101010101" pitchFamily="2" charset="0"/>
                <a:cs typeface="Microsoft Himalaya" panose="01010100010101010101" pitchFamily="2" charset="0"/>
              </a:rPr>
              <a:t>2:4</a:t>
            </a:r>
            <a:endParaRPr lang="bo-CN" sz="4400" b="1" cap="all" dirty="0">
              <a:solidFill>
                <a:schemeClr val="bg1"/>
              </a:solidFill>
              <a:effectLst>
                <a:outerShdw blurRad="38100" dist="38100" dir="2700000" algn="tl">
                  <a:srgbClr val="000000">
                    <a:alpha val="43137"/>
                  </a:srgbClr>
                </a:outerShdw>
              </a:effectLst>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5“In Bethlehem in Judea,” they replied. “This is what the prophet has written. He said,</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5དེ་རྣམས་ན༌རེ། ཡ་ཧུ་དཱའི་ཡུལ་གྱི་པེད་ལེ་ཧེམ་དུ་སྐུ་འཁྲུང་བར༌འགྱུར། དེའི་རྒྱུ་མཚན་ནི་གསུང་རབ་ཀྱི་མདོ་ལས་ལུང་སྟོན༌པས།</a:t>
            </a:r>
            <a:endParaRPr lang="en-ZA" sz="7200" dirty="0"/>
          </a:p>
        </p:txBody>
      </p:sp>
      <p:pic>
        <p:nvPicPr>
          <p:cNvPr id="7" name="Audio 6">
            <a:hlinkClick r:id="" action="ppaction://media"/>
            <a:extLst>
              <a:ext uri="{FF2B5EF4-FFF2-40B4-BE49-F238E27FC236}">
                <a16:creationId xmlns:a16="http://schemas.microsoft.com/office/drawing/2014/main" id="{92400FD3-8F53-B24A-5DA0-981F594243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41525886"/>
      </p:ext>
    </p:extLst>
  </p:cSld>
  <p:clrMapOvr>
    <a:masterClrMapping/>
  </p:clrMapOvr>
  <mc:AlternateContent xmlns:mc="http://schemas.openxmlformats.org/markup-compatibility/2006" xmlns:p14="http://schemas.microsoft.com/office/powerpoint/2010/main">
    <mc:Choice Requires="p14">
      <p:transition spd="slow" p14:dur="2000" advTm="8491"/>
    </mc:Choice>
    <mc:Fallback xmlns="">
      <p:transition spd="slow" advTm="8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A0E940B9-401B-1C9C-108D-6CDB73EE7119}"/>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A18FAF49-D3BE-C72E-4DFE-38BDD6195C75}"/>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35030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6“ ‘But you, Bethlehem, in the land of Judah,</a:t>
            </a:r>
          </a:p>
          <a:p>
            <a:r>
              <a:rPr lang="en-US" sz="4000" dirty="0">
                <a:solidFill>
                  <a:srgbClr val="121212"/>
                </a:solidFill>
                <a:latin typeface="ArialMT"/>
              </a:rPr>
              <a:t>are certainly not the least important among the towns of Judah.</a:t>
            </a:r>
          </a:p>
          <a:p>
            <a:r>
              <a:rPr lang="en-US" sz="4000" dirty="0">
                <a:solidFill>
                  <a:srgbClr val="121212"/>
                </a:solidFill>
                <a:latin typeface="ArialMT"/>
              </a:rPr>
              <a:t>A ruler will come out of you.</a:t>
            </a:r>
          </a:p>
          <a:p>
            <a:r>
              <a:rPr lang="en-US" sz="4000" dirty="0">
                <a:solidFill>
                  <a:srgbClr val="121212"/>
                </a:solidFill>
                <a:latin typeface="ArialMT"/>
              </a:rPr>
              <a:t>He will rule my people Israel like a shepherd.’ ”</a:t>
            </a:r>
          </a:p>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6ཡ་ཧུ་དཱ་ཡི་ཡུལ་གྱི་པེད་ལེ༌ཧེམ།།</a:t>
            </a:r>
          </a:p>
          <a:p>
            <a:r>
              <a:rPr lang="bo-CN" sz="5400" dirty="0">
                <a:solidFill>
                  <a:srgbClr val="121212"/>
                </a:solidFill>
                <a:latin typeface="ArialMT"/>
              </a:rPr>
              <a:t>ཁྱོད་ནི་ཡ་ཧུ་དཱ་ཡི་དཔོན་རིགས༌ལས།།</a:t>
            </a:r>
          </a:p>
          <a:p>
            <a:r>
              <a:rPr lang="bo-CN" sz="5400" dirty="0">
                <a:solidFill>
                  <a:srgbClr val="121212"/>
                </a:solidFill>
                <a:latin typeface="ArialMT"/>
              </a:rPr>
              <a:t>གོ་ས་ཤིན་ཏུ་ཆུང་བ་མ་ཡིན༌ཏེ།།</a:t>
            </a:r>
          </a:p>
          <a:p>
            <a:r>
              <a:rPr lang="bo-CN" sz="5400" dirty="0">
                <a:solidFill>
                  <a:srgbClr val="121212"/>
                </a:solidFill>
                <a:latin typeface="ArialMT"/>
              </a:rPr>
              <a:t>ཁྱོད་ལས་མངའ་མཛད་པ་ཞིག་འཁྲུང་བར༌འགྱུར།།</a:t>
            </a:r>
          </a:p>
          <a:p>
            <a:r>
              <a:rPr lang="bo-CN" sz="5400" dirty="0">
                <a:solidFill>
                  <a:srgbClr val="121212"/>
                </a:solidFill>
                <a:latin typeface="ArialMT"/>
              </a:rPr>
              <a:t>ཁོང་གིས་མི་རྒྱུད་ཡེས་ར་ཨེལ་ནི༌སྐྱོང༌།།</a:t>
            </a:r>
          </a:p>
          <a:p>
            <a:r>
              <a:rPr lang="bo-CN" sz="5400" dirty="0">
                <a:solidFill>
                  <a:srgbClr val="121212"/>
                </a:solidFill>
                <a:latin typeface="ArialMT"/>
              </a:rPr>
              <a:t>ཞེས་བཀོད་འདུག་ཅེས་སྨྲས༌སོ།།</a:t>
            </a:r>
          </a:p>
          <a:p>
            <a:endParaRPr lang="en-ZA" dirty="0"/>
          </a:p>
        </p:txBody>
      </p:sp>
      <p:pic>
        <p:nvPicPr>
          <p:cNvPr id="2" name="Audio 1">
            <a:hlinkClick r:id="" action="ppaction://media"/>
            <a:extLst>
              <a:ext uri="{FF2B5EF4-FFF2-40B4-BE49-F238E27FC236}">
                <a16:creationId xmlns:a16="http://schemas.microsoft.com/office/drawing/2014/main" id="{9B943AF0-B5C4-CC0E-44A6-8D0931E49A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22632"/>
    </mc:Choice>
    <mc:Fallback xmlns="">
      <p:transition spd="slow" advTm="22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AD2AEEF-7644-D882-EFEC-9E24FDD029B0}"/>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B4CE877-169B-399A-57A9-49DC56A1ECC7}"/>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མད་ཐཱ </a:t>
            </a:r>
            <a:r>
              <a:rPr lang="en-IN" sz="4400" b="1" cap="all" dirty="0">
                <a:solidFill>
                  <a:schemeClr val="bg1"/>
                </a:solidFill>
                <a:effectLst>
                  <a:outerShdw blurRad="38100" dist="38100" dir="2700000" algn="tl">
                    <a:srgbClr val="000000">
                      <a:alpha val="43137"/>
                    </a:srgbClr>
                  </a:outerShdw>
                </a:effectLst>
                <a:latin typeface="Microsoft Himalaya" panose="01010100010101010101" pitchFamily="2" charset="0"/>
                <a:ea typeface="Microsoft Himalaya" panose="01010100010101010101" pitchFamily="2" charset="0"/>
                <a:cs typeface="Microsoft Himalaya" panose="01010100010101010101" pitchFamily="2" charset="0"/>
              </a:rPr>
              <a:t>2:6</a:t>
            </a:r>
            <a:endParaRPr lang="bo-CN" sz="4400" b="1" cap="all" dirty="0">
              <a:solidFill>
                <a:schemeClr val="bg1"/>
              </a:solidFill>
              <a:effectLst>
                <a:outerShdw blurRad="38100" dist="38100" dir="2700000" algn="tl">
                  <a:srgbClr val="000000">
                    <a:alpha val="43137"/>
                  </a:srgbClr>
                </a:outerShdw>
              </a:effectLst>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7Then Herod secretly called for the Wise Men. He found out from them exactly when the star had appeared. 8He sent them to Bethlehem. He said, “Go and search carefully for the child. As soon as you find him, report it to me. Then I can go and worship him too.”</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7དེ་ནས་ཧེ་རོ་དཱས་མཁས་པ་དེ་རྣམས་ལྐོག་ནས་བོས༌ཏེ། སྐར་མ་དེ་དུས་ནམ་ཞིག་ལ་བྱུང་བར་ཞིབ་ཏུ་རྩད་བཅད་པ༌དང༌། 8དེ་རྣམས་པེད་ལེ་ཧེམ་དུ་མངགས༌ཏེ། ཕྲུ་གུ་དེའི་གནས་ཚུལ་ཞིབ་ཏུ་ཚོལ༌ཅིག ཕྲུ་གུ་དེ་རྙེད་པ་དང་བདག་ལ་ལན་སྐུར༌ཅིག ང་རང་ཡང་ཁོང་ལ་མཇལ་དུ་འགྲོ་ངེས་ཡིན་ཞེས་སྨྲས་པ༌ལ།</a:t>
            </a:r>
            <a:endParaRPr lang="en-ZA" dirty="0"/>
          </a:p>
        </p:txBody>
      </p:sp>
      <p:pic>
        <p:nvPicPr>
          <p:cNvPr id="11" name="Audio 10">
            <a:hlinkClick r:id="" action="ppaction://media"/>
            <a:extLst>
              <a:ext uri="{FF2B5EF4-FFF2-40B4-BE49-F238E27FC236}">
                <a16:creationId xmlns:a16="http://schemas.microsoft.com/office/drawing/2014/main" id="{C635BB0D-AD16-22AD-BA1D-A582A796D3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26158"/>
    </mc:Choice>
    <mc:Fallback xmlns="">
      <p:transition spd="slow" advTm="26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407842-1CA8-F5DC-850D-D5A220308541}"/>
              </a:ext>
            </a:extLst>
          </p:cNvPr>
          <p:cNvPicPr>
            <a:picLocks noChangeAspect="1"/>
          </p:cNvPicPr>
          <p:nvPr/>
        </p:nvPicPr>
        <p:blipFill rotWithShape="1">
          <a:blip r:embed="rId2"/>
          <a:srcRect t="5571" b="335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D15C18F3-E3A7-6F49-8012-799D66131FD6}"/>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59703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9After the Wise Men had listened to the king, they went on their way. The star they had seen when it rose went ahead of them. It finally stopped over the place where the child was. 10When they saw the star, they were filled with joy.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096000" y="0"/>
            <a:ext cx="6032387" cy="6858000"/>
          </a:xfrm>
          <a:prstGeom prst="rect">
            <a:avLst/>
          </a:prstGeom>
          <a:noFill/>
        </p:spPr>
        <p:txBody>
          <a:bodyPr wrap="square" rtlCol="0">
            <a:noAutofit/>
          </a:bodyPr>
          <a:lstStyle/>
          <a:p>
            <a:r>
              <a:rPr lang="bo-CN" sz="5400" dirty="0">
                <a:solidFill>
                  <a:srgbClr val="121212"/>
                </a:solidFill>
                <a:latin typeface="ArialMT"/>
              </a:rPr>
              <a:t>9དེ་རྣམས་ཀྱིས་རྒྱལ་པོའི་བཀའ་ལ་མཉན་ཏེ་སོང་བ༌དང༌། ཤར་ཕྱོགས་ནས་མཐོང་བའི་སྐར་མ་དེ་ཁོ་རྣམས་ཀྱི་སྔོན་དུ་རྒྱུ་ཞིང་ཕྲུ་གུའི་བཞུགས་སར་སླེབས་པ་དང་བར་སྣང་དུ༌བསྡད། 10ཁོ་རྣམས་ཀྱིས་སྐར་མ་དེ་མཐོང་བ་དང་ཤིན་ཏུ་དགའ་ཞིང་སྤྲོ་བར་གྱུར༌ཏེ།</a:t>
            </a:r>
            <a:endParaRPr lang="en-ZA" sz="1600" dirty="0"/>
          </a:p>
        </p:txBody>
      </p:sp>
      <p:pic>
        <p:nvPicPr>
          <p:cNvPr id="7" name="Audio 6">
            <a:hlinkClick r:id="" action="ppaction://media"/>
            <a:extLst>
              <a:ext uri="{FF2B5EF4-FFF2-40B4-BE49-F238E27FC236}">
                <a16:creationId xmlns:a16="http://schemas.microsoft.com/office/drawing/2014/main" id="{78F12EF4-944F-6C79-C624-16EB414A8B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7819"/>
    </mc:Choice>
    <mc:Fallback xmlns="">
      <p:transition spd="slow" advTm="17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4BA0E1EB-74C7-D749-0B77-1908211B2838}"/>
              </a:ext>
            </a:extLst>
          </p:cNvPr>
          <p:cNvPicPr>
            <a:picLocks noChangeAspect="1"/>
          </p:cNvPicPr>
          <p:nvPr/>
        </p:nvPicPr>
        <p:blipFill>
          <a:blip r:embed="rId2"/>
          <a:stretch>
            <a:fillRect/>
          </a:stretch>
        </p:blipFill>
        <p:spPr>
          <a:xfrm>
            <a:off x="28575" y="19050"/>
            <a:ext cx="12134850" cy="6819900"/>
          </a:xfrm>
          <a:prstGeom prst="rect">
            <a:avLst/>
          </a:prstGeom>
        </p:spPr>
      </p:pic>
      <p:sp>
        <p:nvSpPr>
          <p:cNvPr id="5" name="TextBox 4">
            <a:extLst>
              <a:ext uri="{FF2B5EF4-FFF2-40B4-BE49-F238E27FC236}">
                <a16:creationId xmlns:a16="http://schemas.microsoft.com/office/drawing/2014/main" id="{2780175F-A79A-F5F5-DCF2-09A271DE5ADB}"/>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11The Wise Men went to the house. There they saw the child with his mother Mary. They bowed down and worshiped him. Then they opened their treasures. They gave him gold, frankincense and myrrh.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11ཁང་པའི་ནང་དུ་སོང་ནས་ཕྲུ་གུ་དང་ཁོང་གི་ཡུམ་མིར་ཡམ་གཉིས་ལ་མཇལ༌ཞིང༌། ལུས་སར་བཏུད་དེ་ཁོང་ལ་ཕྱག་འཚལ་བ་དང་རིན་པོ་ཆེའི་སྒྲོམ་ཁ་ཕྱེས་ནས་གསེར༌དང༌། སྤོས༌དཀར། གུ་གུལ་བཅས་མཇལ་རྟེན་དུ་ཕུལ༌ལོ།།</a:t>
            </a:r>
            <a:endParaRPr lang="en-ZA" dirty="0"/>
          </a:p>
        </p:txBody>
      </p:sp>
      <p:pic>
        <p:nvPicPr>
          <p:cNvPr id="5" name="Audio 4">
            <a:hlinkClick r:id="" action="ppaction://media"/>
            <a:extLst>
              <a:ext uri="{FF2B5EF4-FFF2-40B4-BE49-F238E27FC236}">
                <a16:creationId xmlns:a16="http://schemas.microsoft.com/office/drawing/2014/main" id="{BBDE19A8-ECAB-410B-D7CA-97B67C16B8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5482"/>
    </mc:Choice>
    <mc:Fallback xmlns="">
      <p:transition spd="slow" advTm="15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07071ED-BFA3-585E-3AC2-0079CACFFE7B}"/>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FF9F31E-32E6-F0AB-A253-BB2D3D3FC2F1}"/>
              </a:ext>
            </a:extLst>
          </p:cNvPr>
          <p:cNvSpPr txBox="1"/>
          <p:nvPr/>
        </p:nvSpPr>
        <p:spPr>
          <a:xfrm>
            <a:off x="3355137" y="2929467"/>
            <a:ext cx="5975129" cy="4097867"/>
          </a:xfrm>
          <a:prstGeom prst="rect">
            <a:avLst/>
          </a:prstGeom>
          <a:noFill/>
        </p:spPr>
        <p:txBody>
          <a:bodyPr wrap="square" rtlCol="0">
            <a:noAutofit/>
          </a:bodyPr>
          <a:lstStyle/>
          <a:p>
            <a:pPr algn="ctr"/>
            <a:r>
              <a:rPr lang="bo-CN" sz="8000" b="1" cap="all" dirty="0">
                <a:solidFill>
                  <a:schemeClr val="bg1"/>
                </a:solidFill>
                <a:effectLst>
                  <a:outerShdw blurRad="38100" dist="38100" dir="2700000" algn="tl">
                    <a:srgbClr val="000000">
                      <a:alpha val="43137"/>
                    </a:srgbClr>
                  </a:outerShdw>
                </a:effectLst>
                <a:latin typeface="ArialMT"/>
              </a:rPr>
              <a:t>མད་ཐཱ 2</a:t>
            </a:r>
          </a:p>
          <a:p>
            <a:r>
              <a:rPr lang="bo-CN" sz="8000" b="1" dirty="0">
                <a:solidFill>
                  <a:schemeClr val="bg1"/>
                </a:solidFill>
                <a:effectLst>
                  <a:outerShdw blurRad="38100" dist="38100" dir="2700000" algn="tl">
                    <a:srgbClr val="000000">
                      <a:alpha val="43137"/>
                    </a:srgbClr>
                  </a:outerShdw>
                </a:effectLst>
                <a:latin typeface="ArialMT"/>
              </a:rPr>
              <a:t>ཤར་ཕྱོགས་ཀྱི་མཁས་པ་རྣམས་ཕེབས་པའི༌སྐོར།</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157834C-EDC8-8803-DB78-75406711ED9B}"/>
              </a:ext>
            </a:extLst>
          </p:cNvPr>
          <p:cNvPicPr>
            <a:picLocks noChangeAspect="1"/>
          </p:cNvPicPr>
          <p:nvPr/>
        </p:nvPicPr>
        <p:blipFill>
          <a:blip r:embed="rId2"/>
          <a:stretch>
            <a:fillRect/>
          </a:stretch>
        </p:blipFill>
        <p:spPr>
          <a:xfrm>
            <a:off x="-555812" y="0"/>
            <a:ext cx="12747812" cy="6882933"/>
          </a:xfrm>
          <a:prstGeom prst="rect">
            <a:avLst/>
          </a:prstGeom>
        </p:spPr>
      </p:pic>
      <p:sp>
        <p:nvSpPr>
          <p:cNvPr id="5" name="TextBox 4">
            <a:extLst>
              <a:ext uri="{FF2B5EF4-FFF2-40B4-BE49-F238E27FC236}">
                <a16:creationId xmlns:a16="http://schemas.microsoft.com/office/drawing/2014/main" id="{E0240FD3-30D2-A97A-325D-A89DDDC6594A}"/>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 12But God warned them in a dream not to go back to Herod. So they returned to their country on a different road.</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b="0" i="0" dirty="0">
                <a:solidFill>
                  <a:srgbClr val="121212"/>
                </a:solidFill>
                <a:effectLst/>
                <a:latin typeface="ArialMT"/>
              </a:rPr>
              <a:t>12དཀོན་མཆོག་གིས་མི་དེ་རྣམས་ལ་རྨི་ལམ་ནང༌དུ། ཧེ་རོ་དཱའི་དྲུང་དུ་ཕྱིར་ལོག་མི་འོས་པའི་བཀའ་གནང༌བས། མི་དེ་རྣམས་ཀྱང་ལམ་གཞན་ཞིག་བསྐོར་ནས་ཕྱིར་རང་ཡུལ་དུ་ལོག༌གོ།</a:t>
            </a:r>
            <a:endParaRPr lang="en-ZA" sz="6000" dirty="0"/>
          </a:p>
        </p:txBody>
      </p:sp>
      <p:pic>
        <p:nvPicPr>
          <p:cNvPr id="2" name="Audio 1">
            <a:hlinkClick r:id="" action="ppaction://media"/>
            <a:extLst>
              <a:ext uri="{FF2B5EF4-FFF2-40B4-BE49-F238E27FC236}">
                <a16:creationId xmlns:a16="http://schemas.microsoft.com/office/drawing/2014/main" id="{EFFC5BBA-2F2A-B003-1735-0029F165C7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1440"/>
    </mc:Choice>
    <mc:Fallback xmlns="">
      <p:transition spd="slow" advTm="11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8CCBD59-152C-D1FD-21D8-35A197DC7685}"/>
              </a:ext>
            </a:extLst>
          </p:cNvPr>
          <p:cNvPicPr>
            <a:picLocks noChangeAspect="1"/>
          </p:cNvPicPr>
          <p:nvPr/>
        </p:nvPicPr>
        <p:blipFill>
          <a:blip r:embed="rId2"/>
          <a:stretch>
            <a:fillRect/>
          </a:stretch>
        </p:blipFill>
        <p:spPr>
          <a:xfrm>
            <a:off x="0" y="1"/>
            <a:ext cx="12366214" cy="6858000"/>
          </a:xfrm>
          <a:prstGeom prst="rect">
            <a:avLst/>
          </a:prstGeom>
        </p:spPr>
      </p:pic>
      <p:sp>
        <p:nvSpPr>
          <p:cNvPr id="2" name="TextBox 1">
            <a:extLst>
              <a:ext uri="{FF2B5EF4-FFF2-40B4-BE49-F238E27FC236}">
                <a16:creationId xmlns:a16="http://schemas.microsoft.com/office/drawing/2014/main" id="{8B95CF38-0766-6691-5831-926D45C436BA}"/>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u="none" strike="noStrike" baseline="0" dirty="0">
                <a:latin typeface="TimesNewRomanPSMT"/>
              </a:rPr>
              <a:t>2. The Magi give gifts to Jesus - Matt 2:1-11 (Right Center)</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pPr algn="ctr"/>
            <a:r>
              <a:rPr lang="bo-CN" sz="8000" b="1" cap="all" dirty="0">
                <a:solidFill>
                  <a:srgbClr val="121212"/>
                </a:solidFill>
                <a:latin typeface="ArialMT"/>
              </a:rPr>
              <a:t>མད་ཐཱ 2</a:t>
            </a:r>
          </a:p>
          <a:p>
            <a:r>
              <a:rPr lang="bo-CN" sz="8000" b="1" dirty="0">
                <a:solidFill>
                  <a:srgbClr val="121212"/>
                </a:solidFill>
                <a:latin typeface="ArialMT"/>
              </a:rPr>
              <a:t>ཤར་ཕྱོགས་ཀྱི་མཁས་པ་རྣམས་ཕེབས་པའི༌སྐོར།</a:t>
            </a:r>
          </a:p>
          <a:p>
            <a:endParaRPr lang="en-ZA" dirty="0"/>
          </a:p>
        </p:txBody>
      </p:sp>
      <p:pic>
        <p:nvPicPr>
          <p:cNvPr id="2" name="Audio 1">
            <a:hlinkClick r:id="" action="ppaction://media"/>
            <a:extLst>
              <a:ext uri="{FF2B5EF4-FFF2-40B4-BE49-F238E27FC236}">
                <a16:creationId xmlns:a16="http://schemas.microsoft.com/office/drawing/2014/main" id="{837FB9EB-707F-0D8C-35C2-4A144F1D0A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6630"/>
    </mc:Choice>
    <mc:Fallback xmlns="">
      <p:transition spd="slow" advTm="6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7071ED-BFA3-585E-3AC2-0079CACFFE7B}"/>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74B8D842-EF1A-AD6C-D03C-6F9E24D7B9DD}"/>
              </a:ext>
            </a:extLst>
          </p:cNvPr>
          <p:cNvSpPr txBox="1"/>
          <p:nvPr/>
        </p:nvSpPr>
        <p:spPr>
          <a:xfrm>
            <a:off x="3355137" y="2929467"/>
            <a:ext cx="5975129" cy="4097867"/>
          </a:xfrm>
          <a:prstGeom prst="rect">
            <a:avLst/>
          </a:prstGeom>
          <a:noFill/>
        </p:spPr>
        <p:txBody>
          <a:bodyPr wrap="square" rtlCol="0">
            <a:noAutofit/>
          </a:bodyPr>
          <a:lstStyle/>
          <a:p>
            <a:pPr algn="ctr"/>
            <a:r>
              <a:rPr lang="bo-CN" sz="8000" b="1" cap="all" dirty="0">
                <a:solidFill>
                  <a:schemeClr val="bg1"/>
                </a:solidFill>
                <a:effectLst>
                  <a:outerShdw blurRad="38100" dist="38100" dir="2700000" algn="tl">
                    <a:srgbClr val="000000">
                      <a:alpha val="43137"/>
                    </a:srgbClr>
                  </a:outerShdw>
                </a:effectLst>
                <a:latin typeface="ArialMT"/>
              </a:rPr>
              <a:t>མད་ཐཱ 2</a:t>
            </a:r>
          </a:p>
          <a:p>
            <a:r>
              <a:rPr lang="bo-CN" sz="8000" b="1" dirty="0">
                <a:solidFill>
                  <a:schemeClr val="bg1"/>
                </a:solidFill>
                <a:effectLst>
                  <a:outerShdw blurRad="38100" dist="38100" dir="2700000" algn="tl">
                    <a:srgbClr val="000000">
                      <a:alpha val="43137"/>
                    </a:srgbClr>
                  </a:outerShdw>
                </a:effectLst>
                <a:latin typeface="ArialMT"/>
              </a:rPr>
              <a:t>ཤར་ཕྱོགས་ཀྱི་མཁས་པ་རྣམས་ཕེབས་པའི༌སྐོར།</a:t>
            </a:r>
          </a:p>
          <a:p>
            <a:endParaRPr lang="en-ZA" dirty="0"/>
          </a:p>
        </p:txBody>
      </p:sp>
    </p:spTree>
    <p:extLst>
      <p:ext uri="{BB962C8B-B14F-4D97-AF65-F5344CB8AC3E}">
        <p14:creationId xmlns:p14="http://schemas.microsoft.com/office/powerpoint/2010/main" val="2793254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1Jesus was born in Bethlehem in Judea. This happened while Herod was king of Judea. After Jesus’ birth, Wise Men from the east came to Jerusalem.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དེ་ཡང་ཧེ་རོ་དཱ་རྒྱལ་པོ་ཡིན་པའི་དུས་སུ་སྐྱབས་མགོན་ཡེ་ཤུ་ནི་ཡ་ཧུ་དཱའི་ཡུལ་གྱི་པེད་ལེ་ཧེམ་དུ་སྐུ་འཁྲུངས༌རྗེས། ཤར་ཕྱོགས་ནས་མཁས་པ་འགའ་ཞིག་ཡེ་རུ་སཱ་ལེམ་ལ་ཕེབས༌ཏེ།</a:t>
            </a:r>
            <a:endParaRPr lang="en-ZA" dirty="0"/>
          </a:p>
        </p:txBody>
      </p:sp>
      <p:pic>
        <p:nvPicPr>
          <p:cNvPr id="8" name="Audio 7">
            <a:hlinkClick r:id="" action="ppaction://media"/>
            <a:extLst>
              <a:ext uri="{FF2B5EF4-FFF2-40B4-BE49-F238E27FC236}">
                <a16:creationId xmlns:a16="http://schemas.microsoft.com/office/drawing/2014/main" id="{7F6CBE2D-4DDC-4F5C-D1FB-A861A4ACAD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1411"/>
    </mc:Choice>
    <mc:Fallback xmlns="">
      <p:transition spd="slow" advTm="11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F84F8B1-C5F1-A7F3-0B58-97734670FBEF}"/>
              </a:ext>
            </a:extLst>
          </p:cNvPr>
          <p:cNvPicPr>
            <a:picLocks noChangeAspect="1"/>
          </p:cNvPicPr>
          <p:nvPr/>
        </p:nvPicPr>
        <p:blipFill>
          <a:blip r:embed="rId2"/>
          <a:stretch>
            <a:fillRect/>
          </a:stretch>
        </p:blipFill>
        <p:spPr>
          <a:xfrm>
            <a:off x="-606" y="0"/>
            <a:ext cx="12192605" cy="6992471"/>
          </a:xfrm>
          <a:prstGeom prst="rect">
            <a:avLst/>
          </a:prstGeom>
        </p:spPr>
      </p:pic>
      <p:sp>
        <p:nvSpPr>
          <p:cNvPr id="2" name="TextBox 1">
            <a:extLst>
              <a:ext uri="{FF2B5EF4-FFF2-40B4-BE49-F238E27FC236}">
                <a16:creationId xmlns:a16="http://schemas.microsoft.com/office/drawing/2014/main" id="{9744D6E2-4BED-A57C-EDD9-4B235A47B67E}"/>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121212"/>
                </a:solidFill>
                <a:effectLst/>
                <a:latin typeface="ArialMT"/>
              </a:rPr>
              <a:t>2They asked, “Where is the child who has been born to be king of the Jews? We saw his star when it rose. Now we have come to worship him.”</a:t>
            </a:r>
          </a:p>
          <a:p>
            <a:pPr algn="l"/>
            <a:r>
              <a:rPr lang="en-US" sz="3600" b="0" i="0" dirty="0">
                <a:solidFill>
                  <a:srgbClr val="121212"/>
                </a:solidFill>
                <a:effectLst/>
                <a:latin typeface="ArialMT"/>
              </a:rPr>
              <a:t>3When King Herod heard about it, he was very upset. Everyone in Jerusalem was troubled too.</a:t>
            </a:r>
          </a:p>
        </p:txBody>
      </p:sp>
      <p:sp>
        <p:nvSpPr>
          <p:cNvPr id="6" name="TextBox 5">
            <a:extLst>
              <a:ext uri="{FF2B5EF4-FFF2-40B4-BE49-F238E27FC236}">
                <a16:creationId xmlns:a16="http://schemas.microsoft.com/office/drawing/2014/main" id="{416C064E-628E-47C0-A712-DB178FE9901E}"/>
              </a:ext>
            </a:extLst>
          </p:cNvPr>
          <p:cNvSpPr txBox="1"/>
          <p:nvPr/>
        </p:nvSpPr>
        <p:spPr>
          <a:xfrm>
            <a:off x="5975132" y="0"/>
            <a:ext cx="6216868" cy="6858000"/>
          </a:xfrm>
          <a:prstGeom prst="rect">
            <a:avLst/>
          </a:prstGeom>
          <a:noFill/>
        </p:spPr>
        <p:txBody>
          <a:bodyPr wrap="square" rtlCol="0">
            <a:noAutofit/>
          </a:bodyPr>
          <a:lstStyle/>
          <a:p>
            <a:r>
              <a:rPr lang="bo-CN" sz="5400" dirty="0">
                <a:solidFill>
                  <a:srgbClr val="121212"/>
                </a:solidFill>
                <a:latin typeface="ArialMT"/>
              </a:rPr>
              <a:t>2ཡ་ཧུ་དཱའི་མི་རིགས་ཀྱི་རྒྱལ་པོར་སྐུ་འཁྲུངས་པ་དེ་གང་དུ་བཞུགས༌སམ། ངེད་ཅག་གིས་ཤར་ཕྱོགས་ནས་ཁོང་གི་སྐར་མ་མཐོང་སྟེ་ཁོང་ལ་མཇལ་དུ་ཡོང་ཞེས་སྨྲས༌སོ།།</a:t>
            </a:r>
          </a:p>
          <a:p>
            <a:r>
              <a:rPr lang="bo-CN" sz="5400" dirty="0">
                <a:solidFill>
                  <a:srgbClr val="121212"/>
                </a:solidFill>
                <a:latin typeface="ArialMT"/>
              </a:rPr>
              <a:t>3རྒྱལ་པོ་ཧེ་རོ་དཱ་ཡིས་གཏམ་དེ་ཐོས་ནས་སེམས་འཁྲུགས༌ཤིང༌། ཡེ་རུ་སཱ་ལེམ་གྱི་མི་ཐམས་ཅད་ཀྱང་སེམས་འཁྲུགས་པ༌དང༌། </a:t>
            </a:r>
          </a:p>
          <a:p>
            <a:endParaRPr lang="en-ZA" dirty="0"/>
          </a:p>
        </p:txBody>
      </p:sp>
      <p:pic>
        <p:nvPicPr>
          <p:cNvPr id="5" name="Audio 4">
            <a:hlinkClick r:id="" action="ppaction://media"/>
            <a:extLst>
              <a:ext uri="{FF2B5EF4-FFF2-40B4-BE49-F238E27FC236}">
                <a16:creationId xmlns:a16="http://schemas.microsoft.com/office/drawing/2014/main" id="{96D976B6-6251-78C0-A78F-43C5B50BD4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23392"/>
    </mc:Choice>
    <mc:Fallback xmlns="">
      <p:transition spd="slow" advTm="23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7407842-1CA8-F5DC-850D-D5A220308541}"/>
              </a:ext>
            </a:extLst>
          </p:cNvPr>
          <p:cNvPicPr>
            <a:picLocks noChangeAspect="1"/>
          </p:cNvPicPr>
          <p:nvPr/>
        </p:nvPicPr>
        <p:blipFill rotWithShape="1">
          <a:blip r:embed="rId2"/>
          <a:srcRect t="5571" b="335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2CBD3F4-DAEF-2931-F239-7944F0CD138C}"/>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 4So Herod called together all the chief priests of the people. He also called the teachers of the law. He asked them where the Messiah was going to be born.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4རྒྱལ་པོས་མཆོད་དཔོན་ཆེན་པོ་རྣམས་དང་ཡུལ་མིའི་ཁྲོད་ཀྱི་མཁན་པོ་ཐམས་ཅད་བསྡུས༌ཏེ། སྐྱབས་མགོན་མཱ་ཤི་ཀ་ནི་ཡུལ་གང་ནས་འཁྲུང་བར་འགྱུར་རམ་ཞེས་དྲིས་པ༌དང༌། </a:t>
            </a:r>
            <a:endParaRPr lang="en-ZA" dirty="0"/>
          </a:p>
        </p:txBody>
      </p:sp>
      <p:pic>
        <p:nvPicPr>
          <p:cNvPr id="3" name="Audio 2">
            <a:hlinkClick r:id="" action="ppaction://media"/>
            <a:extLst>
              <a:ext uri="{FF2B5EF4-FFF2-40B4-BE49-F238E27FC236}">
                <a16:creationId xmlns:a16="http://schemas.microsoft.com/office/drawing/2014/main" id="{F2FDF270-DD06-327A-733B-0944816508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0064"/>
    </mc:Choice>
    <mc:Fallback xmlns="">
      <p:transition spd="slow" advTm="10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375</TotalTime>
  <Words>1166</Words>
  <Application>Microsoft Office PowerPoint</Application>
  <PresentationFormat>Widescreen</PresentationFormat>
  <Paragraphs>61</Paragraphs>
  <Slides>22</Slides>
  <Notes>1</Notes>
  <HiddenSlides>0</HiddenSlides>
  <MMClips>11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2025-04-25T07:09:34Z</dcterms:modified>
</cp:coreProperties>
</file>