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4" r:id="rId7"/>
    <p:sldId id="445" r:id="rId8"/>
    <p:sldId id="446" r:id="rId9"/>
    <p:sldId id="447" r:id="rId10"/>
    <p:sldId id="448" r:id="rId11"/>
    <p:sldId id="449" r:id="rId12"/>
    <p:sldId id="450" r:id="rId13"/>
    <p:sldId id="451" r:id="rId14"/>
    <p:sldId id="456" r:id="rId15"/>
    <p:sldId id="455" r:id="rId16"/>
    <p:sldId id="458" r:id="rId17"/>
    <p:sldId id="457" r:id="rId18"/>
    <p:sldId id="452" r:id="rId19"/>
    <p:sldId id="459" r:id="rId20"/>
    <p:sldId id="4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91140D-803F-411C-A5ED-46CF640FF10E}" v="13" dt="2025-04-25T07:10:39.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3969" autoAdjust="0"/>
  </p:normalViewPr>
  <p:slideViewPr>
    <p:cSldViewPr snapToGrid="0">
      <p:cViewPr varScale="1">
        <p:scale>
          <a:sx n="56" d="100"/>
          <a:sy n="56" d="100"/>
        </p:scale>
        <p:origin x="178"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491140D-803F-411C-A5ED-46CF640FF10E}"/>
    <pc:docChg chg="custSel modSld">
      <pc:chgData name="Alfred Smith" userId="3c60a3631c0db8ad" providerId="LiveId" clId="{B491140D-803F-411C-A5ED-46CF640FF10E}" dt="2025-04-25T07:10:39.356" v="21"/>
      <pc:docMkLst>
        <pc:docMk/>
      </pc:docMkLst>
      <pc:sldChg chg="modSp">
        <pc:chgData name="Alfred Smith" userId="3c60a3631c0db8ad" providerId="LiveId" clId="{B491140D-803F-411C-A5ED-46CF640FF10E}" dt="2025-04-25T07:10:39.356" v="21"/>
        <pc:sldMkLst>
          <pc:docMk/>
          <pc:sldMk cId="3261377596" sldId="438"/>
        </pc:sldMkLst>
        <pc:spChg chg="mod">
          <ac:chgData name="Alfred Smith" userId="3c60a3631c0db8ad" providerId="LiveId" clId="{B491140D-803F-411C-A5ED-46CF640FF10E}" dt="2025-04-25T07:10:39.356" v="21"/>
          <ac:spMkLst>
            <pc:docMk/>
            <pc:sldMk cId="3261377596" sldId="438"/>
            <ac:spMk id="2" creationId="{488B1E26-D6D2-61B3-A987-F4CF5BE4EA92}"/>
          </ac:spMkLst>
        </pc:spChg>
      </pc:sldChg>
      <pc:sldChg chg="modSp">
        <pc:chgData name="Alfred Smith" userId="3c60a3631c0db8ad" providerId="LiveId" clId="{B491140D-803F-411C-A5ED-46CF640FF10E}" dt="2025-04-25T07:10:39.356" v="21"/>
        <pc:sldMkLst>
          <pc:docMk/>
          <pc:sldMk cId="3759221820" sldId="439"/>
        </pc:sldMkLst>
        <pc:spChg chg="mod">
          <ac:chgData name="Alfred Smith" userId="3c60a3631c0db8ad" providerId="LiveId" clId="{B491140D-803F-411C-A5ED-46CF640FF10E}" dt="2025-04-25T07:10:39.356" v="21"/>
          <ac:spMkLst>
            <pc:docMk/>
            <pc:sldMk cId="3759221820" sldId="439"/>
            <ac:spMk id="6" creationId="{416C064E-628E-47C0-A712-DB178FE9901E}"/>
          </ac:spMkLst>
        </pc:spChg>
      </pc:sldChg>
      <pc:sldChg chg="addSp delSp modSp mod">
        <pc:chgData name="Alfred Smith" userId="3c60a3631c0db8ad" providerId="LiveId" clId="{B491140D-803F-411C-A5ED-46CF640FF10E}" dt="2025-04-14T10:24:39.328" v="4"/>
        <pc:sldMkLst>
          <pc:docMk/>
          <pc:sldMk cId="3676245138" sldId="441"/>
        </pc:sldMkLst>
        <pc:spChg chg="add mod">
          <ac:chgData name="Alfred Smith" userId="3c60a3631c0db8ad" providerId="LiveId" clId="{B491140D-803F-411C-A5ED-46CF640FF10E}" dt="2025-04-14T10:24:39.328" v="4"/>
          <ac:spMkLst>
            <pc:docMk/>
            <pc:sldMk cId="3676245138" sldId="441"/>
            <ac:spMk id="2" creationId="{CED5C501-ABDF-0AC8-BF95-0B2815334DAC}"/>
          </ac:spMkLst>
        </pc:spChg>
        <pc:spChg chg="add mod">
          <ac:chgData name="Alfred Smith" userId="3c60a3631c0db8ad" providerId="LiveId" clId="{B491140D-803F-411C-A5ED-46CF640FF10E}" dt="2025-04-14T10:24:39.328" v="4"/>
          <ac:spMkLst>
            <pc:docMk/>
            <pc:sldMk cId="3676245138" sldId="441"/>
            <ac:spMk id="3" creationId="{5D1F6B0B-B84E-CEB3-C349-21972DD46AC3}"/>
          </ac:spMkLst>
        </pc:spChg>
      </pc:sldChg>
      <pc:sldChg chg="modSp">
        <pc:chgData name="Alfred Smith" userId="3c60a3631c0db8ad" providerId="LiveId" clId="{B491140D-803F-411C-A5ED-46CF640FF10E}" dt="2025-04-25T07:10:39.356" v="21"/>
        <pc:sldMkLst>
          <pc:docMk/>
          <pc:sldMk cId="1718612039" sldId="444"/>
        </pc:sldMkLst>
        <pc:spChg chg="mod">
          <ac:chgData name="Alfred Smith" userId="3c60a3631c0db8ad" providerId="LiveId" clId="{B491140D-803F-411C-A5ED-46CF640FF10E}" dt="2025-04-25T07:10:39.356" v="21"/>
          <ac:spMkLst>
            <pc:docMk/>
            <pc:sldMk cId="1718612039" sldId="444"/>
            <ac:spMk id="2" creationId="{4E13F167-447B-1875-F7F4-D5D596A73A3F}"/>
          </ac:spMkLst>
        </pc:spChg>
      </pc:sldChg>
      <pc:sldChg chg="addSp delSp modSp mod">
        <pc:chgData name="Alfred Smith" userId="3c60a3631c0db8ad" providerId="LiveId" clId="{B491140D-803F-411C-A5ED-46CF640FF10E}" dt="2025-04-14T10:24:53.260" v="8"/>
        <pc:sldMkLst>
          <pc:docMk/>
          <pc:sldMk cId="2166098122" sldId="445"/>
        </pc:sldMkLst>
        <pc:spChg chg="add mod">
          <ac:chgData name="Alfred Smith" userId="3c60a3631c0db8ad" providerId="LiveId" clId="{B491140D-803F-411C-A5ED-46CF640FF10E}" dt="2025-04-14T10:24:53.260" v="8"/>
          <ac:spMkLst>
            <pc:docMk/>
            <pc:sldMk cId="2166098122" sldId="445"/>
            <ac:spMk id="7" creationId="{1D568B7C-9C2E-A6D7-8F19-F9065BCAB922}"/>
          </ac:spMkLst>
        </pc:spChg>
        <pc:spChg chg="add mod">
          <ac:chgData name="Alfred Smith" userId="3c60a3631c0db8ad" providerId="LiveId" clId="{B491140D-803F-411C-A5ED-46CF640FF10E}" dt="2025-04-14T10:24:53.260" v="8"/>
          <ac:spMkLst>
            <pc:docMk/>
            <pc:sldMk cId="2166098122" sldId="445"/>
            <ac:spMk id="8" creationId="{8DDA275D-3FF5-3A6E-A64D-36D22E62953C}"/>
          </ac:spMkLst>
        </pc:spChg>
      </pc:sldChg>
      <pc:sldChg chg="modSp">
        <pc:chgData name="Alfred Smith" userId="3c60a3631c0db8ad" providerId="LiveId" clId="{B491140D-803F-411C-A5ED-46CF640FF10E}" dt="2025-04-25T07:10:39.356" v="21"/>
        <pc:sldMkLst>
          <pc:docMk/>
          <pc:sldMk cId="665805102" sldId="446"/>
        </pc:sldMkLst>
        <pc:spChg chg="mod">
          <ac:chgData name="Alfred Smith" userId="3c60a3631c0db8ad" providerId="LiveId" clId="{B491140D-803F-411C-A5ED-46CF640FF10E}" dt="2025-04-25T07:10:39.356" v="21"/>
          <ac:spMkLst>
            <pc:docMk/>
            <pc:sldMk cId="665805102" sldId="446"/>
            <ac:spMk id="2" creationId="{24FBE3A2-DAFB-7590-103F-EF35E89578B1}"/>
          </ac:spMkLst>
        </pc:spChg>
      </pc:sldChg>
      <pc:sldChg chg="addSp delSp modSp mod">
        <pc:chgData name="Alfred Smith" userId="3c60a3631c0db8ad" providerId="LiveId" clId="{B491140D-803F-411C-A5ED-46CF640FF10E}" dt="2025-04-14T10:25:03.920" v="10"/>
        <pc:sldMkLst>
          <pc:docMk/>
          <pc:sldMk cId="2422728137" sldId="447"/>
        </pc:sldMkLst>
        <pc:spChg chg="add mod">
          <ac:chgData name="Alfred Smith" userId="3c60a3631c0db8ad" providerId="LiveId" clId="{B491140D-803F-411C-A5ED-46CF640FF10E}" dt="2025-04-14T10:25:03.920" v="10"/>
          <ac:spMkLst>
            <pc:docMk/>
            <pc:sldMk cId="2422728137" sldId="447"/>
            <ac:spMk id="3" creationId="{90E2DA4F-F621-F172-6596-889926CB45A1}"/>
          </ac:spMkLst>
        </pc:spChg>
        <pc:spChg chg="add mod">
          <ac:chgData name="Alfred Smith" userId="3c60a3631c0db8ad" providerId="LiveId" clId="{B491140D-803F-411C-A5ED-46CF640FF10E}" dt="2025-04-14T10:25:03.920" v="10"/>
          <ac:spMkLst>
            <pc:docMk/>
            <pc:sldMk cId="2422728137" sldId="447"/>
            <ac:spMk id="5" creationId="{A3BBC4CB-7AF7-0155-AF2D-81DE664E8E9E}"/>
          </ac:spMkLst>
        </pc:spChg>
      </pc:sldChg>
      <pc:sldChg chg="modSp">
        <pc:chgData name="Alfred Smith" userId="3c60a3631c0db8ad" providerId="LiveId" clId="{B491140D-803F-411C-A5ED-46CF640FF10E}" dt="2025-04-25T07:10:39.356" v="21"/>
        <pc:sldMkLst>
          <pc:docMk/>
          <pc:sldMk cId="843663555" sldId="448"/>
        </pc:sldMkLst>
        <pc:spChg chg="mod">
          <ac:chgData name="Alfred Smith" userId="3c60a3631c0db8ad" providerId="LiveId" clId="{B491140D-803F-411C-A5ED-46CF640FF10E}" dt="2025-04-25T07:10:39.356" v="21"/>
          <ac:spMkLst>
            <pc:docMk/>
            <pc:sldMk cId="843663555" sldId="448"/>
            <ac:spMk id="2" creationId="{BC666E9D-CBEF-6D19-C93D-AA597C4222BE}"/>
          </ac:spMkLst>
        </pc:spChg>
      </pc:sldChg>
      <pc:sldChg chg="addSp delSp modSp mod">
        <pc:chgData name="Alfred Smith" userId="3c60a3631c0db8ad" providerId="LiveId" clId="{B491140D-803F-411C-A5ED-46CF640FF10E}" dt="2025-04-14T10:25:21.561" v="12"/>
        <pc:sldMkLst>
          <pc:docMk/>
          <pc:sldMk cId="4160448636" sldId="449"/>
        </pc:sldMkLst>
        <pc:spChg chg="add mod">
          <ac:chgData name="Alfred Smith" userId="3c60a3631c0db8ad" providerId="LiveId" clId="{B491140D-803F-411C-A5ED-46CF640FF10E}" dt="2025-04-14T10:25:21.561" v="12"/>
          <ac:spMkLst>
            <pc:docMk/>
            <pc:sldMk cId="4160448636" sldId="449"/>
            <ac:spMk id="3" creationId="{C65E0795-BD94-AD0C-E254-E3185B7900DA}"/>
          </ac:spMkLst>
        </pc:spChg>
        <pc:spChg chg="add mod">
          <ac:chgData name="Alfred Smith" userId="3c60a3631c0db8ad" providerId="LiveId" clId="{B491140D-803F-411C-A5ED-46CF640FF10E}" dt="2025-04-14T10:25:21.561" v="12"/>
          <ac:spMkLst>
            <pc:docMk/>
            <pc:sldMk cId="4160448636" sldId="449"/>
            <ac:spMk id="5" creationId="{261D01FE-A78A-D732-2A6F-3ED88A653B61}"/>
          </ac:spMkLst>
        </pc:spChg>
      </pc:sldChg>
      <pc:sldChg chg="modSp">
        <pc:chgData name="Alfred Smith" userId="3c60a3631c0db8ad" providerId="LiveId" clId="{B491140D-803F-411C-A5ED-46CF640FF10E}" dt="2025-04-25T07:10:39.356" v="21"/>
        <pc:sldMkLst>
          <pc:docMk/>
          <pc:sldMk cId="538051216" sldId="450"/>
        </pc:sldMkLst>
        <pc:spChg chg="mod">
          <ac:chgData name="Alfred Smith" userId="3c60a3631c0db8ad" providerId="LiveId" clId="{B491140D-803F-411C-A5ED-46CF640FF10E}" dt="2025-04-25T07:10:39.356" v="21"/>
          <ac:spMkLst>
            <pc:docMk/>
            <pc:sldMk cId="538051216" sldId="450"/>
            <ac:spMk id="2" creationId="{9F0C532D-74F6-9398-4470-92546EDA73AF}"/>
          </ac:spMkLst>
        </pc:spChg>
      </pc:sldChg>
      <pc:sldChg chg="addSp delSp modSp mod">
        <pc:chgData name="Alfred Smith" userId="3c60a3631c0db8ad" providerId="LiveId" clId="{B491140D-803F-411C-A5ED-46CF640FF10E}" dt="2025-04-14T10:25:32.023" v="14"/>
        <pc:sldMkLst>
          <pc:docMk/>
          <pc:sldMk cId="3386340796" sldId="451"/>
        </pc:sldMkLst>
        <pc:spChg chg="add mod">
          <ac:chgData name="Alfred Smith" userId="3c60a3631c0db8ad" providerId="LiveId" clId="{B491140D-803F-411C-A5ED-46CF640FF10E}" dt="2025-04-14T10:25:32.023" v="14"/>
          <ac:spMkLst>
            <pc:docMk/>
            <pc:sldMk cId="3386340796" sldId="451"/>
            <ac:spMk id="2" creationId="{5461A9CD-4DAE-1CD6-4CA2-2198A0549CA5}"/>
          </ac:spMkLst>
        </pc:spChg>
        <pc:spChg chg="add mod">
          <ac:chgData name="Alfred Smith" userId="3c60a3631c0db8ad" providerId="LiveId" clId="{B491140D-803F-411C-A5ED-46CF640FF10E}" dt="2025-04-14T10:25:32.023" v="14"/>
          <ac:spMkLst>
            <pc:docMk/>
            <pc:sldMk cId="3386340796" sldId="451"/>
            <ac:spMk id="3" creationId="{2A902C27-3E1D-1D4B-8D3C-B486C6089087}"/>
          </ac:spMkLst>
        </pc:spChg>
      </pc:sldChg>
      <pc:sldChg chg="modSp">
        <pc:chgData name="Alfred Smith" userId="3c60a3631c0db8ad" providerId="LiveId" clId="{B491140D-803F-411C-A5ED-46CF640FF10E}" dt="2025-04-25T07:10:39.356" v="21"/>
        <pc:sldMkLst>
          <pc:docMk/>
          <pc:sldMk cId="4002949039" sldId="452"/>
        </pc:sldMkLst>
        <pc:spChg chg="mod">
          <ac:chgData name="Alfred Smith" userId="3c60a3631c0db8ad" providerId="LiveId" clId="{B491140D-803F-411C-A5ED-46CF640FF10E}" dt="2025-04-25T07:10:39.356" v="21"/>
          <ac:spMkLst>
            <pc:docMk/>
            <pc:sldMk cId="4002949039" sldId="452"/>
            <ac:spMk id="2" creationId="{4CADD12C-3DBF-F64B-283C-C8C9E63D6E8F}"/>
          </ac:spMkLst>
        </pc:spChg>
      </pc:sldChg>
      <pc:sldChg chg="addSp delSp modSp mod">
        <pc:chgData name="Alfred Smith" userId="3c60a3631c0db8ad" providerId="LiveId" clId="{B491140D-803F-411C-A5ED-46CF640FF10E}" dt="2025-04-14T10:25:43.358" v="16"/>
        <pc:sldMkLst>
          <pc:docMk/>
          <pc:sldMk cId="1799939013" sldId="455"/>
        </pc:sldMkLst>
        <pc:spChg chg="add mod">
          <ac:chgData name="Alfred Smith" userId="3c60a3631c0db8ad" providerId="LiveId" clId="{B491140D-803F-411C-A5ED-46CF640FF10E}" dt="2025-04-14T10:25:43.358" v="16"/>
          <ac:spMkLst>
            <pc:docMk/>
            <pc:sldMk cId="1799939013" sldId="455"/>
            <ac:spMk id="2" creationId="{3A05BEA0-4B5D-0BC5-CD7A-8F36600E8D22}"/>
          </ac:spMkLst>
        </pc:spChg>
        <pc:spChg chg="add mod">
          <ac:chgData name="Alfred Smith" userId="3c60a3631c0db8ad" providerId="LiveId" clId="{B491140D-803F-411C-A5ED-46CF640FF10E}" dt="2025-04-14T10:25:43.358" v="16"/>
          <ac:spMkLst>
            <pc:docMk/>
            <pc:sldMk cId="1799939013" sldId="455"/>
            <ac:spMk id="3" creationId="{9453077C-6E22-9F92-A958-2846E70BD540}"/>
          </ac:spMkLst>
        </pc:spChg>
      </pc:sldChg>
      <pc:sldChg chg="modSp">
        <pc:chgData name="Alfred Smith" userId="3c60a3631c0db8ad" providerId="LiveId" clId="{B491140D-803F-411C-A5ED-46CF640FF10E}" dt="2025-04-25T07:10:39.356" v="21"/>
        <pc:sldMkLst>
          <pc:docMk/>
          <pc:sldMk cId="4049696417" sldId="456"/>
        </pc:sldMkLst>
        <pc:spChg chg="mod">
          <ac:chgData name="Alfred Smith" userId="3c60a3631c0db8ad" providerId="LiveId" clId="{B491140D-803F-411C-A5ED-46CF640FF10E}" dt="2025-04-25T07:10:39.356" v="21"/>
          <ac:spMkLst>
            <pc:docMk/>
            <pc:sldMk cId="4049696417" sldId="456"/>
            <ac:spMk id="2" creationId="{9B83B384-E471-166A-BB4A-33FEF55D140F}"/>
          </ac:spMkLst>
        </pc:spChg>
      </pc:sldChg>
      <pc:sldChg chg="addSp delSp modSp mod">
        <pc:chgData name="Alfred Smith" userId="3c60a3631c0db8ad" providerId="LiveId" clId="{B491140D-803F-411C-A5ED-46CF640FF10E}" dt="2025-04-14T10:25:51.732" v="18"/>
        <pc:sldMkLst>
          <pc:docMk/>
          <pc:sldMk cId="2618424304" sldId="457"/>
        </pc:sldMkLst>
        <pc:spChg chg="add mod">
          <ac:chgData name="Alfred Smith" userId="3c60a3631c0db8ad" providerId="LiveId" clId="{B491140D-803F-411C-A5ED-46CF640FF10E}" dt="2025-04-14T10:25:51.732" v="18"/>
          <ac:spMkLst>
            <pc:docMk/>
            <pc:sldMk cId="2618424304" sldId="457"/>
            <ac:spMk id="2" creationId="{F061AECC-CD8F-3F09-BFA2-1DFA0177D280}"/>
          </ac:spMkLst>
        </pc:spChg>
        <pc:spChg chg="add mod">
          <ac:chgData name="Alfred Smith" userId="3c60a3631c0db8ad" providerId="LiveId" clId="{B491140D-803F-411C-A5ED-46CF640FF10E}" dt="2025-04-14T10:25:51.732" v="18"/>
          <ac:spMkLst>
            <pc:docMk/>
            <pc:sldMk cId="2618424304" sldId="457"/>
            <ac:spMk id="3" creationId="{6AFA3E53-784F-B082-848D-AA07A0036792}"/>
          </ac:spMkLst>
        </pc:spChg>
      </pc:sldChg>
      <pc:sldChg chg="modSp">
        <pc:chgData name="Alfred Smith" userId="3c60a3631c0db8ad" providerId="LiveId" clId="{B491140D-803F-411C-A5ED-46CF640FF10E}" dt="2025-04-25T07:10:39.356" v="21"/>
        <pc:sldMkLst>
          <pc:docMk/>
          <pc:sldMk cId="2789980734" sldId="458"/>
        </pc:sldMkLst>
        <pc:spChg chg="mod">
          <ac:chgData name="Alfred Smith" userId="3c60a3631c0db8ad" providerId="LiveId" clId="{B491140D-803F-411C-A5ED-46CF640FF10E}" dt="2025-04-25T07:10:39.356" v="21"/>
          <ac:spMkLst>
            <pc:docMk/>
            <pc:sldMk cId="2789980734" sldId="458"/>
            <ac:spMk id="2" creationId="{4DD7F77B-18CA-7517-85B0-0E8D3650A554}"/>
          </ac:spMkLst>
        </pc:spChg>
      </pc:sldChg>
      <pc:sldChg chg="addSp delSp modSp mod">
        <pc:chgData name="Alfred Smith" userId="3c60a3631c0db8ad" providerId="LiveId" clId="{B491140D-803F-411C-A5ED-46CF640FF10E}" dt="2025-04-14T10:26:00.450" v="20"/>
        <pc:sldMkLst>
          <pc:docMk/>
          <pc:sldMk cId="783514268" sldId="459"/>
        </pc:sldMkLst>
        <pc:spChg chg="add mod">
          <ac:chgData name="Alfred Smith" userId="3c60a3631c0db8ad" providerId="LiveId" clId="{B491140D-803F-411C-A5ED-46CF640FF10E}" dt="2025-04-14T10:26:00.450" v="20"/>
          <ac:spMkLst>
            <pc:docMk/>
            <pc:sldMk cId="783514268" sldId="459"/>
            <ac:spMk id="2" creationId="{969C7337-0C53-5079-8AFF-2421A34029CA}"/>
          </ac:spMkLst>
        </pc:spChg>
        <pc:spChg chg="add mod">
          <ac:chgData name="Alfred Smith" userId="3c60a3631c0db8ad" providerId="LiveId" clId="{B491140D-803F-411C-A5ED-46CF640FF10E}" dt="2025-04-14T10:26:00.450" v="20"/>
          <ac:spMkLst>
            <pc:docMk/>
            <pc:sldMk cId="783514268" sldId="459"/>
            <ac:spMk id="3" creationId="{426A5BA9-DEC3-6CA7-068C-6BD0164C8707}"/>
          </ac:spMkLst>
        </pc:spChg>
      </pc:sldChg>
      <pc:sldChg chg="addSp delSp modSp mod">
        <pc:chgData name="Alfred Smith" userId="3c60a3631c0db8ad" providerId="LiveId" clId="{B491140D-803F-411C-A5ED-46CF640FF10E}" dt="2025-04-14T10:24:21.940" v="1"/>
        <pc:sldMkLst>
          <pc:docMk/>
          <pc:sldMk cId="3596600315" sldId="468"/>
        </pc:sldMkLst>
        <pc:spChg chg="add mod">
          <ac:chgData name="Alfred Smith" userId="3c60a3631c0db8ad" providerId="LiveId" clId="{B491140D-803F-411C-A5ED-46CF640FF10E}" dt="2025-04-14T10:24:21.940" v="1"/>
          <ac:spMkLst>
            <pc:docMk/>
            <pc:sldMk cId="3596600315" sldId="468"/>
            <ac:spMk id="4" creationId="{F38F8ADC-AEA3-B1C1-E101-760F66E169A2}"/>
          </ac:spMkLst>
        </pc:spChg>
      </pc:sldChg>
      <pc:sldChg chg="addSp modSp">
        <pc:chgData name="Alfred Smith" userId="3c60a3631c0db8ad" providerId="LiveId" clId="{B491140D-803F-411C-A5ED-46CF640FF10E}" dt="2025-04-25T07:10:39.356" v="21"/>
        <pc:sldMkLst>
          <pc:docMk/>
          <pc:sldMk cId="1481734710" sldId="469"/>
        </pc:sldMkLst>
        <pc:spChg chg="mod">
          <ac:chgData name="Alfred Smith" userId="3c60a3631c0db8ad" providerId="LiveId" clId="{B491140D-803F-411C-A5ED-46CF640FF10E}" dt="2025-04-25T07:10:39.356" v="21"/>
          <ac:spMkLst>
            <pc:docMk/>
            <pc:sldMk cId="1481734710" sldId="469"/>
            <ac:spMk id="2" creationId="{052150FA-8417-A1AC-77E0-95D80112A0D2}"/>
          </ac:spMkLst>
        </pc:spChg>
        <pc:spChg chg="add mod">
          <ac:chgData name="Alfred Smith" userId="3c60a3631c0db8ad" providerId="LiveId" clId="{B491140D-803F-411C-A5ED-46CF640FF10E}" dt="2025-04-14T10:24:30.461" v="2"/>
          <ac:spMkLst>
            <pc:docMk/>
            <pc:sldMk cId="1481734710" sldId="469"/>
            <ac:spMk id="5" creationId="{730E29C5-1791-070F-364F-21D3A7452BAD}"/>
          </ac:spMkLst>
        </pc:spChg>
      </pc:sldChg>
      <pc:sldChg chg="modSp">
        <pc:chgData name="Alfred Smith" userId="3c60a3631c0db8ad" providerId="LiveId" clId="{B491140D-803F-411C-A5ED-46CF640FF10E}" dt="2025-04-25T07:10:39.356" v="21"/>
        <pc:sldMkLst>
          <pc:docMk/>
          <pc:sldMk cId="1664797086" sldId="470"/>
        </pc:sldMkLst>
        <pc:spChg chg="mod">
          <ac:chgData name="Alfred Smith" userId="3c60a3631c0db8ad" providerId="LiveId" clId="{B491140D-803F-411C-A5ED-46CF640FF10E}" dt="2025-04-25T07:10:39.356" v="21"/>
          <ac:spMkLst>
            <pc:docMk/>
            <pc:sldMk cId="1664797086" sldId="470"/>
            <ac:spMk id="2" creationId="{95264B25-8E4B-036E-6576-3B61448A82CB}"/>
          </ac:spMkLst>
        </pc:spChg>
      </pc:sldChg>
    </pc:docChg>
  </pc:docChgLst>
  <pc:docChgLst>
    <pc:chgData name="Leonie Smith" userId="fed1330f33f5650e" providerId="LiveId" clId="{AA8FC356-B955-40C2-8C68-9850ECC85C14}"/>
    <pc:docChg chg="custSel modSld">
      <pc:chgData name="Leonie Smith" userId="fed1330f33f5650e" providerId="LiveId" clId="{AA8FC356-B955-40C2-8C68-9850ECC85C14}" dt="2022-08-27T06:18:00.221" v="90" actId="20577"/>
      <pc:docMkLst>
        <pc:docMk/>
      </pc:docMkLst>
      <pc:sldChg chg="addSp modSp mod">
        <pc:chgData name="Leonie Smith" userId="fed1330f33f5650e" providerId="LiveId" clId="{AA8FC356-B955-40C2-8C68-9850ECC85C14}" dt="2022-08-27T06:15:38.366" v="53" actId="1076"/>
        <pc:sldMkLst>
          <pc:docMk/>
          <pc:sldMk cId="3261377596" sldId="438"/>
        </pc:sldMkLst>
      </pc:sldChg>
      <pc:sldChg chg="addSp modSp">
        <pc:chgData name="Leonie Smith" userId="fed1330f33f5650e" providerId="LiveId" clId="{AA8FC356-B955-40C2-8C68-9850ECC85C14}" dt="2022-08-12T06:21:08.760" v="3"/>
        <pc:sldMkLst>
          <pc:docMk/>
          <pc:sldMk cId="3759221820" sldId="439"/>
        </pc:sldMkLst>
      </pc:sldChg>
      <pc:sldChg chg="addSp delSp modSp modTransition modAnim">
        <pc:chgData name="Leonie Smith" userId="fed1330f33f5650e" providerId="LiveId" clId="{AA8FC356-B955-40C2-8C68-9850ECC85C14}" dt="2022-08-12T06:23:07.762" v="8"/>
        <pc:sldMkLst>
          <pc:docMk/>
          <pc:sldMk cId="3676245138" sldId="441"/>
        </pc:sldMkLst>
      </pc:sldChg>
      <pc:sldChg chg="addSp modSp mod">
        <pc:chgData name="Leonie Smith" userId="fed1330f33f5650e" providerId="LiveId" clId="{AA8FC356-B955-40C2-8C68-9850ECC85C14}" dt="2022-08-27T06:16:36.541" v="64" actId="20577"/>
        <pc:sldMkLst>
          <pc:docMk/>
          <pc:sldMk cId="1718612039" sldId="444"/>
        </pc:sldMkLst>
      </pc:sldChg>
      <pc:sldChg chg="addSp modSp">
        <pc:chgData name="Leonie Smith" userId="fed1330f33f5650e" providerId="LiveId" clId="{AA8FC356-B955-40C2-8C68-9850ECC85C14}" dt="2022-08-12T06:24:17.483" v="9"/>
        <pc:sldMkLst>
          <pc:docMk/>
          <pc:sldMk cId="2166098122" sldId="445"/>
        </pc:sldMkLst>
      </pc:sldChg>
      <pc:sldChg chg="addSp modSp mod">
        <pc:chgData name="Leonie Smith" userId="fed1330f33f5650e" providerId="LiveId" clId="{AA8FC356-B955-40C2-8C68-9850ECC85C14}" dt="2022-08-27T06:16:49.840" v="69" actId="20577"/>
        <pc:sldMkLst>
          <pc:docMk/>
          <pc:sldMk cId="665805102" sldId="446"/>
        </pc:sldMkLst>
      </pc:sldChg>
      <pc:sldChg chg="addSp modSp">
        <pc:chgData name="Leonie Smith" userId="fed1330f33f5650e" providerId="LiveId" clId="{AA8FC356-B955-40C2-8C68-9850ECC85C14}" dt="2022-08-12T06:25:39.381" v="10"/>
        <pc:sldMkLst>
          <pc:docMk/>
          <pc:sldMk cId="2422728137" sldId="447"/>
        </pc:sldMkLst>
      </pc:sldChg>
      <pc:sldChg chg="addSp modSp mod">
        <pc:chgData name="Leonie Smith" userId="fed1330f33f5650e" providerId="LiveId" clId="{AA8FC356-B955-40C2-8C68-9850ECC85C14}" dt="2022-08-27T06:17:00.079" v="71" actId="20577"/>
        <pc:sldMkLst>
          <pc:docMk/>
          <pc:sldMk cId="843663555" sldId="448"/>
        </pc:sldMkLst>
      </pc:sldChg>
      <pc:sldChg chg="addSp modSp">
        <pc:chgData name="Leonie Smith" userId="fed1330f33f5650e" providerId="LiveId" clId="{AA8FC356-B955-40C2-8C68-9850ECC85C14}" dt="2022-08-12T06:27:41.479" v="11"/>
        <pc:sldMkLst>
          <pc:docMk/>
          <pc:sldMk cId="4160448636" sldId="449"/>
        </pc:sldMkLst>
      </pc:sldChg>
      <pc:sldChg chg="addSp modSp mod">
        <pc:chgData name="Leonie Smith" userId="fed1330f33f5650e" providerId="LiveId" clId="{AA8FC356-B955-40C2-8C68-9850ECC85C14}" dt="2022-08-27T06:17:11.637" v="76" actId="20577"/>
        <pc:sldMkLst>
          <pc:docMk/>
          <pc:sldMk cId="538051216" sldId="450"/>
        </pc:sldMkLst>
      </pc:sldChg>
      <pc:sldChg chg="addSp delSp modSp modTransition modAnim">
        <pc:chgData name="Leonie Smith" userId="fed1330f33f5650e" providerId="LiveId" clId="{AA8FC356-B955-40C2-8C68-9850ECC85C14}" dt="2022-08-12T06:30:15.095" v="16"/>
        <pc:sldMkLst>
          <pc:docMk/>
          <pc:sldMk cId="3386340796" sldId="451"/>
        </pc:sldMkLst>
      </pc:sldChg>
      <pc:sldChg chg="addSp modSp mod">
        <pc:chgData name="Leonie Smith" userId="fed1330f33f5650e" providerId="LiveId" clId="{AA8FC356-B955-40C2-8C68-9850ECC85C14}" dt="2022-08-27T06:17:54.010" v="88" actId="20577"/>
        <pc:sldMkLst>
          <pc:docMk/>
          <pc:sldMk cId="4002949039" sldId="452"/>
        </pc:sldMkLst>
      </pc:sldChg>
      <pc:sldChg chg="addSp delSp modSp modTransition modAnim">
        <pc:chgData name="Leonie Smith" userId="fed1330f33f5650e" providerId="LiveId" clId="{AA8FC356-B955-40C2-8C68-9850ECC85C14}" dt="2022-08-12T06:33:17.149" v="27"/>
        <pc:sldMkLst>
          <pc:docMk/>
          <pc:sldMk cId="1799939013" sldId="455"/>
        </pc:sldMkLst>
      </pc:sldChg>
      <pc:sldChg chg="addSp modSp mod">
        <pc:chgData name="Leonie Smith" userId="fed1330f33f5650e" providerId="LiveId" clId="{AA8FC356-B955-40C2-8C68-9850ECC85C14}" dt="2022-08-27T06:17:23.040" v="81" actId="20577"/>
        <pc:sldMkLst>
          <pc:docMk/>
          <pc:sldMk cId="4049696417" sldId="456"/>
        </pc:sldMkLst>
      </pc:sldChg>
      <pc:sldChg chg="addSp delSp modSp modTransition modAnim">
        <pc:chgData name="Leonie Smith" userId="fed1330f33f5650e" providerId="LiveId" clId="{AA8FC356-B955-40C2-8C68-9850ECC85C14}" dt="2022-08-12T06:34:36.297" v="32"/>
        <pc:sldMkLst>
          <pc:docMk/>
          <pc:sldMk cId="2618424304" sldId="457"/>
        </pc:sldMkLst>
      </pc:sldChg>
      <pc:sldChg chg="addSp modSp mod">
        <pc:chgData name="Leonie Smith" userId="fed1330f33f5650e" providerId="LiveId" clId="{AA8FC356-B955-40C2-8C68-9850ECC85C14}" dt="2022-08-27T06:17:33.213" v="86" actId="20577"/>
        <pc:sldMkLst>
          <pc:docMk/>
          <pc:sldMk cId="2789980734" sldId="458"/>
        </pc:sldMkLst>
      </pc:sldChg>
      <pc:sldChg chg="addSp delSp modSp modTransition modAnim">
        <pc:chgData name="Leonie Smith" userId="fed1330f33f5650e" providerId="LiveId" clId="{AA8FC356-B955-40C2-8C68-9850ECC85C14}" dt="2022-08-12T06:36:49.981" v="39"/>
        <pc:sldMkLst>
          <pc:docMk/>
          <pc:sldMk cId="783514268" sldId="459"/>
        </pc:sldMkLst>
      </pc:sldChg>
      <pc:sldChg chg="addSp delSp modSp modTransition modAnim modNotesTx">
        <pc:chgData name="Leonie Smith" userId="fed1330f33f5650e" providerId="LiveId" clId="{AA8FC356-B955-40C2-8C68-9850ECC85C14}" dt="2022-08-16T04:44:12.340" v="43" actId="5793"/>
        <pc:sldMkLst>
          <pc:docMk/>
          <pc:sldMk cId="3596600315" sldId="468"/>
        </pc:sldMkLst>
      </pc:sldChg>
      <pc:sldChg chg="addSp modSp mod">
        <pc:chgData name="Leonie Smith" userId="fed1330f33f5650e" providerId="LiveId" clId="{AA8FC356-B955-40C2-8C68-9850ECC85C14}" dt="2022-08-27T06:15:19.535" v="52" actId="1076"/>
        <pc:sldMkLst>
          <pc:docMk/>
          <pc:sldMk cId="1481734710" sldId="469"/>
        </pc:sldMkLst>
      </pc:sldChg>
      <pc:sldChg chg="addSp modSp mod">
        <pc:chgData name="Leonie Smith" userId="fed1330f33f5650e" providerId="LiveId" clId="{AA8FC356-B955-40C2-8C68-9850ECC85C14}" dt="2022-08-27T06:18:00.221" v="90" actId="20577"/>
        <pc:sldMkLst>
          <pc:docMk/>
          <pc:sldMk cId="1664797086"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31-3</a:t>
            </a:r>
          </a:p>
        </p:txBody>
      </p:sp>
      <p:pic>
        <p:nvPicPr>
          <p:cNvPr id="5" name="Audio 4">
            <a:hlinkClick r:id="" action="ppaction://media"/>
            <a:extLst>
              <a:ext uri="{FF2B5EF4-FFF2-40B4-BE49-F238E27FC236}">
                <a16:creationId xmlns:a16="http://schemas.microsoft.com/office/drawing/2014/main" id="{29D23F05-8597-3225-9EAC-8DFFB1DDE2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F38F8ADC-AEA3-B1C1-E101-760F66E169A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14"/>
    </mc:Choice>
    <mc:Fallback xmlns="">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2F8D543-9B9B-C8CC-99A9-F9F7D124EE55}"/>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666E9D-CBEF-6D19-C93D-AA597C4222B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ED53C9A-0179-8068-81D4-A799E184C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5E0795-BD94-AD0C-E254-E3185B7900D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17Then what was spoken through the prophet Jeremiah was fulfilled:</a:t>
            </a:r>
          </a:p>
          <a:p>
            <a:r>
              <a:rPr lang="en-US" sz="3600" dirty="0">
                <a:solidFill>
                  <a:srgbClr val="121212"/>
                </a:solidFill>
                <a:latin typeface="ArialMT"/>
              </a:rPr>
              <a:t>18“A voice is heard in Ramah,</a:t>
            </a:r>
          </a:p>
          <a:p>
            <a:r>
              <a:rPr lang="en-US" sz="3600" dirty="0">
                <a:solidFill>
                  <a:srgbClr val="121212"/>
                </a:solidFill>
                <a:latin typeface="ArialMT"/>
              </a:rPr>
              <a:t>weeping and great mourning,</a:t>
            </a:r>
          </a:p>
          <a:p>
            <a:r>
              <a:rPr lang="en-US" sz="3600" dirty="0">
                <a:solidFill>
                  <a:srgbClr val="121212"/>
                </a:solidFill>
                <a:latin typeface="ArialMT"/>
              </a:rPr>
              <a:t>Rachel weeping for her children,</a:t>
            </a:r>
          </a:p>
          <a:p>
            <a:r>
              <a:rPr lang="en-US" sz="3600" dirty="0">
                <a:solidFill>
                  <a:srgbClr val="121212"/>
                </a:solidFill>
                <a:latin typeface="ArialMT"/>
              </a:rPr>
              <a:t>and refusing to be comforted,</a:t>
            </a:r>
          </a:p>
          <a:p>
            <a:r>
              <a:rPr lang="en-US" sz="3600" dirty="0">
                <a:solidFill>
                  <a:srgbClr val="121212"/>
                </a:solidFill>
                <a:latin typeface="ArialMT"/>
              </a:rPr>
              <a:t>because they are no more.”</a:t>
            </a:r>
            <a:endParaRPr lang="en-ZA" dirty="0"/>
          </a:p>
        </p:txBody>
      </p:sp>
      <p:sp>
        <p:nvSpPr>
          <p:cNvPr id="5" name="TextBox 4">
            <a:extLst>
              <a:ext uri="{FF2B5EF4-FFF2-40B4-BE49-F238E27FC236}">
                <a16:creationId xmlns:a16="http://schemas.microsoft.com/office/drawing/2014/main" id="{261D01FE-A78A-D732-2A6F-3ED88A653B61}"/>
              </a:ext>
            </a:extLst>
          </p:cNvPr>
          <p:cNvSpPr txBox="1"/>
          <p:nvPr/>
        </p:nvSpPr>
        <p:spPr>
          <a:xfrm>
            <a:off x="5799222" y="0"/>
            <a:ext cx="6392778" cy="6858000"/>
          </a:xfrm>
          <a:prstGeom prst="rect">
            <a:avLst/>
          </a:prstGeom>
          <a:noFill/>
        </p:spPr>
        <p:txBody>
          <a:bodyPr wrap="square" rtlCol="0">
            <a:noAutofit/>
          </a:bodyPr>
          <a:lstStyle/>
          <a:p>
            <a:r>
              <a:rPr lang="bo-CN" sz="5400" dirty="0">
                <a:solidFill>
                  <a:srgbClr val="121212"/>
                </a:solidFill>
                <a:latin typeface="ArialMT"/>
              </a:rPr>
              <a:t>17དེ་ནི་ལུང་སྟོན་པ་ཡེ་རེམ་ཡཱ་བརྒྱུད་ནས་གནང་བའི་ལུང་བསྟན༌ཏེ།</a:t>
            </a:r>
          </a:p>
          <a:p>
            <a:r>
              <a:rPr lang="bo-CN" sz="5400" dirty="0">
                <a:solidFill>
                  <a:srgbClr val="121212"/>
                </a:solidFill>
                <a:latin typeface="ArialMT"/>
              </a:rPr>
              <a:t>18མྱ་ངན་སྐད་ཅོར་རྒྱག་པའི་ངུ་སྐད༌དེ།།</a:t>
            </a:r>
          </a:p>
          <a:p>
            <a:r>
              <a:rPr lang="bo-CN" sz="5400" dirty="0">
                <a:solidFill>
                  <a:srgbClr val="121212"/>
                </a:solidFill>
                <a:latin typeface="ArialMT"/>
              </a:rPr>
              <a:t>རཱ་མལ་ཞེས་བྱའི་ཡུལ་དུ་རྣ་བར༌ཐོས།།</a:t>
            </a:r>
          </a:p>
          <a:p>
            <a:r>
              <a:rPr lang="bo-CN" sz="5400" dirty="0">
                <a:solidFill>
                  <a:srgbClr val="121212"/>
                </a:solidFill>
                <a:latin typeface="ArialMT"/>
              </a:rPr>
              <a:t>རཱ་ཧེལ་ཞེས་བྱ་ཕྲུ་གུའི་ཆེད་དུ༌ངུས།།</a:t>
            </a:r>
          </a:p>
          <a:p>
            <a:r>
              <a:rPr lang="bo-CN" sz="5400" dirty="0">
                <a:solidFill>
                  <a:srgbClr val="121212"/>
                </a:solidFill>
                <a:latin typeface="ArialMT"/>
              </a:rPr>
              <a:t>ཕྲུ་གུ་མེད་པས་སེམས་གསོར་མ་མཉན༌ཏོ།།</a:t>
            </a:r>
          </a:p>
          <a:p>
            <a:r>
              <a:rPr lang="bo-CN" sz="5400" dirty="0">
                <a:solidFill>
                  <a:srgbClr val="121212"/>
                </a:solidFill>
                <a:latin typeface="ArialMT"/>
              </a:rPr>
              <a:t>ཞེས་གསུངས་པ་བཞིན་དེའི་དུས་སུ་འགྲུབ་པར་གྱུར༌ཏོ།།</a:t>
            </a:r>
          </a:p>
          <a:p>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4375"/>
    </mc:Choice>
    <mc:Fallback xmlns="">
      <p:transition spd="slow" advTm="2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89435-3E67-E454-30F3-C24CD94CFA2D}"/>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F0C532D-74F6-9398-4470-92546EDA73A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6B743EB-13A4-7B84-D453-40E415022A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461A9CD-4DAE-1CD6-4CA2-2198A0549CA5}"/>
              </a:ext>
            </a:extLst>
          </p:cNvPr>
          <p:cNvSpPr txBox="1"/>
          <p:nvPr/>
        </p:nvSpPr>
        <p:spPr>
          <a:xfrm>
            <a:off x="0" y="0"/>
            <a:ext cx="6096000" cy="6858000"/>
          </a:xfrm>
          <a:prstGeom prst="rect">
            <a:avLst/>
          </a:prstGeom>
          <a:noFill/>
        </p:spPr>
        <p:txBody>
          <a:bodyPr wrap="square" rtlCol="0">
            <a:noAutofit/>
          </a:bodyPr>
          <a:lstStyle/>
          <a:p>
            <a:r>
              <a:rPr lang="en-US" sz="4000" dirty="0">
                <a:solidFill>
                  <a:srgbClr val="121212"/>
                </a:solidFill>
                <a:latin typeface="ArialMT"/>
              </a:rPr>
              <a:t>19After Herod died, an angel of the Lord appeared in a dream to Joseph in Egypt. 20“Get up!” he said. “Take the Child and His mother and go to the land of Israel, for those seeking the Child’s life are now dead.”</a:t>
            </a:r>
            <a:endParaRPr lang="en-ZA" dirty="0"/>
          </a:p>
        </p:txBody>
      </p:sp>
      <p:sp>
        <p:nvSpPr>
          <p:cNvPr id="3" name="TextBox 2">
            <a:extLst>
              <a:ext uri="{FF2B5EF4-FFF2-40B4-BE49-F238E27FC236}">
                <a16:creationId xmlns:a16="http://schemas.microsoft.com/office/drawing/2014/main" id="{2A902C27-3E1D-1D4B-8D3C-B486C608908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19ཧེ་རོ་དཱ་ཤི་བའི་རྗེས༌སུ། གཙོ་བོའི་ཕོ་ཉ་ཞིག་ཨེ་ཅིབ་ཡུལ་ནས་ཡོ་སེབ་ཀྱི་རྨི་ལམ་དུ་མངོན༌ཏེ། 20ཕྲུ་གུ་དེ་ཉིད་གསོད་འདོད་པའི་མི་རྣམས་ཤི་ཟིན༌པས། ཡར་ལོངས༌དང༌། མ་བུ་གཉིས་ཀ་ཁྲིད་ནས་ཡེས་ར་ཨེལ་ཡུལ་དུ་སོང་ཞིག་ཅེས་གསུངས་པ༌དང༌།</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287"/>
    </mc:Choice>
    <mc:Fallback xmlns="">
      <p:transition spd="slow" advTm="1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9FBDA0-D883-E7AB-B86D-99ADB7047339}"/>
              </a:ext>
            </a:extLst>
          </p:cNvPr>
          <p:cNvPicPr>
            <a:picLocks noChangeAspect="1"/>
          </p:cNvPicPr>
          <p:nvPr/>
        </p:nvPicPr>
        <p:blipFill rotWithShape="1">
          <a:blip r:embed="rId2"/>
          <a:srcRect l="3298" r="646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83B384-E471-166A-BB4A-33FEF55D140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4A77CC51-B5D5-0945-D620-D6B7F08B24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05BEA0-4B5D-0BC5-CD7A-8F36600E8D2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21So Joseph got up, took the Child and His mother, and went to the land of Israel. 22But when he learned that Archelaus was reigning in Judea in place of his father Herod, he was afraid to go there. And having been warned in a dream, he withdrew to the district of Galilee, </a:t>
            </a:r>
            <a:endParaRPr lang="en-ZA" sz="4000" dirty="0"/>
          </a:p>
        </p:txBody>
      </p:sp>
      <p:sp>
        <p:nvSpPr>
          <p:cNvPr id="3" name="TextBox 2">
            <a:extLst>
              <a:ext uri="{FF2B5EF4-FFF2-40B4-BE49-F238E27FC236}">
                <a16:creationId xmlns:a16="http://schemas.microsoft.com/office/drawing/2014/main" id="{9453077C-6E22-9F92-A958-2846E70BD540}"/>
              </a:ext>
            </a:extLst>
          </p:cNvPr>
          <p:cNvSpPr txBox="1"/>
          <p:nvPr/>
        </p:nvSpPr>
        <p:spPr>
          <a:xfrm>
            <a:off x="6112042" y="0"/>
            <a:ext cx="6079957" cy="6858000"/>
          </a:xfrm>
          <a:prstGeom prst="rect">
            <a:avLst/>
          </a:prstGeom>
          <a:noFill/>
        </p:spPr>
        <p:txBody>
          <a:bodyPr wrap="square" rtlCol="0">
            <a:noAutofit/>
          </a:bodyPr>
          <a:lstStyle/>
          <a:p>
            <a:r>
              <a:rPr lang="bo-CN" sz="6000" dirty="0">
                <a:solidFill>
                  <a:srgbClr val="121212"/>
                </a:solidFill>
                <a:latin typeface="ArialMT"/>
              </a:rPr>
              <a:t>21ཁོ་ཡར་ལངས་ཏེ་མ་བུ་གཉིས་ཀ་ཁྲིད་ནས་ཡེས་ར་ཨེལ་ཡུལ་དུ་ཕྱིན༌ཏོ།།22འོན༌ཀྱང༌། ཨར་ཀེ་ལཱ་ནི་རང་གི་ཕ་ཧེ་རོ་དཱའི་ཚབ་ཏུ་ཡ་ཧུ་དཱའི་ཡུལ་གྱི་རྒྱལ་པོ་བྱེད་བཞིན་པའི་གཏམ་དེ་ཡོ་སེབ་ཀྱིས་ཐོས་ནས་ཡུལ་དེར་འགྲོ་བར་འཇིགས་པ༌རེད། </a:t>
            </a:r>
            <a:endParaRPr lang="en-ZA" sz="60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405B4B-DCDB-D73F-38B2-46230717ED3A}"/>
              </a:ext>
            </a:extLst>
          </p:cNvPr>
          <p:cNvPicPr>
            <a:picLocks noChangeAspect="1"/>
          </p:cNvPicPr>
          <p:nvPr/>
        </p:nvPicPr>
        <p:blipFill>
          <a:blip r:embed="rId2"/>
          <a:stretch>
            <a:fillRect/>
          </a:stretch>
        </p:blipFill>
        <p:spPr>
          <a:xfrm flipH="1">
            <a:off x="1" y="0"/>
            <a:ext cx="12191999" cy="7060246"/>
          </a:xfrm>
          <a:prstGeom prst="rect">
            <a:avLst/>
          </a:prstGeom>
        </p:spPr>
      </p:pic>
      <p:sp>
        <p:nvSpPr>
          <p:cNvPr id="2" name="TextBox 1">
            <a:extLst>
              <a:ext uri="{FF2B5EF4-FFF2-40B4-BE49-F238E27FC236}">
                <a16:creationId xmlns:a16="http://schemas.microsoft.com/office/drawing/2014/main" id="{4DD7F77B-18CA-7517-85B0-0E8D3650A55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F86C2CD-6D16-3108-2F9F-4928D9A70D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061AECC-CD8F-3F09-BFA2-1DFA0177D28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Joseph had been warned in a dream. So he went back to the land of Galilee instead.</a:t>
            </a:r>
          </a:p>
          <a:p>
            <a:endParaRPr lang="en-ZA" dirty="0"/>
          </a:p>
        </p:txBody>
      </p:sp>
      <p:sp>
        <p:nvSpPr>
          <p:cNvPr id="3" name="TextBox 2">
            <a:extLst>
              <a:ext uri="{FF2B5EF4-FFF2-40B4-BE49-F238E27FC236}">
                <a16:creationId xmlns:a16="http://schemas.microsoft.com/office/drawing/2014/main" id="{6AFA3E53-784F-B082-848D-AA07A003679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དེ་ནས་ཡང་རང་གི་རྨི་ལམ་དུ་དཀོན་མཆོག་གིས་ཡོ་སེབ་ལ་ཉེན་བརྡ་བཏང་བ་དང་ཁོ་རང་ག་ལིལ་ཡུལ་གྱི་ཕྱོགས་སུ་སོང༌ཞིང༌།</a:t>
            </a:r>
            <a:r>
              <a:rPr lang="bo-CN" sz="4800" b="0" i="0" dirty="0">
                <a:solidFill>
                  <a:srgbClr val="121212"/>
                </a:solidFill>
                <a:effectLst/>
                <a:latin typeface="ArialMT"/>
              </a:rPr>
              <a:t>23ནཱ་ཙ་རེལ་གྲོང་རྡལ་དུ་སླེབས་པ་དང་གནས་དེར༌བསྡད། དེ་ནི་ལུང་སྟོན་པ་རྣམས་ཀྱིས་འདི་སྐད༌དུ། ཁོང་ལ་ནཱ་ཙ་རེལ་གྱི་མི་ཞེས་འབོད་པར་འགྱུར་ཞེས་གསུངས་པ་བཞིན་འགྲུབ་པའི་ཕྱིར་དེ་ལྟར་བྱུང༌བའོ།།</a:t>
            </a:r>
            <a:r>
              <a:rPr lang="bo-CN" sz="4800" dirty="0">
                <a:solidFill>
                  <a:srgbClr val="121212"/>
                </a:solidFill>
                <a:latin typeface="ArialMT"/>
              </a:rPr>
              <a:t> </a:t>
            </a:r>
            <a:endParaRPr lang="en-ZA" sz="14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150"/>
    </mc:Choice>
    <mc:Fallback xmlns="">
      <p:transition spd="slow" advTm="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F2FF7-90B1-2B24-E4E9-198C0C3A5F0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CADD12C-3DBF-F64B-283C-C8C9E63D6E8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FAA8C8C-3390-E420-E594-EB03A40D6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69C7337-0C53-5079-8AFF-2421A34029C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23and he went and lived in a town called Nazareth. So was fulfilled what was spoken through the prophets: “He will be called a Nazarene.”</a:t>
            </a:r>
            <a:endParaRPr lang="en-ZA" sz="4800" dirty="0"/>
          </a:p>
        </p:txBody>
      </p:sp>
      <p:sp>
        <p:nvSpPr>
          <p:cNvPr id="3" name="TextBox 2">
            <a:extLst>
              <a:ext uri="{FF2B5EF4-FFF2-40B4-BE49-F238E27FC236}">
                <a16:creationId xmlns:a16="http://schemas.microsoft.com/office/drawing/2014/main" id="{426A5BA9-DEC3-6CA7-068C-6BD0164C8707}"/>
              </a:ext>
            </a:extLst>
          </p:cNvPr>
          <p:cNvSpPr txBox="1"/>
          <p:nvPr/>
        </p:nvSpPr>
        <p:spPr>
          <a:xfrm>
            <a:off x="6216870" y="0"/>
            <a:ext cx="5975129" cy="6858000"/>
          </a:xfrm>
          <a:prstGeom prst="rect">
            <a:avLst/>
          </a:prstGeom>
          <a:noFill/>
        </p:spPr>
        <p:txBody>
          <a:bodyPr wrap="square" rtlCol="0">
            <a:noAutofit/>
          </a:bodyPr>
          <a:lstStyle/>
          <a:p>
            <a:pPr algn="r"/>
            <a:r>
              <a:rPr lang="bo-CN" sz="6000" dirty="0">
                <a:solidFill>
                  <a:srgbClr val="121212"/>
                </a:solidFill>
                <a:latin typeface="ArialMT"/>
              </a:rPr>
              <a:t>23ནཱ་ཙ་རེལ་གྲོང་རྡལ་དུ་སླེབས་པ་དང་གནས་དེར༌བསྡད། དེ་ནི་ལུང་སྟོན་པ་རྣམས་ཀྱིས་འདི་སྐད༌དུ། ཁོང་ལ་ནཱ་ཙ་རེལ་གྱི་མི་ཞེས་འབོད་པར་འགྱུར་ཞེས་གསུངས་པ་བཞིན་འགྲུབ་པའི་ཕྱིར་དེ་ལྟར་བྱུང༌བའོ།།</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488B1E26-D6D2-61B3-A987-F4CF5BE4EA9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95264B25-8E4B-036E-6576-3B61448A82C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6479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3. Flight to Egypt and return to Nazareth - Matthew 2:12-23 (Left)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i="0" dirty="0">
                <a:solidFill>
                  <a:srgbClr val="121212"/>
                </a:solidFill>
                <a:effectLst/>
                <a:latin typeface="ArialMT"/>
              </a:rPr>
              <a:t>སྐྱབས་མགོན་ཡེ་ཤུ་ཁོང་ཉིད་ཨེ་ཅིབ་ཡུལ་དུ་ཕེབས༌པ།</a:t>
            </a:r>
            <a:endParaRPr lang="en-ZA" sz="8000" dirty="0"/>
          </a:p>
        </p:txBody>
      </p:sp>
      <p:pic>
        <p:nvPicPr>
          <p:cNvPr id="2" name="Audio 1">
            <a:hlinkClick r:id="" action="ppaction://media"/>
            <a:extLst>
              <a:ext uri="{FF2B5EF4-FFF2-40B4-BE49-F238E27FC236}">
                <a16:creationId xmlns:a16="http://schemas.microsoft.com/office/drawing/2014/main" id="{483C0229-6F6C-DA3B-572A-09DDD31CC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256"/>
    </mc:Choice>
    <mc:Fallback xmlns="">
      <p:transition spd="slow" advTm="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052150FA-8417-A1AC-77E0-95D80112A0D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730E29C5-1791-070F-364F-21D3A7452BAD}"/>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8173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934DB36-61A7-6E17-750D-B400925DF9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ED5C501-ABDF-0AC8-BF95-0B2815334DA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13When the Magi had gone, an angel of the Lord appeared to Joseph in a dream. “Get up!” he said. “Take the Child and His mother and flee to Egypt. Stay there until I tell you, for Herod is going to search for the Child to kill Him.”</a:t>
            </a:r>
            <a:endParaRPr lang="en-ZA" dirty="0"/>
          </a:p>
        </p:txBody>
      </p:sp>
      <p:sp>
        <p:nvSpPr>
          <p:cNvPr id="3" name="TextBox 2">
            <a:extLst>
              <a:ext uri="{FF2B5EF4-FFF2-40B4-BE49-F238E27FC236}">
                <a16:creationId xmlns:a16="http://schemas.microsoft.com/office/drawing/2014/main" id="{5D1F6B0B-B84E-CEB3-C349-21972DD46AC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13དེ་རྣམས་སོང་བའི་རྗེས༌སུ། གཙོ་བོའི་ཕོ་ཉ་ཞིག་ཡོ་སེབ་ཀྱི་རྨི་ལམ་དུ་མངོན་པར་གྱུར༌ཏེ། ཧེ་རོ་དཱ་ཡིས་ཕྲུ་གུ་དེ་ཉིད་གསོད་པའི་ཕྱིར་འཚོལ་བར་འགྱུར༌བས། ཁྱོད་ཡར་ལོངས༌དང༌། མ་བུ་གཉིས་ཀ་ཁྲིད་ནས་ཨེ་ཅིབ་ཡུལ་དུ་འབྲོ་བར༌གྱིས། བདག་གིས་ཁྱོད་ལ་སྨྲ་བའི་བར་དུ་གནས་དེར་སྡོད་ཅིག་ཅེས་གསུངས༌སོ།།</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9022"/>
    </mc:Choice>
    <mc:Fallback xmlns="">
      <p:transition spd="slow" advTm="1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613D6E-58A0-46FD-BDEA-AB1678D8419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13F167-447B-1875-F7F4-D5D596A73A3F}"/>
              </a:ext>
            </a:extLst>
          </p:cNvPr>
          <p:cNvSpPr txBox="1"/>
          <p:nvPr/>
        </p:nvSpPr>
        <p:spPr>
          <a:xfrm>
            <a:off x="1910952" y="32916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6A0B15D-2781-C351-65CE-2DEAD9EFA5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1D568B7C-9C2E-A6D7-8F19-F9065BCAB92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he got up, took the Child and His mother by night, and withdrew to Egypt, 15where he stayed until the death of Herod. This fulfilled what the Lord had spoken through the prophet: “Out of Egypt I called My Son.”</a:t>
            </a:r>
            <a:endParaRPr lang="en-ZA" sz="1400" dirty="0"/>
          </a:p>
        </p:txBody>
      </p:sp>
      <p:sp>
        <p:nvSpPr>
          <p:cNvPr id="8" name="TextBox 7">
            <a:extLst>
              <a:ext uri="{FF2B5EF4-FFF2-40B4-BE49-F238E27FC236}">
                <a16:creationId xmlns:a16="http://schemas.microsoft.com/office/drawing/2014/main" id="{8DDA275D-3FF5-3A6E-A64D-36D22E62953C}"/>
              </a:ext>
            </a:extLst>
          </p:cNvPr>
          <p:cNvSpPr txBox="1"/>
          <p:nvPr/>
        </p:nvSpPr>
        <p:spPr>
          <a:xfrm>
            <a:off x="5975131" y="0"/>
            <a:ext cx="6216868" cy="6858000"/>
          </a:xfrm>
          <a:prstGeom prst="rect">
            <a:avLst/>
          </a:prstGeom>
          <a:noFill/>
        </p:spPr>
        <p:txBody>
          <a:bodyPr wrap="square" rtlCol="0">
            <a:noAutofit/>
          </a:bodyPr>
          <a:lstStyle/>
          <a:p>
            <a:r>
              <a:rPr lang="bo-CN" sz="5400" dirty="0">
                <a:solidFill>
                  <a:srgbClr val="121212"/>
                </a:solidFill>
                <a:latin typeface="ArialMT"/>
              </a:rPr>
              <a:t>14དེ་ནས་ཁོ་ཡར་ལངས་ཏེ་མ་བུ་གཉིས་ཀ་ཁྲིད་ནས་མཚན་མོ་དེར་ཨེ་ཅིབ་ཡུལ་དུ་ལམ་ལ་ཆས༌ཤིང༌། 15ཧེ་རོ་དཱ་ཤི་བའི་བར་དུ་གནས་དེར༌བསྡད། དེ་ནི་གཙོ་བོས་ལུང་སྟོན་པ་བརྒྱུད་ནས་འདི་སྐད༌དུ། བདག་གིས་ཨེ་ཅིབ་ཡུལ་ནས་རང་གི་བུ་བོས་པ་ཡིན་ཞེས་གསུངས་པ་བཞིན་དུ་འགྲུབ་པའི་ཕྱིར་དེ་ལྟར་བྱུང༌བའོ།།</a:t>
            </a:r>
            <a:endParaRPr lang="en-ZA" sz="20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2881"/>
    </mc:Choice>
    <mc:Fallback xmlns="">
      <p:transition spd="slow" advTm="2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261318-73B6-2BAD-5CE7-8204AE4F9D74}"/>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FBE3A2-DAFB-7590-103F-EF35E89578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BB4FFF5-BEAC-6B2A-407B-A0A65E631D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0E2DA4F-F621-F172-6596-889926CB45A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16When Herod saw that he had been outwitted by the Magi, he was filled with rage. Sending orders, he put to death all the boys in Bethlehem and its vicinity who were two years old and under, according to the time he had learned from the Magi. </a:t>
            </a:r>
            <a:endParaRPr lang="en-ZA" dirty="0"/>
          </a:p>
        </p:txBody>
      </p:sp>
      <p:sp>
        <p:nvSpPr>
          <p:cNvPr id="5" name="TextBox 4">
            <a:extLst>
              <a:ext uri="{FF2B5EF4-FFF2-40B4-BE49-F238E27FC236}">
                <a16:creationId xmlns:a16="http://schemas.microsoft.com/office/drawing/2014/main" id="{A3BBC4CB-7AF7-0155-AF2D-81DE664E8E9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16ཧེ་རོ་དཱས་མཁས་པ་དེ་རྣམས་ཀྱིས་རང་ལ་མགོ་སྐོར་བཏང་བ་ཤེས་པ་དང་ཤིན་ཏུ་ཁྲོས༌ཤིང༌། མཁས་པ་རྣམས་ལ་ཞིབ་ཏུ་དྲིས་པའི་དུས་ནས་བརྩིས་ཤིང་མི་གཞན་མངགས༌ཏེ། པེད་ལེ་ཧེམ་དང་དེའི་མཐའ་འཁོར་དུ་ཡོད་པའི་བུ་ལོ་གཉིས་ཅན་དང་དེ་ལས་ཆུང་བ་ཐམས་ཅད་བསད་པ༌རེད།</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6295"/>
    </mc:Choice>
    <mc:Fallback xmlns="">
      <p:transition spd="slow" advTm="1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1242</Words>
  <Application>Microsoft Office PowerPoint</Application>
  <PresentationFormat>Widescreen</PresentationFormat>
  <Paragraphs>59</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2025-04-25T07:10:49Z</dcterms:modified>
</cp:coreProperties>
</file>