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69" r:id="rId5"/>
    <p:sldId id="441" r:id="rId6"/>
    <p:sldId id="442" r:id="rId7"/>
    <p:sldId id="445" r:id="rId8"/>
    <p:sldId id="446" r:id="rId9"/>
    <p:sldId id="447" r:id="rId10"/>
    <p:sldId id="448" r:id="rId11"/>
    <p:sldId id="449" r:id="rId12"/>
    <p:sldId id="450" r:id="rId13"/>
    <p:sldId id="451" r:id="rId14"/>
    <p:sldId id="452" r:id="rId15"/>
    <p:sldId id="453" r:id="rId16"/>
    <p:sldId id="454" r:id="rId17"/>
    <p:sldId id="455" r:id="rId18"/>
    <p:sldId id="456" r:id="rId19"/>
    <p:sldId id="457" r:id="rId20"/>
    <p:sldId id="458" r:id="rId21"/>
    <p:sldId id="459" r:id="rId22"/>
    <p:sldId id="46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189DFB-4534-49BF-81BB-0B72D835BD3A}" v="1" dt="2025-05-15T07:06:15.2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3969" autoAdjust="0"/>
  </p:normalViewPr>
  <p:slideViewPr>
    <p:cSldViewPr snapToGrid="0">
      <p:cViewPr varScale="1">
        <p:scale>
          <a:sx n="81" d="100"/>
          <a:sy n="81" d="100"/>
        </p:scale>
        <p:origin x="534"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5591B8D-8EE2-42FD-BAD6-F6EF487458CD}"/>
    <pc:docChg chg="custSel delSld modSld">
      <pc:chgData name="Leonie Smith" userId="fed1330f33f5650e" providerId="LiveId" clId="{85591B8D-8EE2-42FD-BAD6-F6EF487458CD}" dt="2022-08-27T06:26:28.607" v="121" actId="20577"/>
      <pc:docMkLst>
        <pc:docMk/>
      </pc:docMkLst>
      <pc:sldChg chg="addSp modSp mod">
        <pc:chgData name="Leonie Smith" userId="fed1330f33f5650e" providerId="LiveId" clId="{85591B8D-8EE2-42FD-BAD6-F6EF487458CD}" dt="2022-08-27T06:23:40.052" v="66" actId="1076"/>
        <pc:sldMkLst>
          <pc:docMk/>
          <pc:sldMk cId="3261377596" sldId="438"/>
        </pc:sldMkLst>
      </pc:sldChg>
      <pc:sldChg chg="addSp modSp">
        <pc:chgData name="Leonie Smith" userId="fed1330f33f5650e" providerId="LiveId" clId="{85591B8D-8EE2-42FD-BAD6-F6EF487458CD}" dt="2022-08-16T04:49:32.662" v="4"/>
        <pc:sldMkLst>
          <pc:docMk/>
          <pc:sldMk cId="3759221820" sldId="439"/>
        </pc:sldMkLst>
      </pc:sldChg>
      <pc:sldChg chg="addSp modSp">
        <pc:chgData name="Leonie Smith" userId="fed1330f33f5650e" providerId="LiveId" clId="{85591B8D-8EE2-42FD-BAD6-F6EF487458CD}" dt="2022-08-16T04:50:31.520" v="5"/>
        <pc:sldMkLst>
          <pc:docMk/>
          <pc:sldMk cId="3676245138" sldId="441"/>
        </pc:sldMkLst>
      </pc:sldChg>
      <pc:sldChg chg="addSp modSp mod">
        <pc:chgData name="Leonie Smith" userId="fed1330f33f5650e" providerId="LiveId" clId="{85591B8D-8EE2-42FD-BAD6-F6EF487458CD}" dt="2022-08-27T06:24:55.003" v="90" actId="20577"/>
        <pc:sldMkLst>
          <pc:docMk/>
          <pc:sldMk cId="2180228365" sldId="442"/>
        </pc:sldMkLst>
      </pc:sldChg>
      <pc:sldChg chg="addSp modSp">
        <pc:chgData name="Leonie Smith" userId="fed1330f33f5650e" providerId="LiveId" clId="{85591B8D-8EE2-42FD-BAD6-F6EF487458CD}" dt="2022-08-16T04:51:43.432" v="6"/>
        <pc:sldMkLst>
          <pc:docMk/>
          <pc:sldMk cId="2166098122" sldId="445"/>
        </pc:sldMkLst>
      </pc:sldChg>
      <pc:sldChg chg="addSp modSp mod">
        <pc:chgData name="Leonie Smith" userId="fed1330f33f5650e" providerId="LiveId" clId="{85591B8D-8EE2-42FD-BAD6-F6EF487458CD}" dt="2022-08-27T06:25:12.113" v="95" actId="20577"/>
        <pc:sldMkLst>
          <pc:docMk/>
          <pc:sldMk cId="665805102" sldId="446"/>
        </pc:sldMkLst>
      </pc:sldChg>
      <pc:sldChg chg="addSp delSp modSp modTransition modAnim">
        <pc:chgData name="Leonie Smith" userId="fed1330f33f5650e" providerId="LiveId" clId="{85591B8D-8EE2-42FD-BAD6-F6EF487458CD}" dt="2022-08-16T04:52:30.152" v="8"/>
        <pc:sldMkLst>
          <pc:docMk/>
          <pc:sldMk cId="2422728137" sldId="447"/>
        </pc:sldMkLst>
      </pc:sldChg>
      <pc:sldChg chg="addSp modSp mod">
        <pc:chgData name="Leonie Smith" userId="fed1330f33f5650e" providerId="LiveId" clId="{85591B8D-8EE2-42FD-BAD6-F6EF487458CD}" dt="2022-08-27T06:25:20.440" v="97" actId="20577"/>
        <pc:sldMkLst>
          <pc:docMk/>
          <pc:sldMk cId="843663555" sldId="448"/>
        </pc:sldMkLst>
      </pc:sldChg>
      <pc:sldChg chg="addSp delSp modSp modTransition modAnim">
        <pc:chgData name="Leonie Smith" userId="fed1330f33f5650e" providerId="LiveId" clId="{85591B8D-8EE2-42FD-BAD6-F6EF487458CD}" dt="2022-08-16T04:54:30.676" v="13"/>
        <pc:sldMkLst>
          <pc:docMk/>
          <pc:sldMk cId="4160448636" sldId="449"/>
        </pc:sldMkLst>
      </pc:sldChg>
      <pc:sldChg chg="addSp modSp mod">
        <pc:chgData name="Leonie Smith" userId="fed1330f33f5650e" providerId="LiveId" clId="{85591B8D-8EE2-42FD-BAD6-F6EF487458CD}" dt="2022-08-27T06:25:30.956" v="102" actId="20577"/>
        <pc:sldMkLst>
          <pc:docMk/>
          <pc:sldMk cId="538051216" sldId="450"/>
        </pc:sldMkLst>
      </pc:sldChg>
      <pc:sldChg chg="addSp delSp modSp modTransition modAnim">
        <pc:chgData name="Leonie Smith" userId="fed1330f33f5650e" providerId="LiveId" clId="{85591B8D-8EE2-42FD-BAD6-F6EF487458CD}" dt="2022-08-16T04:56:40.836" v="18"/>
        <pc:sldMkLst>
          <pc:docMk/>
          <pc:sldMk cId="3386340796" sldId="451"/>
        </pc:sldMkLst>
      </pc:sldChg>
      <pc:sldChg chg="addSp modSp mod">
        <pc:chgData name="Leonie Smith" userId="fed1330f33f5650e" providerId="LiveId" clId="{85591B8D-8EE2-42FD-BAD6-F6EF487458CD}" dt="2022-08-27T06:25:45.739" v="108" actId="1076"/>
        <pc:sldMkLst>
          <pc:docMk/>
          <pc:sldMk cId="4002949039" sldId="452"/>
        </pc:sldMkLst>
      </pc:sldChg>
      <pc:sldChg chg="addSp delSp modSp modTransition modAnim">
        <pc:chgData name="Leonie Smith" userId="fed1330f33f5650e" providerId="LiveId" clId="{85591B8D-8EE2-42FD-BAD6-F6EF487458CD}" dt="2022-08-16T05:00:08.892" v="31"/>
        <pc:sldMkLst>
          <pc:docMk/>
          <pc:sldMk cId="283334129" sldId="453"/>
        </pc:sldMkLst>
      </pc:sldChg>
      <pc:sldChg chg="addSp modSp mod">
        <pc:chgData name="Leonie Smith" userId="fed1330f33f5650e" providerId="LiveId" clId="{85591B8D-8EE2-42FD-BAD6-F6EF487458CD}" dt="2022-08-27T06:25:55.120" v="110" actId="20577"/>
        <pc:sldMkLst>
          <pc:docMk/>
          <pc:sldMk cId="2511564658" sldId="454"/>
        </pc:sldMkLst>
      </pc:sldChg>
      <pc:sldChg chg="addSp delSp modSp modTransition modAnim">
        <pc:chgData name="Leonie Smith" userId="fed1330f33f5650e" providerId="LiveId" clId="{85591B8D-8EE2-42FD-BAD6-F6EF487458CD}" dt="2022-08-16T05:03:17.476" v="36"/>
        <pc:sldMkLst>
          <pc:docMk/>
          <pc:sldMk cId="1799939013" sldId="455"/>
        </pc:sldMkLst>
      </pc:sldChg>
      <pc:sldChg chg="addSp modSp mod">
        <pc:chgData name="Leonie Smith" userId="fed1330f33f5650e" providerId="LiveId" clId="{85591B8D-8EE2-42FD-BAD6-F6EF487458CD}" dt="2022-08-27T06:26:09.354" v="116" actId="1076"/>
        <pc:sldMkLst>
          <pc:docMk/>
          <pc:sldMk cId="4049696417" sldId="456"/>
        </pc:sldMkLst>
      </pc:sldChg>
      <pc:sldChg chg="addSp delSp modSp modTransition modAnim">
        <pc:chgData name="Leonie Smith" userId="fed1330f33f5650e" providerId="LiveId" clId="{85591B8D-8EE2-42FD-BAD6-F6EF487458CD}" dt="2022-08-16T05:04:12.300" v="39"/>
        <pc:sldMkLst>
          <pc:docMk/>
          <pc:sldMk cId="2618424304" sldId="457"/>
        </pc:sldMkLst>
      </pc:sldChg>
      <pc:sldChg chg="addSp modSp mod">
        <pc:chgData name="Leonie Smith" userId="fed1330f33f5650e" providerId="LiveId" clId="{85591B8D-8EE2-42FD-BAD6-F6EF487458CD}" dt="2022-08-27T06:26:17.356" v="118" actId="20577"/>
        <pc:sldMkLst>
          <pc:docMk/>
          <pc:sldMk cId="2789980734" sldId="458"/>
        </pc:sldMkLst>
      </pc:sldChg>
      <pc:sldChg chg="addSp delSp modSp modTransition modAnim">
        <pc:chgData name="Leonie Smith" userId="fed1330f33f5650e" providerId="LiveId" clId="{85591B8D-8EE2-42FD-BAD6-F6EF487458CD}" dt="2022-08-16T05:10:53.434" v="54"/>
        <pc:sldMkLst>
          <pc:docMk/>
          <pc:sldMk cId="783514268" sldId="459"/>
        </pc:sldMkLst>
      </pc:sldChg>
      <pc:sldChg chg="addSp modSp mod">
        <pc:chgData name="Leonie Smith" userId="fed1330f33f5650e" providerId="LiveId" clId="{85591B8D-8EE2-42FD-BAD6-F6EF487458CD}" dt="2022-08-27T06:26:28.607" v="121" actId="20577"/>
        <pc:sldMkLst>
          <pc:docMk/>
          <pc:sldMk cId="2691432836" sldId="460"/>
        </pc:sldMkLst>
      </pc:sldChg>
      <pc:sldChg chg="del">
        <pc:chgData name="Leonie Smith" userId="fed1330f33f5650e" providerId="LiveId" clId="{85591B8D-8EE2-42FD-BAD6-F6EF487458CD}" dt="2022-08-27T06:24:34.374" v="79" actId="2696"/>
        <pc:sldMkLst>
          <pc:docMk/>
          <pc:sldMk cId="3868250199" sldId="461"/>
        </pc:sldMkLst>
      </pc:sldChg>
      <pc:sldChg chg="del">
        <pc:chgData name="Leonie Smith" userId="fed1330f33f5650e" providerId="LiveId" clId="{85591B8D-8EE2-42FD-BAD6-F6EF487458CD}" dt="2022-08-27T06:24:34.958" v="80" actId="2696"/>
        <pc:sldMkLst>
          <pc:docMk/>
          <pc:sldMk cId="3941201962" sldId="462"/>
        </pc:sldMkLst>
      </pc:sldChg>
      <pc:sldChg chg="del">
        <pc:chgData name="Leonie Smith" userId="fed1330f33f5650e" providerId="LiveId" clId="{85591B8D-8EE2-42FD-BAD6-F6EF487458CD}" dt="2022-08-27T06:24:35.459" v="81" actId="2696"/>
        <pc:sldMkLst>
          <pc:docMk/>
          <pc:sldMk cId="2982327576" sldId="463"/>
        </pc:sldMkLst>
      </pc:sldChg>
      <pc:sldChg chg="del">
        <pc:chgData name="Leonie Smith" userId="fed1330f33f5650e" providerId="LiveId" clId="{85591B8D-8EE2-42FD-BAD6-F6EF487458CD}" dt="2022-08-27T06:24:35.997" v="82" actId="2696"/>
        <pc:sldMkLst>
          <pc:docMk/>
          <pc:sldMk cId="3471468068" sldId="464"/>
        </pc:sldMkLst>
      </pc:sldChg>
      <pc:sldChg chg="del">
        <pc:chgData name="Leonie Smith" userId="fed1330f33f5650e" providerId="LiveId" clId="{85591B8D-8EE2-42FD-BAD6-F6EF487458CD}" dt="2022-08-27T06:24:36.511" v="83" actId="2696"/>
        <pc:sldMkLst>
          <pc:docMk/>
          <pc:sldMk cId="3894174290" sldId="465"/>
        </pc:sldMkLst>
      </pc:sldChg>
      <pc:sldChg chg="del">
        <pc:chgData name="Leonie Smith" userId="fed1330f33f5650e" providerId="LiveId" clId="{85591B8D-8EE2-42FD-BAD6-F6EF487458CD}" dt="2022-08-27T06:24:37.033" v="84" actId="2696"/>
        <pc:sldMkLst>
          <pc:docMk/>
          <pc:sldMk cId="581074576" sldId="466"/>
        </pc:sldMkLst>
      </pc:sldChg>
      <pc:sldChg chg="del">
        <pc:chgData name="Leonie Smith" userId="fed1330f33f5650e" providerId="LiveId" clId="{85591B8D-8EE2-42FD-BAD6-F6EF487458CD}" dt="2022-08-27T06:24:37.638" v="85" actId="2696"/>
        <pc:sldMkLst>
          <pc:docMk/>
          <pc:sldMk cId="2711152741" sldId="467"/>
        </pc:sldMkLst>
      </pc:sldChg>
      <pc:sldChg chg="addSp delSp modSp modTransition modAnim modNotesTx">
        <pc:chgData name="Leonie Smith" userId="fed1330f33f5650e" providerId="LiveId" clId="{85591B8D-8EE2-42FD-BAD6-F6EF487458CD}" dt="2022-08-17T04:45:07.041" v="58" actId="5793"/>
        <pc:sldMkLst>
          <pc:docMk/>
          <pc:sldMk cId="3596600315" sldId="468"/>
        </pc:sldMkLst>
      </pc:sldChg>
      <pc:sldChg chg="addSp modSp">
        <pc:chgData name="Leonie Smith" userId="fed1330f33f5650e" providerId="LiveId" clId="{85591B8D-8EE2-42FD-BAD6-F6EF487458CD}" dt="2022-08-27T06:23:55.736" v="67"/>
        <pc:sldMkLst>
          <pc:docMk/>
          <pc:sldMk cId="3769484765" sldId="469"/>
        </pc:sldMkLst>
      </pc:sldChg>
    </pc:docChg>
  </pc:docChgLst>
  <pc:docChgLst>
    <pc:chgData name="Alfred Smith" userId="3c60a3631c0db8ad" providerId="LiveId" clId="{E1189DFB-4534-49BF-81BB-0B72D835BD3A}"/>
    <pc:docChg chg="undo custSel modSld">
      <pc:chgData name="Alfred Smith" userId="3c60a3631c0db8ad" providerId="LiveId" clId="{E1189DFB-4534-49BF-81BB-0B72D835BD3A}" dt="2025-05-16T05:50:38.788" v="13" actId="27636"/>
      <pc:docMkLst>
        <pc:docMk/>
      </pc:docMkLst>
      <pc:sldChg chg="modSp mod">
        <pc:chgData name="Alfred Smith" userId="3c60a3631c0db8ad" providerId="LiveId" clId="{E1189DFB-4534-49BF-81BB-0B72D835BD3A}" dt="2025-05-15T07:06:15.227" v="2"/>
        <pc:sldMkLst>
          <pc:docMk/>
          <pc:sldMk cId="3261377596" sldId="438"/>
        </pc:sldMkLst>
        <pc:spChg chg="mod">
          <ac:chgData name="Alfred Smith" userId="3c60a3631c0db8ad" providerId="LiveId" clId="{E1189DFB-4534-49BF-81BB-0B72D835BD3A}" dt="2025-05-15T07:06:15.227" v="2"/>
          <ac:spMkLst>
            <pc:docMk/>
            <pc:sldMk cId="3261377596" sldId="438"/>
            <ac:spMk id="2" creationId="{24003982-0D9D-DD42-B4B2-506CE73E786A}"/>
          </ac:spMkLst>
        </pc:spChg>
      </pc:sldChg>
      <pc:sldChg chg="modSp">
        <pc:chgData name="Alfred Smith" userId="3c60a3631c0db8ad" providerId="LiveId" clId="{E1189DFB-4534-49BF-81BB-0B72D835BD3A}" dt="2025-05-15T07:06:15.227" v="2"/>
        <pc:sldMkLst>
          <pc:docMk/>
          <pc:sldMk cId="3759221820" sldId="439"/>
        </pc:sldMkLst>
        <pc:spChg chg="mod">
          <ac:chgData name="Alfred Smith" userId="3c60a3631c0db8ad" providerId="LiveId" clId="{E1189DFB-4534-49BF-81BB-0B72D835BD3A}" dt="2025-05-15T07:06:15.227" v="2"/>
          <ac:spMkLst>
            <pc:docMk/>
            <pc:sldMk cId="3759221820" sldId="439"/>
            <ac:spMk id="6" creationId="{416C064E-628E-47C0-A712-DB178FE9901E}"/>
          </ac:spMkLst>
        </pc:spChg>
      </pc:sldChg>
      <pc:sldChg chg="modSp mod">
        <pc:chgData name="Alfred Smith" userId="3c60a3631c0db8ad" providerId="LiveId" clId="{E1189DFB-4534-49BF-81BB-0B72D835BD3A}" dt="2025-05-15T07:07:18.212" v="3"/>
        <pc:sldMkLst>
          <pc:docMk/>
          <pc:sldMk cId="3676245138" sldId="441"/>
        </pc:sldMkLst>
        <pc:spChg chg="mod">
          <ac:chgData name="Alfred Smith" userId="3c60a3631c0db8ad" providerId="LiveId" clId="{E1189DFB-4534-49BF-81BB-0B72D835BD3A}" dt="2025-05-15T07:07:18.212" v="3"/>
          <ac:spMkLst>
            <pc:docMk/>
            <pc:sldMk cId="3676245138" sldId="441"/>
            <ac:spMk id="3" creationId="{86521ADB-8BF6-BD6F-3F06-AECD473E439F}"/>
          </ac:spMkLst>
        </pc:spChg>
      </pc:sldChg>
      <pc:sldChg chg="modSp">
        <pc:chgData name="Alfred Smith" userId="3c60a3631c0db8ad" providerId="LiveId" clId="{E1189DFB-4534-49BF-81BB-0B72D835BD3A}" dt="2025-05-15T07:06:15.227" v="2"/>
        <pc:sldMkLst>
          <pc:docMk/>
          <pc:sldMk cId="2180228365" sldId="442"/>
        </pc:sldMkLst>
        <pc:spChg chg="mod">
          <ac:chgData name="Alfred Smith" userId="3c60a3631c0db8ad" providerId="LiveId" clId="{E1189DFB-4534-49BF-81BB-0B72D835BD3A}" dt="2025-05-15T07:06:15.227" v="2"/>
          <ac:spMkLst>
            <pc:docMk/>
            <pc:sldMk cId="2180228365" sldId="442"/>
            <ac:spMk id="2" creationId="{B01654BD-15C1-AC62-9B60-6789F62642CC}"/>
          </ac:spMkLst>
        </pc:spChg>
      </pc:sldChg>
      <pc:sldChg chg="modSp mod">
        <pc:chgData name="Alfred Smith" userId="3c60a3631c0db8ad" providerId="LiveId" clId="{E1189DFB-4534-49BF-81BB-0B72D835BD3A}" dt="2025-05-15T07:07:37.437" v="4"/>
        <pc:sldMkLst>
          <pc:docMk/>
          <pc:sldMk cId="2166098122" sldId="445"/>
        </pc:sldMkLst>
        <pc:spChg chg="mod">
          <ac:chgData name="Alfred Smith" userId="3c60a3631c0db8ad" providerId="LiveId" clId="{E1189DFB-4534-49BF-81BB-0B72D835BD3A}" dt="2025-05-15T07:07:37.437" v="4"/>
          <ac:spMkLst>
            <pc:docMk/>
            <pc:sldMk cId="2166098122" sldId="445"/>
            <ac:spMk id="3" creationId="{C6C6824B-E956-2F75-4447-E2FFB183DB47}"/>
          </ac:spMkLst>
        </pc:spChg>
      </pc:sldChg>
      <pc:sldChg chg="modSp">
        <pc:chgData name="Alfred Smith" userId="3c60a3631c0db8ad" providerId="LiveId" clId="{E1189DFB-4534-49BF-81BB-0B72D835BD3A}" dt="2025-05-15T07:06:15.227" v="2"/>
        <pc:sldMkLst>
          <pc:docMk/>
          <pc:sldMk cId="665805102" sldId="446"/>
        </pc:sldMkLst>
        <pc:spChg chg="mod">
          <ac:chgData name="Alfred Smith" userId="3c60a3631c0db8ad" providerId="LiveId" clId="{E1189DFB-4534-49BF-81BB-0B72D835BD3A}" dt="2025-05-15T07:06:15.227" v="2"/>
          <ac:spMkLst>
            <pc:docMk/>
            <pc:sldMk cId="665805102" sldId="446"/>
            <ac:spMk id="2" creationId="{AEFD8131-C486-522E-B99A-14AB7473A2E2}"/>
          </ac:spMkLst>
        </pc:spChg>
      </pc:sldChg>
      <pc:sldChg chg="modSp mod">
        <pc:chgData name="Alfred Smith" userId="3c60a3631c0db8ad" providerId="LiveId" clId="{E1189DFB-4534-49BF-81BB-0B72D835BD3A}" dt="2025-05-15T07:07:53.670" v="5"/>
        <pc:sldMkLst>
          <pc:docMk/>
          <pc:sldMk cId="2422728137" sldId="447"/>
        </pc:sldMkLst>
        <pc:spChg chg="mod">
          <ac:chgData name="Alfred Smith" userId="3c60a3631c0db8ad" providerId="LiveId" clId="{E1189DFB-4534-49BF-81BB-0B72D835BD3A}" dt="2025-05-15T07:07:53.670" v="5"/>
          <ac:spMkLst>
            <pc:docMk/>
            <pc:sldMk cId="2422728137" sldId="447"/>
            <ac:spMk id="2" creationId="{AD70F258-4F33-1E55-0A74-A16349B7A075}"/>
          </ac:spMkLst>
        </pc:spChg>
      </pc:sldChg>
      <pc:sldChg chg="modSp">
        <pc:chgData name="Alfred Smith" userId="3c60a3631c0db8ad" providerId="LiveId" clId="{E1189DFB-4534-49BF-81BB-0B72D835BD3A}" dt="2025-05-15T07:06:15.227" v="2"/>
        <pc:sldMkLst>
          <pc:docMk/>
          <pc:sldMk cId="843663555" sldId="448"/>
        </pc:sldMkLst>
        <pc:spChg chg="mod">
          <ac:chgData name="Alfred Smith" userId="3c60a3631c0db8ad" providerId="LiveId" clId="{E1189DFB-4534-49BF-81BB-0B72D835BD3A}" dt="2025-05-15T07:06:15.227" v="2"/>
          <ac:spMkLst>
            <pc:docMk/>
            <pc:sldMk cId="843663555" sldId="448"/>
            <ac:spMk id="2" creationId="{63FC2CBD-0F20-A857-1B02-F4628D3CE7E2}"/>
          </ac:spMkLst>
        </pc:spChg>
      </pc:sldChg>
      <pc:sldChg chg="modSp mod">
        <pc:chgData name="Alfred Smith" userId="3c60a3631c0db8ad" providerId="LiveId" clId="{E1189DFB-4534-49BF-81BB-0B72D835BD3A}" dt="2025-05-15T07:08:16.754" v="6"/>
        <pc:sldMkLst>
          <pc:docMk/>
          <pc:sldMk cId="4160448636" sldId="449"/>
        </pc:sldMkLst>
        <pc:spChg chg="mod">
          <ac:chgData name="Alfred Smith" userId="3c60a3631c0db8ad" providerId="LiveId" clId="{E1189DFB-4534-49BF-81BB-0B72D835BD3A}" dt="2025-05-15T07:08:16.754" v="6"/>
          <ac:spMkLst>
            <pc:docMk/>
            <pc:sldMk cId="4160448636" sldId="449"/>
            <ac:spMk id="2" creationId="{AC78C71D-7DB1-BF64-DECF-88164626E759}"/>
          </ac:spMkLst>
        </pc:spChg>
      </pc:sldChg>
      <pc:sldChg chg="modSp">
        <pc:chgData name="Alfred Smith" userId="3c60a3631c0db8ad" providerId="LiveId" clId="{E1189DFB-4534-49BF-81BB-0B72D835BD3A}" dt="2025-05-15T07:06:15.227" v="2"/>
        <pc:sldMkLst>
          <pc:docMk/>
          <pc:sldMk cId="538051216" sldId="450"/>
        </pc:sldMkLst>
        <pc:spChg chg="mod">
          <ac:chgData name="Alfred Smith" userId="3c60a3631c0db8ad" providerId="LiveId" clId="{E1189DFB-4534-49BF-81BB-0B72D835BD3A}" dt="2025-05-15T07:06:15.227" v="2"/>
          <ac:spMkLst>
            <pc:docMk/>
            <pc:sldMk cId="538051216" sldId="450"/>
            <ac:spMk id="2" creationId="{62DB53CC-2C2C-6E7F-FA09-A43844E08221}"/>
          </ac:spMkLst>
        </pc:spChg>
      </pc:sldChg>
      <pc:sldChg chg="modSp mod">
        <pc:chgData name="Alfred Smith" userId="3c60a3631c0db8ad" providerId="LiveId" clId="{E1189DFB-4534-49BF-81BB-0B72D835BD3A}" dt="2025-05-15T07:08:30.196" v="7"/>
        <pc:sldMkLst>
          <pc:docMk/>
          <pc:sldMk cId="3386340796" sldId="451"/>
        </pc:sldMkLst>
        <pc:spChg chg="mod">
          <ac:chgData name="Alfred Smith" userId="3c60a3631c0db8ad" providerId="LiveId" clId="{E1189DFB-4534-49BF-81BB-0B72D835BD3A}" dt="2025-05-15T07:08:30.196" v="7"/>
          <ac:spMkLst>
            <pc:docMk/>
            <pc:sldMk cId="3386340796" sldId="451"/>
            <ac:spMk id="2" creationId="{812D4D75-CFB7-9C11-1882-27BC3F713941}"/>
          </ac:spMkLst>
        </pc:spChg>
      </pc:sldChg>
      <pc:sldChg chg="modSp">
        <pc:chgData name="Alfred Smith" userId="3c60a3631c0db8ad" providerId="LiveId" clId="{E1189DFB-4534-49BF-81BB-0B72D835BD3A}" dt="2025-05-15T07:06:15.227" v="2"/>
        <pc:sldMkLst>
          <pc:docMk/>
          <pc:sldMk cId="4002949039" sldId="452"/>
        </pc:sldMkLst>
        <pc:spChg chg="mod">
          <ac:chgData name="Alfred Smith" userId="3c60a3631c0db8ad" providerId="LiveId" clId="{E1189DFB-4534-49BF-81BB-0B72D835BD3A}" dt="2025-05-15T07:06:15.227" v="2"/>
          <ac:spMkLst>
            <pc:docMk/>
            <pc:sldMk cId="4002949039" sldId="452"/>
            <ac:spMk id="2" creationId="{B9C4F770-1935-67B7-D052-189ADF815C7A}"/>
          </ac:spMkLst>
        </pc:spChg>
      </pc:sldChg>
      <pc:sldChg chg="modSp mod">
        <pc:chgData name="Alfred Smith" userId="3c60a3631c0db8ad" providerId="LiveId" clId="{E1189DFB-4534-49BF-81BB-0B72D835BD3A}" dt="2025-05-15T07:08:53.173" v="8"/>
        <pc:sldMkLst>
          <pc:docMk/>
          <pc:sldMk cId="283334129" sldId="453"/>
        </pc:sldMkLst>
        <pc:spChg chg="mod">
          <ac:chgData name="Alfred Smith" userId="3c60a3631c0db8ad" providerId="LiveId" clId="{E1189DFB-4534-49BF-81BB-0B72D835BD3A}" dt="2025-05-15T07:08:53.173" v="8"/>
          <ac:spMkLst>
            <pc:docMk/>
            <pc:sldMk cId="283334129" sldId="453"/>
            <ac:spMk id="2" creationId="{7D08893A-6DAA-F8C5-803E-D7DB823B43AE}"/>
          </ac:spMkLst>
        </pc:spChg>
      </pc:sldChg>
      <pc:sldChg chg="modSp">
        <pc:chgData name="Alfred Smith" userId="3c60a3631c0db8ad" providerId="LiveId" clId="{E1189DFB-4534-49BF-81BB-0B72D835BD3A}" dt="2025-05-15T07:06:15.227" v="2"/>
        <pc:sldMkLst>
          <pc:docMk/>
          <pc:sldMk cId="2511564658" sldId="454"/>
        </pc:sldMkLst>
        <pc:spChg chg="mod">
          <ac:chgData name="Alfred Smith" userId="3c60a3631c0db8ad" providerId="LiveId" clId="{E1189DFB-4534-49BF-81BB-0B72D835BD3A}" dt="2025-05-15T07:06:15.227" v="2"/>
          <ac:spMkLst>
            <pc:docMk/>
            <pc:sldMk cId="2511564658" sldId="454"/>
            <ac:spMk id="2" creationId="{DA41FE79-65BD-AB87-97C6-A1C8217A94F0}"/>
          </ac:spMkLst>
        </pc:spChg>
      </pc:sldChg>
      <pc:sldChg chg="modSp mod">
        <pc:chgData name="Alfred Smith" userId="3c60a3631c0db8ad" providerId="LiveId" clId="{E1189DFB-4534-49BF-81BB-0B72D835BD3A}" dt="2025-05-15T07:09:59.888" v="9"/>
        <pc:sldMkLst>
          <pc:docMk/>
          <pc:sldMk cId="1799939013" sldId="455"/>
        </pc:sldMkLst>
        <pc:spChg chg="mod">
          <ac:chgData name="Alfred Smith" userId="3c60a3631c0db8ad" providerId="LiveId" clId="{E1189DFB-4534-49BF-81BB-0B72D835BD3A}" dt="2025-05-15T07:09:59.888" v="9"/>
          <ac:spMkLst>
            <pc:docMk/>
            <pc:sldMk cId="1799939013" sldId="455"/>
            <ac:spMk id="2" creationId="{4A2DC3F7-3E76-4F4C-45D6-CEBEEB9A0433}"/>
          </ac:spMkLst>
        </pc:spChg>
      </pc:sldChg>
      <pc:sldChg chg="modSp">
        <pc:chgData name="Alfred Smith" userId="3c60a3631c0db8ad" providerId="LiveId" clId="{E1189DFB-4534-49BF-81BB-0B72D835BD3A}" dt="2025-05-15T07:06:15.227" v="2"/>
        <pc:sldMkLst>
          <pc:docMk/>
          <pc:sldMk cId="4049696417" sldId="456"/>
        </pc:sldMkLst>
        <pc:spChg chg="mod">
          <ac:chgData name="Alfred Smith" userId="3c60a3631c0db8ad" providerId="LiveId" clId="{E1189DFB-4534-49BF-81BB-0B72D835BD3A}" dt="2025-05-15T07:06:15.227" v="2"/>
          <ac:spMkLst>
            <pc:docMk/>
            <pc:sldMk cId="4049696417" sldId="456"/>
            <ac:spMk id="2" creationId="{D8DBED65-B2A5-839B-74A6-2D5D35ADACDD}"/>
          </ac:spMkLst>
        </pc:spChg>
      </pc:sldChg>
      <pc:sldChg chg="modSp mod">
        <pc:chgData name="Alfred Smith" userId="3c60a3631c0db8ad" providerId="LiveId" clId="{E1189DFB-4534-49BF-81BB-0B72D835BD3A}" dt="2025-05-15T07:10:20.175" v="10"/>
        <pc:sldMkLst>
          <pc:docMk/>
          <pc:sldMk cId="2618424304" sldId="457"/>
        </pc:sldMkLst>
        <pc:spChg chg="mod">
          <ac:chgData name="Alfred Smith" userId="3c60a3631c0db8ad" providerId="LiveId" clId="{E1189DFB-4534-49BF-81BB-0B72D835BD3A}" dt="2025-05-15T07:10:20.175" v="10"/>
          <ac:spMkLst>
            <pc:docMk/>
            <pc:sldMk cId="2618424304" sldId="457"/>
            <ac:spMk id="2" creationId="{49CDAE98-631C-5466-6507-FB83C41ACBED}"/>
          </ac:spMkLst>
        </pc:spChg>
      </pc:sldChg>
      <pc:sldChg chg="modSp">
        <pc:chgData name="Alfred Smith" userId="3c60a3631c0db8ad" providerId="LiveId" clId="{E1189DFB-4534-49BF-81BB-0B72D835BD3A}" dt="2025-05-15T07:06:15.227" v="2"/>
        <pc:sldMkLst>
          <pc:docMk/>
          <pc:sldMk cId="2789980734" sldId="458"/>
        </pc:sldMkLst>
        <pc:spChg chg="mod">
          <ac:chgData name="Alfred Smith" userId="3c60a3631c0db8ad" providerId="LiveId" clId="{E1189DFB-4534-49BF-81BB-0B72D835BD3A}" dt="2025-05-15T07:06:15.227" v="2"/>
          <ac:spMkLst>
            <pc:docMk/>
            <pc:sldMk cId="2789980734" sldId="458"/>
            <ac:spMk id="2" creationId="{102E547C-44B1-B6FA-8994-69A6BE23FC7A}"/>
          </ac:spMkLst>
        </pc:spChg>
      </pc:sldChg>
      <pc:sldChg chg="modSp mod">
        <pc:chgData name="Alfred Smith" userId="3c60a3631c0db8ad" providerId="LiveId" clId="{E1189DFB-4534-49BF-81BB-0B72D835BD3A}" dt="2025-05-15T07:10:35.544" v="11"/>
        <pc:sldMkLst>
          <pc:docMk/>
          <pc:sldMk cId="783514268" sldId="459"/>
        </pc:sldMkLst>
        <pc:spChg chg="mod">
          <ac:chgData name="Alfred Smith" userId="3c60a3631c0db8ad" providerId="LiveId" clId="{E1189DFB-4534-49BF-81BB-0B72D835BD3A}" dt="2025-05-15T07:10:35.544" v="11"/>
          <ac:spMkLst>
            <pc:docMk/>
            <pc:sldMk cId="783514268" sldId="459"/>
            <ac:spMk id="2" creationId="{291C94FE-0DF0-27E5-0289-676F4263685A}"/>
          </ac:spMkLst>
        </pc:spChg>
      </pc:sldChg>
      <pc:sldChg chg="modSp">
        <pc:chgData name="Alfred Smith" userId="3c60a3631c0db8ad" providerId="LiveId" clId="{E1189DFB-4534-49BF-81BB-0B72D835BD3A}" dt="2025-05-15T07:06:15.227" v="2"/>
        <pc:sldMkLst>
          <pc:docMk/>
          <pc:sldMk cId="2691432836" sldId="460"/>
        </pc:sldMkLst>
        <pc:spChg chg="mod">
          <ac:chgData name="Alfred Smith" userId="3c60a3631c0db8ad" providerId="LiveId" clId="{E1189DFB-4534-49BF-81BB-0B72D835BD3A}" dt="2025-05-15T07:06:15.227" v="2"/>
          <ac:spMkLst>
            <pc:docMk/>
            <pc:sldMk cId="2691432836" sldId="460"/>
            <ac:spMk id="2" creationId="{B81B5996-1B24-C4C7-7868-703644C7A16D}"/>
          </ac:spMkLst>
        </pc:spChg>
      </pc:sldChg>
      <pc:sldChg chg="modSp mod">
        <pc:chgData name="Alfred Smith" userId="3c60a3631c0db8ad" providerId="LiveId" clId="{E1189DFB-4534-49BF-81BB-0B72D835BD3A}" dt="2025-05-16T05:50:38.788" v="13" actId="27636"/>
        <pc:sldMkLst>
          <pc:docMk/>
          <pc:sldMk cId="3596600315" sldId="468"/>
        </pc:sldMkLst>
        <pc:spChg chg="mod">
          <ac:chgData name="Alfred Smith" userId="3c60a3631c0db8ad" providerId="LiveId" clId="{E1189DFB-4534-49BF-81BB-0B72D835BD3A}" dt="2025-05-16T05:50:38.788" v="13" actId="27636"/>
          <ac:spMkLst>
            <pc:docMk/>
            <pc:sldMk cId="3596600315" sldId="468"/>
            <ac:spMk id="4" creationId="{C71E8752-67D8-2BC7-1FB3-25E665D3903C}"/>
          </ac:spMkLst>
        </pc:spChg>
      </pc:sldChg>
      <pc:sldChg chg="modSp">
        <pc:chgData name="Alfred Smith" userId="3c60a3631c0db8ad" providerId="LiveId" clId="{E1189DFB-4534-49BF-81BB-0B72D835BD3A}" dt="2025-05-15T07:06:15.227" v="2"/>
        <pc:sldMkLst>
          <pc:docMk/>
          <pc:sldMk cId="3769484765" sldId="469"/>
        </pc:sldMkLst>
        <pc:spChg chg="mod">
          <ac:chgData name="Alfred Smith" userId="3c60a3631c0db8ad" providerId="LiveId" clId="{E1189DFB-4534-49BF-81BB-0B72D835BD3A}" dt="2025-05-15T07:06:15.227" v="2"/>
          <ac:spMkLst>
            <pc:docMk/>
            <pc:sldMk cId="3769484765" sldId="469"/>
            <ac:spMk id="2" creationId="{3586E378-E018-537C-9ADB-ED6FEB90F5F3}"/>
          </ac:spMkLst>
        </pc:spChg>
      </pc:sldChg>
    </pc:docChg>
  </pc:docChgLst>
  <pc:docChgLst>
    <pc:chgData name="Alfred Smith" userId="3c60a3631c0db8ad" providerId="LiveId" clId="{579AB5B2-8031-4DA8-8859-FE5E6869881C}"/>
    <pc:docChg chg="custSel modSld">
      <pc:chgData name="Alfred Smith" userId="3c60a3631c0db8ad" providerId="LiveId" clId="{579AB5B2-8031-4DA8-8859-FE5E6869881C}" dt="2025-04-14T10:28:30.090" v="20"/>
      <pc:docMkLst>
        <pc:docMk/>
      </pc:docMkLst>
      <pc:sldChg chg="addSp delSp modSp mod">
        <pc:chgData name="Alfred Smith" userId="3c60a3631c0db8ad" providerId="LiveId" clId="{579AB5B2-8031-4DA8-8859-FE5E6869881C}" dt="2025-04-14T10:27:10.354" v="4"/>
        <pc:sldMkLst>
          <pc:docMk/>
          <pc:sldMk cId="3676245138" sldId="441"/>
        </pc:sldMkLst>
        <pc:spChg chg="add mod">
          <ac:chgData name="Alfred Smith" userId="3c60a3631c0db8ad" providerId="LiveId" clId="{579AB5B2-8031-4DA8-8859-FE5E6869881C}" dt="2025-04-14T10:27:10.354" v="4"/>
          <ac:spMkLst>
            <pc:docMk/>
            <pc:sldMk cId="3676245138" sldId="441"/>
            <ac:spMk id="3" creationId="{86521ADB-8BF6-BD6F-3F06-AECD473E439F}"/>
          </ac:spMkLst>
        </pc:spChg>
        <pc:spChg chg="add mod">
          <ac:chgData name="Alfred Smith" userId="3c60a3631c0db8ad" providerId="LiveId" clId="{579AB5B2-8031-4DA8-8859-FE5E6869881C}" dt="2025-04-14T10:27:10.354" v="4"/>
          <ac:spMkLst>
            <pc:docMk/>
            <pc:sldMk cId="3676245138" sldId="441"/>
            <ac:spMk id="5" creationId="{7CFBCA98-1628-43AB-4455-79DD604A2668}"/>
          </ac:spMkLst>
        </pc:spChg>
      </pc:sldChg>
      <pc:sldChg chg="addSp delSp modSp mod">
        <pc:chgData name="Alfred Smith" userId="3c60a3631c0db8ad" providerId="LiveId" clId="{579AB5B2-8031-4DA8-8859-FE5E6869881C}" dt="2025-04-14T10:27:19.589" v="6"/>
        <pc:sldMkLst>
          <pc:docMk/>
          <pc:sldMk cId="2166098122" sldId="445"/>
        </pc:sldMkLst>
        <pc:spChg chg="add mod">
          <ac:chgData name="Alfred Smith" userId="3c60a3631c0db8ad" providerId="LiveId" clId="{579AB5B2-8031-4DA8-8859-FE5E6869881C}" dt="2025-04-14T10:27:19.589" v="6"/>
          <ac:spMkLst>
            <pc:docMk/>
            <pc:sldMk cId="2166098122" sldId="445"/>
            <ac:spMk id="3" creationId="{C6C6824B-E956-2F75-4447-E2FFB183DB47}"/>
          </ac:spMkLst>
        </pc:spChg>
        <pc:spChg chg="add mod">
          <ac:chgData name="Alfred Smith" userId="3c60a3631c0db8ad" providerId="LiveId" clId="{579AB5B2-8031-4DA8-8859-FE5E6869881C}" dt="2025-04-14T10:27:19.589" v="6"/>
          <ac:spMkLst>
            <pc:docMk/>
            <pc:sldMk cId="2166098122" sldId="445"/>
            <ac:spMk id="5" creationId="{414AEF2D-F256-C87F-100D-18BEC12B7BA3}"/>
          </ac:spMkLst>
        </pc:spChg>
      </pc:sldChg>
      <pc:sldChg chg="addSp delSp modSp mod">
        <pc:chgData name="Alfred Smith" userId="3c60a3631c0db8ad" providerId="LiveId" clId="{579AB5B2-8031-4DA8-8859-FE5E6869881C}" dt="2025-04-14T10:27:28.071" v="8"/>
        <pc:sldMkLst>
          <pc:docMk/>
          <pc:sldMk cId="2422728137" sldId="447"/>
        </pc:sldMkLst>
        <pc:spChg chg="add mod">
          <ac:chgData name="Alfred Smith" userId="3c60a3631c0db8ad" providerId="LiveId" clId="{579AB5B2-8031-4DA8-8859-FE5E6869881C}" dt="2025-04-14T10:27:28.071" v="8"/>
          <ac:spMkLst>
            <pc:docMk/>
            <pc:sldMk cId="2422728137" sldId="447"/>
            <ac:spMk id="2" creationId="{AD70F258-4F33-1E55-0A74-A16349B7A075}"/>
          </ac:spMkLst>
        </pc:spChg>
        <pc:spChg chg="add mod">
          <ac:chgData name="Alfred Smith" userId="3c60a3631c0db8ad" providerId="LiveId" clId="{579AB5B2-8031-4DA8-8859-FE5E6869881C}" dt="2025-04-14T10:27:28.071" v="8"/>
          <ac:spMkLst>
            <pc:docMk/>
            <pc:sldMk cId="2422728137" sldId="447"/>
            <ac:spMk id="5" creationId="{4B56D923-CA20-B7E1-894F-CC782E008E4A}"/>
          </ac:spMkLst>
        </pc:spChg>
      </pc:sldChg>
      <pc:sldChg chg="addSp delSp modSp mod">
        <pc:chgData name="Alfred Smith" userId="3c60a3631c0db8ad" providerId="LiveId" clId="{579AB5B2-8031-4DA8-8859-FE5E6869881C}" dt="2025-04-14T10:27:42.717" v="10"/>
        <pc:sldMkLst>
          <pc:docMk/>
          <pc:sldMk cId="4160448636" sldId="449"/>
        </pc:sldMkLst>
        <pc:spChg chg="add mod">
          <ac:chgData name="Alfred Smith" userId="3c60a3631c0db8ad" providerId="LiveId" clId="{579AB5B2-8031-4DA8-8859-FE5E6869881C}" dt="2025-04-14T10:27:42.717" v="10"/>
          <ac:spMkLst>
            <pc:docMk/>
            <pc:sldMk cId="4160448636" sldId="449"/>
            <ac:spMk id="2" creationId="{AC78C71D-7DB1-BF64-DECF-88164626E759}"/>
          </ac:spMkLst>
        </pc:spChg>
        <pc:spChg chg="add mod">
          <ac:chgData name="Alfred Smith" userId="3c60a3631c0db8ad" providerId="LiveId" clId="{579AB5B2-8031-4DA8-8859-FE5E6869881C}" dt="2025-04-14T10:27:42.717" v="10"/>
          <ac:spMkLst>
            <pc:docMk/>
            <pc:sldMk cId="4160448636" sldId="449"/>
            <ac:spMk id="3" creationId="{3F1CF0CA-3878-370B-1D09-3DF018D736AB}"/>
          </ac:spMkLst>
        </pc:spChg>
      </pc:sldChg>
      <pc:sldChg chg="addSp delSp modSp mod">
        <pc:chgData name="Alfred Smith" userId="3c60a3631c0db8ad" providerId="LiveId" clId="{579AB5B2-8031-4DA8-8859-FE5E6869881C}" dt="2025-04-14T10:27:51.198" v="12"/>
        <pc:sldMkLst>
          <pc:docMk/>
          <pc:sldMk cId="3386340796" sldId="451"/>
        </pc:sldMkLst>
        <pc:spChg chg="add mod">
          <ac:chgData name="Alfred Smith" userId="3c60a3631c0db8ad" providerId="LiveId" clId="{579AB5B2-8031-4DA8-8859-FE5E6869881C}" dt="2025-04-14T10:27:51.198" v="12"/>
          <ac:spMkLst>
            <pc:docMk/>
            <pc:sldMk cId="3386340796" sldId="451"/>
            <ac:spMk id="2" creationId="{812D4D75-CFB7-9C11-1882-27BC3F713941}"/>
          </ac:spMkLst>
        </pc:spChg>
        <pc:spChg chg="add mod">
          <ac:chgData name="Alfred Smith" userId="3c60a3631c0db8ad" providerId="LiveId" clId="{579AB5B2-8031-4DA8-8859-FE5E6869881C}" dt="2025-04-14T10:27:51.198" v="12"/>
          <ac:spMkLst>
            <pc:docMk/>
            <pc:sldMk cId="3386340796" sldId="451"/>
            <ac:spMk id="3" creationId="{6A502A86-0AE0-3AD1-7C6E-F9D069041278}"/>
          </ac:spMkLst>
        </pc:spChg>
      </pc:sldChg>
      <pc:sldChg chg="addSp delSp modSp mod">
        <pc:chgData name="Alfred Smith" userId="3c60a3631c0db8ad" providerId="LiveId" clId="{579AB5B2-8031-4DA8-8859-FE5E6869881C}" dt="2025-04-14T10:28:00.258" v="14"/>
        <pc:sldMkLst>
          <pc:docMk/>
          <pc:sldMk cId="283334129" sldId="453"/>
        </pc:sldMkLst>
        <pc:spChg chg="add mod">
          <ac:chgData name="Alfred Smith" userId="3c60a3631c0db8ad" providerId="LiveId" clId="{579AB5B2-8031-4DA8-8859-FE5E6869881C}" dt="2025-04-14T10:28:00.258" v="14"/>
          <ac:spMkLst>
            <pc:docMk/>
            <pc:sldMk cId="283334129" sldId="453"/>
            <ac:spMk id="2" creationId="{7D08893A-6DAA-F8C5-803E-D7DB823B43AE}"/>
          </ac:spMkLst>
        </pc:spChg>
        <pc:spChg chg="add mod">
          <ac:chgData name="Alfred Smith" userId="3c60a3631c0db8ad" providerId="LiveId" clId="{579AB5B2-8031-4DA8-8859-FE5E6869881C}" dt="2025-04-14T10:28:00.258" v="14"/>
          <ac:spMkLst>
            <pc:docMk/>
            <pc:sldMk cId="283334129" sldId="453"/>
            <ac:spMk id="3" creationId="{95B0B23D-F9D1-CC9C-4991-082664744A89}"/>
          </ac:spMkLst>
        </pc:spChg>
      </pc:sldChg>
      <pc:sldChg chg="addSp delSp modSp mod">
        <pc:chgData name="Alfred Smith" userId="3c60a3631c0db8ad" providerId="LiveId" clId="{579AB5B2-8031-4DA8-8859-FE5E6869881C}" dt="2025-04-14T10:28:07.635" v="16"/>
        <pc:sldMkLst>
          <pc:docMk/>
          <pc:sldMk cId="1799939013" sldId="455"/>
        </pc:sldMkLst>
        <pc:spChg chg="add mod">
          <ac:chgData name="Alfred Smith" userId="3c60a3631c0db8ad" providerId="LiveId" clId="{579AB5B2-8031-4DA8-8859-FE5E6869881C}" dt="2025-04-14T10:28:07.635" v="16"/>
          <ac:spMkLst>
            <pc:docMk/>
            <pc:sldMk cId="1799939013" sldId="455"/>
            <ac:spMk id="2" creationId="{4A2DC3F7-3E76-4F4C-45D6-CEBEEB9A0433}"/>
          </ac:spMkLst>
        </pc:spChg>
        <pc:spChg chg="add mod">
          <ac:chgData name="Alfred Smith" userId="3c60a3631c0db8ad" providerId="LiveId" clId="{579AB5B2-8031-4DA8-8859-FE5E6869881C}" dt="2025-04-14T10:28:07.635" v="16"/>
          <ac:spMkLst>
            <pc:docMk/>
            <pc:sldMk cId="1799939013" sldId="455"/>
            <ac:spMk id="3" creationId="{C498376E-ACA3-9051-83F6-745E4B12867C}"/>
          </ac:spMkLst>
        </pc:spChg>
      </pc:sldChg>
      <pc:sldChg chg="addSp delSp modSp mod">
        <pc:chgData name="Alfred Smith" userId="3c60a3631c0db8ad" providerId="LiveId" clId="{579AB5B2-8031-4DA8-8859-FE5E6869881C}" dt="2025-04-14T10:28:17.980" v="18"/>
        <pc:sldMkLst>
          <pc:docMk/>
          <pc:sldMk cId="2618424304" sldId="457"/>
        </pc:sldMkLst>
        <pc:spChg chg="add mod">
          <ac:chgData name="Alfred Smith" userId="3c60a3631c0db8ad" providerId="LiveId" clId="{579AB5B2-8031-4DA8-8859-FE5E6869881C}" dt="2025-04-14T10:28:17.980" v="18"/>
          <ac:spMkLst>
            <pc:docMk/>
            <pc:sldMk cId="2618424304" sldId="457"/>
            <ac:spMk id="2" creationId="{49CDAE98-631C-5466-6507-FB83C41ACBED}"/>
          </ac:spMkLst>
        </pc:spChg>
        <pc:spChg chg="add mod">
          <ac:chgData name="Alfred Smith" userId="3c60a3631c0db8ad" providerId="LiveId" clId="{579AB5B2-8031-4DA8-8859-FE5E6869881C}" dt="2025-04-14T10:28:17.980" v="18"/>
          <ac:spMkLst>
            <pc:docMk/>
            <pc:sldMk cId="2618424304" sldId="457"/>
            <ac:spMk id="5" creationId="{C6B07DD3-3BB9-7B94-BF56-3445BBE0146F}"/>
          </ac:spMkLst>
        </pc:spChg>
      </pc:sldChg>
      <pc:sldChg chg="addSp delSp modSp mod">
        <pc:chgData name="Alfred Smith" userId="3c60a3631c0db8ad" providerId="LiveId" clId="{579AB5B2-8031-4DA8-8859-FE5E6869881C}" dt="2025-04-14T10:28:30.090" v="20"/>
        <pc:sldMkLst>
          <pc:docMk/>
          <pc:sldMk cId="783514268" sldId="459"/>
        </pc:sldMkLst>
        <pc:spChg chg="add mod">
          <ac:chgData name="Alfred Smith" userId="3c60a3631c0db8ad" providerId="LiveId" clId="{579AB5B2-8031-4DA8-8859-FE5E6869881C}" dt="2025-04-14T10:28:30.090" v="20"/>
          <ac:spMkLst>
            <pc:docMk/>
            <pc:sldMk cId="783514268" sldId="459"/>
            <ac:spMk id="2" creationId="{291C94FE-0DF0-27E5-0289-676F4263685A}"/>
          </ac:spMkLst>
        </pc:spChg>
        <pc:spChg chg="add mod">
          <ac:chgData name="Alfred Smith" userId="3c60a3631c0db8ad" providerId="LiveId" clId="{579AB5B2-8031-4DA8-8859-FE5E6869881C}" dt="2025-04-14T10:28:30.090" v="20"/>
          <ac:spMkLst>
            <pc:docMk/>
            <pc:sldMk cId="783514268" sldId="459"/>
            <ac:spMk id="3" creationId="{4B2A0B52-7616-1E0E-9051-DA7497FF5FDD}"/>
          </ac:spMkLst>
        </pc:spChg>
      </pc:sldChg>
      <pc:sldChg chg="addSp delSp modSp mod">
        <pc:chgData name="Alfred Smith" userId="3c60a3631c0db8ad" providerId="LiveId" clId="{579AB5B2-8031-4DA8-8859-FE5E6869881C}" dt="2025-04-14T10:26:47.816" v="1"/>
        <pc:sldMkLst>
          <pc:docMk/>
          <pc:sldMk cId="3596600315" sldId="468"/>
        </pc:sldMkLst>
        <pc:spChg chg="add mod">
          <ac:chgData name="Alfred Smith" userId="3c60a3631c0db8ad" providerId="LiveId" clId="{579AB5B2-8031-4DA8-8859-FE5E6869881C}" dt="2025-04-14T10:26:47.816" v="1"/>
          <ac:spMkLst>
            <pc:docMk/>
            <pc:sldMk cId="3596600315" sldId="468"/>
            <ac:spMk id="4" creationId="{C71E8752-67D8-2BC7-1FB3-25E665D3903C}"/>
          </ac:spMkLst>
        </pc:spChg>
      </pc:sldChg>
      <pc:sldChg chg="addSp modSp">
        <pc:chgData name="Alfred Smith" userId="3c60a3631c0db8ad" providerId="LiveId" clId="{579AB5B2-8031-4DA8-8859-FE5E6869881C}" dt="2025-04-14T10:26:57.283" v="2"/>
        <pc:sldMkLst>
          <pc:docMk/>
          <pc:sldMk cId="3769484765" sldId="469"/>
        </pc:sldMkLst>
        <pc:spChg chg="add mod">
          <ac:chgData name="Alfred Smith" userId="3c60a3631c0db8ad" providerId="LiveId" clId="{579AB5B2-8031-4DA8-8859-FE5E6869881C}" dt="2025-04-14T10:26:57.283" v="2"/>
          <ac:spMkLst>
            <pc:docMk/>
            <pc:sldMk cId="3769484765" sldId="469"/>
            <ac:spMk id="5" creationId="{37F8FF5E-0544-119A-8DC9-748C60C1A5A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Jesus</a:t>
            </a:r>
            <a:r>
              <a:rPr lang="en-IN" sz="1200" b="1" i="0" u="none" strike="noStrike" baseline="0" dirty="0">
                <a:latin typeface="TimesNewRomanPS-BoldMT"/>
              </a:rPr>
              <a:t>’ Childhood</a:t>
            </a:r>
          </a:p>
          <a:p>
            <a:pPr algn="l"/>
            <a:r>
              <a:rPr lang="en-US" sz="1200" b="0" i="0" u="none" strike="noStrike" baseline="0" dirty="0">
                <a:latin typeface="TimesNewRomanPSMT"/>
              </a:rPr>
              <a:t>1. Simeon and Anna - Luke 2:21-38 (Left Top)</a:t>
            </a:r>
          </a:p>
          <a:p>
            <a:pPr algn="l"/>
            <a:r>
              <a:rPr lang="en-US" sz="1200" b="0" i="0" u="none" strike="noStrike" baseline="0" dirty="0">
                <a:latin typeface="TimesNewRomanPSMT"/>
              </a:rPr>
              <a:t>2. The Magi give gifts to Jesus - Matt 2:1-11 (Right Center)</a:t>
            </a:r>
          </a:p>
          <a:p>
            <a:pPr algn="l"/>
            <a:r>
              <a:rPr lang="en-US" sz="1200" b="0" i="0" u="none" strike="noStrike" baseline="0" dirty="0">
                <a:latin typeface="TimesNewRomanPSMT"/>
              </a:rPr>
              <a:t>3. Flight to Egypt and return to Nazareth - Matthew 2:12-23 (Left)</a:t>
            </a:r>
          </a:p>
          <a:p>
            <a:pPr algn="l"/>
            <a:r>
              <a:rPr lang="en-US" sz="1200" b="0" i="0" u="none" strike="noStrike" baseline="0" dirty="0">
                <a:latin typeface="TimesNewRomanPSMT"/>
              </a:rPr>
              <a:t>4. Childhood in the Temple - 2:40-52 (Right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31-4</a:t>
            </a:r>
          </a:p>
        </p:txBody>
      </p:sp>
      <p:pic>
        <p:nvPicPr>
          <p:cNvPr id="5" name="Audio 4">
            <a:hlinkClick r:id="" action="ppaction://media"/>
            <a:extLst>
              <a:ext uri="{FF2B5EF4-FFF2-40B4-BE49-F238E27FC236}">
                <a16:creationId xmlns:a16="http://schemas.microsoft.com/office/drawing/2014/main" id="{A4032DCC-A366-C63E-833B-F5E13DDAA7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C71E8752-67D8-2BC7-1FB3-25E665D3903C}"/>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410"/>
    </mc:Choice>
    <mc:Fallback xmlns="">
      <p:transition spd="slow" advTm="3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A232D93-4008-ECBB-4626-AEFAF8BBAE44}"/>
              </a:ext>
            </a:extLst>
          </p:cNvPr>
          <p:cNvPicPr>
            <a:picLocks noChangeAspect="1"/>
          </p:cNvPicPr>
          <p:nvPr/>
        </p:nvPicPr>
        <p:blipFill rotWithShape="1">
          <a:blip r:embed="rId2"/>
          <a:srcRect l="1971" r="677"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3FC2CBD-0F20-A857-1B02-F4628D3CE7E2}"/>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5B1E415-4DB9-F53B-0728-F932034855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C78C71D-7DB1-BF64-DECF-88164626E759}"/>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44ཁོང་ལམ་གྲོགས་ཀྱི་དཀྱིལ་ལ་ཡོད་བསམས་ནས་ཉིན་གཅིག་གི་ལམ་ལ་ཕྱིན་ཏེ། ཡབ་ཡུམ་གྱིས་གཉེན་ཚན་དང་ངོ་ཤེས་པའི་ནང་ཁོང་བཙལ། 45མ་རྙེད་པར་ཁོང་འཚོལ་བའི་ཆེད་དུ་ཡེ་རུ་ཤ་ལེམ་ལ་ཕྱིར་ལོག</a:t>
            </a:r>
            <a:endParaRPr lang="en-ZA" dirty="0"/>
          </a:p>
        </p:txBody>
      </p:sp>
      <p:sp>
        <p:nvSpPr>
          <p:cNvPr id="3" name="TextBox 2">
            <a:extLst>
              <a:ext uri="{FF2B5EF4-FFF2-40B4-BE49-F238E27FC236}">
                <a16:creationId xmlns:a16="http://schemas.microsoft.com/office/drawing/2014/main" id="{3F1CF0CA-3878-370B-1D09-3DF018D736AB}"/>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44Assuming He was in their company, they traveled on for a day before they began to look for Him among their relatives and friends.</a:t>
            </a:r>
          </a:p>
          <a:p>
            <a:r>
              <a:rPr lang="en-US" sz="4000" b="0" i="0" dirty="0">
                <a:solidFill>
                  <a:srgbClr val="121212"/>
                </a:solidFill>
                <a:effectLst/>
                <a:latin typeface="ArialMT"/>
              </a:rPr>
              <a:t>45When they could not find Him, they returned to Jerusalem to search for Him. </a:t>
            </a:r>
            <a:endParaRPr lang="en-ZA" sz="1600"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4355"/>
    </mc:Choice>
    <mc:Fallback xmlns="">
      <p:transition spd="slow" advTm="14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20E8480-5B95-0888-B92C-C26ECD1528CA}"/>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2DB53CC-2C2C-6E7F-FA09-A43844E0822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2:44,45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2C33525-46CD-3A6C-CE30-639F25000F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12D4D75-CFB7-9C11-1882-27BC3F713941}"/>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46ཉིན་གསུམ་གྱི་རྗེས་སུ་ཁོང་མཆོད་ཁང་གི་ཁྱམས་རར་སློབ་དཔོན་ཁྲོད་དུ་བཞུགས་ཏེ་ཁོ་ཚོའི་ཆོས་གསན་པ་དང་ཁོ་ཚོར་བཀའ་འདྲི་གནང་སྟེ་ཕ་མ་རྙེད། 47ཁོང་གི་མཁས་པའི་སེམས་དང་ལན་འདེབས་པ་ཐོས་མཁན་ཚང་མ་ཡ་མཚན་སྐྱེས།</a:t>
            </a:r>
            <a:endParaRPr lang="en-ZA" dirty="0"/>
          </a:p>
        </p:txBody>
      </p:sp>
      <p:sp>
        <p:nvSpPr>
          <p:cNvPr id="3" name="TextBox 2">
            <a:extLst>
              <a:ext uri="{FF2B5EF4-FFF2-40B4-BE49-F238E27FC236}">
                <a16:creationId xmlns:a16="http://schemas.microsoft.com/office/drawing/2014/main" id="{6A502A86-0AE0-3AD1-7C6E-F9D06904127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46Finally, after three days they found Him in the temple courts, sitting among the teachers, listening to them and asking them questions. 47And all who heard Him were astounded at His understanding and His answers.</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8135"/>
    </mc:Choice>
    <mc:Fallback xmlns="">
      <p:transition spd="slow" advTm="18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F086C4F-3DEF-12F1-FD79-02B64343BD21}"/>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9C4F770-1935-67B7-D052-189ADF815C7A}"/>
              </a:ext>
            </a:extLst>
          </p:cNvPr>
          <p:cNvSpPr txBox="1"/>
          <p:nvPr/>
        </p:nvSpPr>
        <p:spPr>
          <a:xfrm>
            <a:off x="2313828" y="247577"/>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2:46,47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9859FCAA-058B-FFB8-5098-6A6BD3AE26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D08893A-6DAA-F8C5-803E-D7DB823B43A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48ཡབ་ཡུམ་གྱིས་ཁོང་མཐོང་སྐབས་ཡ་མཚན་སྐྱེས་ཏེ་ཡུམ་གྱིས་“བུ། ཁྱོད་ཀྱིས་ཅི་ལ་ང་ཚོར་འདི་ལྟར་བྱས། ལྟོས་ཤིག ཁྱོད་ཀྱི་ཡབ་དང་ང་སེམས་ཤིན་ཏུ་འཚབས་ནས་ཁྱོད་བཙལ་”ཞེས་སྨྲས་པ་ན།</a:t>
            </a:r>
            <a:endParaRPr lang="en-ZA" dirty="0"/>
          </a:p>
        </p:txBody>
      </p:sp>
      <p:sp>
        <p:nvSpPr>
          <p:cNvPr id="3" name="TextBox 2">
            <a:extLst>
              <a:ext uri="{FF2B5EF4-FFF2-40B4-BE49-F238E27FC236}">
                <a16:creationId xmlns:a16="http://schemas.microsoft.com/office/drawing/2014/main" id="{95B0B23D-F9D1-CC9C-4991-082664744A8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48When His parents saw Him, they were astonished. “Child, why have You done this to us?” His mother asked. “Your father and I have been anxiously searching for You.”</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3067"/>
    </mc:Choice>
    <mc:Fallback xmlns="">
      <p:transition spd="slow" advTm="13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E76233-77DC-A9C5-892A-D8E7C1BE3BE3}"/>
              </a:ext>
            </a:extLst>
          </p:cNvPr>
          <p:cNvPicPr>
            <a:picLocks noChangeAspect="1"/>
          </p:cNvPicPr>
          <p:nvPr/>
        </p:nvPicPr>
        <p:blipFill rotWithShape="1">
          <a:blip r:embed="rId2"/>
          <a:srcRect l="1776" r="133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A41FE79-65BD-AB87-97C6-A1C8217A94F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1022D25-F96D-3BFC-4C02-B3B1E67846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A2DC3F7-3E76-4F4C-45D6-CEBEEB9A0433}"/>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49ཁོང་གིས་“ཅིའི་ཕྱིར་ང་བཙལ་བ་ཡིན། ངའི་ཡབ་ཀྱི་ཕོ་བྲང་ལ་སྡོད་དགོས་པར་ཁྱེད་ཀྱིས་མི་མཁྱེན་ནམ་”ཞེས་གསུངས། 50འོན་ཀྱང་ཁོང་གིས་གང་གསུངས་པ་ཁོང་ཚོས་མ་མཁྱེན།</a:t>
            </a:r>
            <a:endParaRPr lang="en-ZA" dirty="0"/>
          </a:p>
        </p:txBody>
      </p:sp>
      <p:sp>
        <p:nvSpPr>
          <p:cNvPr id="3" name="TextBox 2">
            <a:extLst>
              <a:ext uri="{FF2B5EF4-FFF2-40B4-BE49-F238E27FC236}">
                <a16:creationId xmlns:a16="http://schemas.microsoft.com/office/drawing/2014/main" id="{C498376E-ACA3-9051-83F6-745E4B12867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49“Why were you looking for Me?” He asked. “Did you not know that I had to be in My Father’s house ?” 50But they did not understand the statement He was making to them.</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4243"/>
    </mc:Choice>
    <mc:Fallback xmlns="">
      <p:transition spd="slow" advTm="14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88BAC82-D7FD-3354-CEB3-1327C91CFB26}"/>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8DBED65-B2A5-839B-74A6-2D5D35ADACDD}"/>
              </a:ext>
            </a:extLst>
          </p:cNvPr>
          <p:cNvSpPr txBox="1"/>
          <p:nvPr/>
        </p:nvSpPr>
        <p:spPr>
          <a:xfrm>
            <a:off x="2868010" y="289140"/>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2:49,50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DBEE475-4C44-ED52-0F25-4B442B3B06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9CDAE98-631C-5466-6507-FB83C41ACBED}"/>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51དེ་ནས་ཁོང་ཚོ་ན་ཙ་རེལ་ལ་མར་ཕེབས་པ་དང་ཁོང་གིས་ཡབ་ཡུམ་གྱི་བཀའ་ལ་ཉན་ནས་བཞུགས། ཁོང་གི་ཡུམ་གྱིས་དོན་དེ་ཚོ་ཚང་མ་སེམས་ལ་བཞག</a:t>
            </a:r>
            <a:endParaRPr lang="en-ZA" dirty="0"/>
          </a:p>
        </p:txBody>
      </p:sp>
      <p:sp>
        <p:nvSpPr>
          <p:cNvPr id="5" name="TextBox 4">
            <a:extLst>
              <a:ext uri="{FF2B5EF4-FFF2-40B4-BE49-F238E27FC236}">
                <a16:creationId xmlns:a16="http://schemas.microsoft.com/office/drawing/2014/main" id="{C6B07DD3-3BB9-7B94-BF56-3445BBE0146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51Then He went down to Nazareth with them and was obedient to them. But His mother treasured up all these things in her heart.</a:t>
            </a:r>
            <a:endParaRPr lang="en-ZA"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0206"/>
    </mc:Choice>
    <mc:Fallback xmlns="">
      <p:transition spd="slow" advTm="10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673821D-D94E-61FA-3DD4-4F4BF441D269}"/>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4003982-0D9D-DD42-B4B2-506CE73E786A}"/>
              </a:ext>
            </a:extLst>
          </p:cNvPr>
          <p:cNvSpPr txBox="1"/>
          <p:nvPr/>
        </p:nvSpPr>
        <p:spPr>
          <a:xfrm>
            <a:off x="240979" y="0"/>
            <a:ext cx="5975129" cy="3976255"/>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ལུ་ཀཱ 2</a:t>
            </a:r>
            <a:endParaRPr lang="en-ZA" sz="8000" b="1" dirty="0">
              <a:solidFill>
                <a:schemeClr val="bg1"/>
              </a:solidFill>
              <a:effectLst>
                <a:outerShdw blurRad="38100" dist="38100" dir="2700000" algn="tl">
                  <a:srgbClr val="000000">
                    <a:alpha val="43137"/>
                  </a:srgbClr>
                </a:outerShdw>
              </a:effectLst>
            </a:endParaRPr>
          </a:p>
          <a:p>
            <a:r>
              <a:rPr lang="bo-CN" sz="8000" b="1" i="0" dirty="0">
                <a:solidFill>
                  <a:schemeClr val="bg1"/>
                </a:solidFill>
                <a:effectLst>
                  <a:outerShdw blurRad="38100" dist="38100" dir="2700000" algn="tl">
                    <a:srgbClr val="000000">
                      <a:alpha val="43137"/>
                    </a:srgbClr>
                  </a:outerShdw>
                </a:effectLst>
                <a:latin typeface="ArialMT"/>
              </a:rPr>
              <a:t>སྐྱབས་མགོན་ཡེ་ཤུ་དགུང་ལོ་གཞོན་པའི༌དུས།</a:t>
            </a:r>
            <a:endParaRPr lang="en-ZA" sz="8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62A5AA2-0E42-84D8-1B67-5139E494C0B7}"/>
              </a:ext>
            </a:extLst>
          </p:cNvPr>
          <p:cNvPicPr>
            <a:picLocks noChangeAspect="1"/>
          </p:cNvPicPr>
          <p:nvPr/>
        </p:nvPicPr>
        <p:blipFill>
          <a:blip r:embed="rId2"/>
          <a:stretch>
            <a:fillRect/>
          </a:stretch>
        </p:blipFill>
        <p:spPr>
          <a:xfrm flipH="1">
            <a:off x="0" y="1"/>
            <a:ext cx="12975928" cy="6858000"/>
          </a:xfrm>
          <a:prstGeom prst="rect">
            <a:avLst/>
          </a:prstGeom>
        </p:spPr>
      </p:pic>
      <p:sp>
        <p:nvSpPr>
          <p:cNvPr id="2" name="TextBox 1">
            <a:extLst>
              <a:ext uri="{FF2B5EF4-FFF2-40B4-BE49-F238E27FC236}">
                <a16:creationId xmlns:a16="http://schemas.microsoft.com/office/drawing/2014/main" id="{102E547C-44B1-B6FA-8994-69A6BE23FC7A}"/>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2B18EADF-BBC5-0BC2-A400-AA0398DAAF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91C94FE-0DF0-27E5-0289-676F4263685A}"/>
              </a:ext>
            </a:extLst>
          </p:cNvPr>
          <p:cNvSpPr txBox="1"/>
          <p:nvPr/>
        </p:nvSpPr>
        <p:spPr>
          <a:xfrm>
            <a:off x="6216870" y="0"/>
            <a:ext cx="5975129" cy="6858000"/>
          </a:xfrm>
          <a:prstGeom prst="rect">
            <a:avLst/>
          </a:prstGeom>
          <a:noFill/>
        </p:spPr>
        <p:txBody>
          <a:bodyPr wrap="square" rtlCol="0">
            <a:noAutofit/>
          </a:bodyPr>
          <a:lstStyle/>
          <a:p>
            <a:r>
              <a:rPr lang="bo-CN" sz="6600">
                <a:solidFill>
                  <a:srgbClr val="121212"/>
                </a:solidFill>
                <a:latin typeface="ArialMT"/>
              </a:rPr>
              <a:t>52ཡང་ཡེ་ཤུ་ཤེས་རབ་དང༌། སྐུ་གཟུགས། དཀོན་མཆོག་གི་ཐུགས་དགྱེས་པ། མི་རྣམས་ཀྱི་བརྩི་མཐོང་ལ་འཕེལ་ལོ། །</a:t>
            </a:r>
            <a:endParaRPr lang="en-ZA" dirty="0"/>
          </a:p>
        </p:txBody>
      </p:sp>
      <p:sp>
        <p:nvSpPr>
          <p:cNvPr id="3" name="TextBox 2">
            <a:extLst>
              <a:ext uri="{FF2B5EF4-FFF2-40B4-BE49-F238E27FC236}">
                <a16:creationId xmlns:a16="http://schemas.microsoft.com/office/drawing/2014/main" id="{4B2A0B52-7616-1E0E-9051-DA7497FF5FD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52And Jesus grew in wisdom and stature, and in favor with God and man.</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1225"/>
    </mc:Choice>
    <mc:Fallback xmlns="">
      <p:transition spd="slow" advTm="1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A7047D-9C43-2F42-7DFF-74C54AC568CC}"/>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81B5996-1B24-C4C7-7868-703644C7A16D}"/>
              </a:ext>
            </a:extLst>
          </p:cNvPr>
          <p:cNvSpPr txBox="1"/>
          <p:nvPr/>
        </p:nvSpPr>
        <p:spPr>
          <a:xfrm>
            <a:off x="2299973" y="330704"/>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4. Childhood in the Temple – Luke 2:39-52 (Right Bottom)</a:t>
            </a:r>
            <a:endParaRPr lang="en-IN"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ལུ་ཀཱ 2</a:t>
            </a:r>
            <a:endParaRPr lang="en-ZA" sz="8000" dirty="0"/>
          </a:p>
          <a:p>
            <a:r>
              <a:rPr lang="bo-CN" sz="8000" b="1" i="0" dirty="0">
                <a:solidFill>
                  <a:srgbClr val="121212"/>
                </a:solidFill>
                <a:effectLst/>
                <a:latin typeface="ArialMT"/>
              </a:rPr>
              <a:t>སྐྱབས་མགོན་ཡེ་ཤུ་དགུང་ལོ་གཞོན་པའི༌དུས།</a:t>
            </a:r>
            <a:endParaRPr lang="en-ZA" sz="8000" dirty="0"/>
          </a:p>
        </p:txBody>
      </p:sp>
      <p:pic>
        <p:nvPicPr>
          <p:cNvPr id="2" name="Audio 1">
            <a:hlinkClick r:id="" action="ppaction://media"/>
            <a:extLst>
              <a:ext uri="{FF2B5EF4-FFF2-40B4-BE49-F238E27FC236}">
                <a16:creationId xmlns:a16="http://schemas.microsoft.com/office/drawing/2014/main" id="{F3D89964-E0B2-B22D-B867-D72D068813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938"/>
    </mc:Choice>
    <mc:Fallback xmlns="">
      <p:transition spd="slow" advTm="4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73821D-D94E-61FA-3DD4-4F4BF441D269}"/>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586E378-E018-537C-9ADB-ED6FEB90F5F3}"/>
              </a:ext>
            </a:extLst>
          </p:cNvPr>
          <p:cNvSpPr txBox="1"/>
          <p:nvPr/>
        </p:nvSpPr>
        <p:spPr>
          <a:xfrm>
            <a:off x="240979" y="0"/>
            <a:ext cx="5975129" cy="3976255"/>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ལུ་ཀཱ 2</a:t>
            </a:r>
            <a:endParaRPr lang="en-ZA" sz="8000" b="1" dirty="0">
              <a:solidFill>
                <a:schemeClr val="bg1"/>
              </a:solidFill>
              <a:effectLst>
                <a:outerShdw blurRad="38100" dist="38100" dir="2700000" algn="tl">
                  <a:srgbClr val="000000">
                    <a:alpha val="43137"/>
                  </a:srgbClr>
                </a:outerShdw>
              </a:effectLst>
            </a:endParaRPr>
          </a:p>
          <a:p>
            <a:r>
              <a:rPr lang="bo-CN" sz="8000" b="1" i="0" dirty="0">
                <a:solidFill>
                  <a:schemeClr val="bg1"/>
                </a:solidFill>
                <a:effectLst>
                  <a:outerShdw blurRad="38100" dist="38100" dir="2700000" algn="tl">
                    <a:srgbClr val="000000">
                      <a:alpha val="43137"/>
                    </a:srgbClr>
                  </a:outerShdw>
                </a:effectLst>
                <a:latin typeface="ArialMT"/>
              </a:rPr>
              <a:t>སྐྱབས་མགོན་ཡེ་ཤུ་དགུང་ལོ་གཞོན་པའི༌དུས།</a:t>
            </a:r>
            <a:endParaRPr lang="en-ZA" sz="8000" b="1" dirty="0">
              <a:solidFill>
                <a:schemeClr val="bg1"/>
              </a:solidFill>
              <a:effectLst>
                <a:outerShdw blurRad="38100" dist="38100" dir="2700000" algn="tl">
                  <a:srgbClr val="000000">
                    <a:alpha val="43137"/>
                  </a:srgbClr>
                </a:outerShdw>
              </a:effectLst>
            </a:endParaRPr>
          </a:p>
        </p:txBody>
      </p:sp>
      <p:sp>
        <p:nvSpPr>
          <p:cNvPr id="5" name="TextBox 2">
            <a:extLst>
              <a:ext uri="{FF2B5EF4-FFF2-40B4-BE49-F238E27FC236}">
                <a16:creationId xmlns:a16="http://schemas.microsoft.com/office/drawing/2014/main" id="{37F8FF5E-0544-119A-8DC9-748C60C1A5AD}"/>
              </a:ext>
            </a:extLst>
          </p:cNvPr>
          <p:cNvSpPr txBox="1"/>
          <p:nvPr/>
        </p:nvSpPr>
        <p:spPr>
          <a:xfrm>
            <a:off x="514812" y="6012960"/>
            <a:ext cx="5946140" cy="251351"/>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69484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02E2C1F-4852-B350-DFFB-72C4AEB706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6521ADB-8BF6-BD6F-3F06-AECD473E439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39གཙོ་བོའི་ཆོས་ཁྲིམས་ལྟར་དོན་ཐམས་ཅད་བསྒྲུབས་ཚར་ནས་ཁོང་ཚོ་ག་ལིལ་ཡུལ་དུ་རང་གི་གྲོང་ཁྱེར་ན་ཙ་རེལ་ལ་ཕྱིར་ལོག 40བུ་དེ་འཚར་ལོངས་བྱུང་སྟེ་སེམས་སུ་སྟོབས་དང་བློ་ལ་ཤེས་རབ་རྒྱས་པ་དང༌། དཀོན་མཆོག་གི་ཐུགས་རྗེ་ཁོང་གི་ཐོག་ལ་གནས།</a:t>
            </a:r>
            <a:endParaRPr lang="en-ZA" dirty="0"/>
          </a:p>
        </p:txBody>
      </p:sp>
      <p:sp>
        <p:nvSpPr>
          <p:cNvPr id="5" name="TextBox 4">
            <a:extLst>
              <a:ext uri="{FF2B5EF4-FFF2-40B4-BE49-F238E27FC236}">
                <a16:creationId xmlns:a16="http://schemas.microsoft.com/office/drawing/2014/main" id="{7CFBCA98-1628-43AB-4455-79DD604A266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39When Jesus’ parents had done everything required by the Law of the Lord, they returned to Galilee, to their own town of Nazareth.</a:t>
            </a:r>
          </a:p>
          <a:p>
            <a:r>
              <a:rPr lang="en-US" sz="4000" dirty="0">
                <a:solidFill>
                  <a:srgbClr val="121212"/>
                </a:solidFill>
                <a:latin typeface="ArialMT"/>
              </a:rPr>
              <a:t>40And the Child grew and became strong. He was filled with wisdom, and the grace of God was upon Him.</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4847"/>
    </mc:Choice>
    <mc:Fallback xmlns="">
      <p:transition spd="slow" advTm="14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E32B1C-2E81-DBDE-5469-AA1FBB6B5D47}"/>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01654BD-15C1-AC62-9B60-6789F62642CC}"/>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2:39,40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AE17FDC-35D7-6F01-C43E-25B685A002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6C6824B-E956-2F75-4447-E2FFB183DB47}"/>
              </a:ext>
            </a:extLst>
          </p:cNvPr>
          <p:cNvSpPr txBox="1"/>
          <p:nvPr/>
        </p:nvSpPr>
        <p:spPr>
          <a:xfrm>
            <a:off x="5975132" y="0"/>
            <a:ext cx="6216868" cy="6858000"/>
          </a:xfrm>
          <a:prstGeom prst="rect">
            <a:avLst/>
          </a:prstGeom>
          <a:noFill/>
        </p:spPr>
        <p:txBody>
          <a:bodyPr wrap="square" rtlCol="0">
            <a:noAutofit/>
          </a:bodyPr>
          <a:lstStyle/>
          <a:p>
            <a:r>
              <a:rPr lang="bo-CN" sz="6000" dirty="0">
                <a:solidFill>
                  <a:srgbClr val="121212"/>
                </a:solidFill>
                <a:latin typeface="ArialMT"/>
              </a:rPr>
              <a:t>41ལོ་ལྟར་པེ་སག་ཟེར་བའི་དུས་ཆེན་གྱི་སྐབས་སུ་ཁོང་གི་ཡབ་ཡུམ་གཉིས་ཡེ་རུ་ཤ་ལེམ་ལ་ཕྱིན་པ་དང༌། 42ཁོང་དགུང་ལོ་བཅུ་གཉིས་ལོན་སྐབས་ཁོང་ཚོ་ནམ་རྒྱུན་ལྟར་དུས་ཆེན་ལ་ཕེབས།</a:t>
            </a:r>
            <a:endParaRPr lang="en-ZA" sz="2000" dirty="0"/>
          </a:p>
        </p:txBody>
      </p:sp>
      <p:sp>
        <p:nvSpPr>
          <p:cNvPr id="5" name="TextBox 4">
            <a:extLst>
              <a:ext uri="{FF2B5EF4-FFF2-40B4-BE49-F238E27FC236}">
                <a16:creationId xmlns:a16="http://schemas.microsoft.com/office/drawing/2014/main" id="{414AEF2D-F256-C87F-100D-18BEC12B7BA3}"/>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41Every year His parents went to Jerusalem for the Feast of the Passover. 42And when He was twelve years old, they went up according to the custom of the Feast.</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2548"/>
    </mc:Choice>
    <mc:Fallback xmlns="">
      <p:transition spd="slow" advTm="12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CC7EE29-D22F-3D5E-6830-4E648AEE2FF7}"/>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EFD8131-C486-522E-B99A-14AB7473A2E2}"/>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D8E0D215-C2F0-CF67-752C-9EA2ADAA13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D70F258-4F33-1E55-0A74-A16349B7A075}"/>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43དུས་ཆེན་ཚར་ནས་ཁོང་ཚོ་ཕྱིར་ལོག་སྐབས་ཡབ་ཡུམ་གྱིས་མ་ཤེས་པར་ཕྲུ་གུ་ཡེ་ཤུ་ཡེ་རུ་ཤ་ལེམ་དུ་གནས།</a:t>
            </a:r>
            <a:endParaRPr lang="en-ZA" dirty="0"/>
          </a:p>
        </p:txBody>
      </p:sp>
      <p:sp>
        <p:nvSpPr>
          <p:cNvPr id="5" name="TextBox 4">
            <a:extLst>
              <a:ext uri="{FF2B5EF4-FFF2-40B4-BE49-F238E27FC236}">
                <a16:creationId xmlns:a16="http://schemas.microsoft.com/office/drawing/2014/main" id="{4B56D923-CA20-B7E1-894F-CC782E008E4A}"/>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43When those days were over and they were returning home, the boy Jesus remained behind in Jerusalem, but His parents were unaware He had stayed. </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0535"/>
    </mc:Choice>
    <mc:Fallback xmlns="">
      <p:transition spd="slow" advTm="10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1716</TotalTime>
  <Words>979</Words>
  <Application>Microsoft Office PowerPoint</Application>
  <PresentationFormat>Widescreen</PresentationFormat>
  <Paragraphs>53</Paragraphs>
  <Slides>22</Slides>
  <Notes>1</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2025-05-16T05:50:40Z</dcterms:modified>
</cp:coreProperties>
</file>