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4" autoAdjust="0"/>
    <p:restoredTop sz="93969" autoAdjust="0"/>
  </p:normalViewPr>
  <p:slideViewPr>
    <p:cSldViewPr snapToGrid="0">
      <p:cViewPr varScale="1">
        <p:scale>
          <a:sx n="81" d="100"/>
          <a:sy n="81" d="100"/>
        </p:scale>
        <p:origin x="40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FD3E4C-CF83-4BE6-8E8D-C2BF22F57574}"/>
    <pc:docChg chg="undo redo custSel modSld">
      <pc:chgData name="Alfred Smith" userId="3c60a3631c0db8ad" providerId="LiveId" clId="{94FD3E4C-CF83-4BE6-8E8D-C2BF22F57574}" dt="2025-04-25T07:12:50.988" v="30"/>
      <pc:docMkLst>
        <pc:docMk/>
      </pc:docMkLst>
      <pc:sldChg chg="modSp">
        <pc:chgData name="Alfred Smith" userId="3c60a3631c0db8ad" providerId="LiveId" clId="{94FD3E4C-CF83-4BE6-8E8D-C2BF22F57574}" dt="2025-04-25T07:12:50.988" v="30"/>
        <pc:sldMkLst>
          <pc:docMk/>
          <pc:sldMk cId="3261377596" sldId="438"/>
        </pc:sldMkLst>
        <pc:spChg chg="mod">
          <ac:chgData name="Alfred Smith" userId="3c60a3631c0db8ad" providerId="LiveId" clId="{94FD3E4C-CF83-4BE6-8E8D-C2BF22F57574}" dt="2025-04-25T07:12:50.988" v="30"/>
          <ac:spMkLst>
            <pc:docMk/>
            <pc:sldMk cId="3261377596" sldId="438"/>
            <ac:spMk id="2" creationId="{86B7B6A7-2A8F-5B65-56B4-9F6CF3AA1CA4}"/>
          </ac:spMkLst>
        </pc:spChg>
      </pc:sldChg>
      <pc:sldChg chg="modSp">
        <pc:chgData name="Alfred Smith" userId="3c60a3631c0db8ad" providerId="LiveId" clId="{94FD3E4C-CF83-4BE6-8E8D-C2BF22F57574}" dt="2025-04-25T07:12:50.988" v="30"/>
        <pc:sldMkLst>
          <pc:docMk/>
          <pc:sldMk cId="3759221820" sldId="439"/>
        </pc:sldMkLst>
        <pc:spChg chg="mod">
          <ac:chgData name="Alfred Smith" userId="3c60a3631c0db8ad" providerId="LiveId" clId="{94FD3E4C-CF83-4BE6-8E8D-C2BF22F57574}" dt="2025-04-25T07:12:50.988" v="30"/>
          <ac:spMkLst>
            <pc:docMk/>
            <pc:sldMk cId="3759221820" sldId="439"/>
            <ac:spMk id="6" creationId="{416C064E-628E-47C0-A712-DB178FE9901E}"/>
          </ac:spMkLst>
        </pc:spChg>
      </pc:sldChg>
      <pc:sldChg chg="addSp delSp modSp mod">
        <pc:chgData name="Alfred Smith" userId="3c60a3631c0db8ad" providerId="LiveId" clId="{94FD3E4C-CF83-4BE6-8E8D-C2BF22F57574}" dt="2025-04-14T10:37:03.909" v="6"/>
        <pc:sldMkLst>
          <pc:docMk/>
          <pc:sldMk cId="3676245138" sldId="441"/>
        </pc:sldMkLst>
        <pc:spChg chg="add mod">
          <ac:chgData name="Alfred Smith" userId="3c60a3631c0db8ad" providerId="LiveId" clId="{94FD3E4C-CF83-4BE6-8E8D-C2BF22F57574}" dt="2025-04-14T10:37:03.909" v="6"/>
          <ac:spMkLst>
            <pc:docMk/>
            <pc:sldMk cId="3676245138" sldId="441"/>
            <ac:spMk id="2" creationId="{6864FEF3-7B8B-1469-B543-20579C09BE1B}"/>
          </ac:spMkLst>
        </pc:spChg>
        <pc:spChg chg="add mod">
          <ac:chgData name="Alfred Smith" userId="3c60a3631c0db8ad" providerId="LiveId" clId="{94FD3E4C-CF83-4BE6-8E8D-C2BF22F57574}" dt="2025-04-14T10:37:03.909" v="6"/>
          <ac:spMkLst>
            <pc:docMk/>
            <pc:sldMk cId="3676245138" sldId="441"/>
            <ac:spMk id="3" creationId="{0665AC9B-01C6-01FE-49D5-AB666F3BADE1}"/>
          </ac:spMkLst>
        </pc:spChg>
      </pc:sldChg>
      <pc:sldChg chg="modSp">
        <pc:chgData name="Alfred Smith" userId="3c60a3631c0db8ad" providerId="LiveId" clId="{94FD3E4C-CF83-4BE6-8E8D-C2BF22F57574}" dt="2025-04-25T07:12:50.988" v="30"/>
        <pc:sldMkLst>
          <pc:docMk/>
          <pc:sldMk cId="2180228365" sldId="442"/>
        </pc:sldMkLst>
        <pc:spChg chg="mod">
          <ac:chgData name="Alfred Smith" userId="3c60a3631c0db8ad" providerId="LiveId" clId="{94FD3E4C-CF83-4BE6-8E8D-C2BF22F57574}" dt="2025-04-25T07:12:50.988" v="30"/>
          <ac:spMkLst>
            <pc:docMk/>
            <pc:sldMk cId="2180228365" sldId="442"/>
            <ac:spMk id="2" creationId="{F8B1FA56-DAC6-FFC7-21D8-5EC17AE16FBB}"/>
          </ac:spMkLst>
        </pc:spChg>
      </pc:sldChg>
      <pc:sldChg chg="addSp delSp modSp mod">
        <pc:chgData name="Alfred Smith" userId="3c60a3631c0db8ad" providerId="LiveId" clId="{94FD3E4C-CF83-4BE6-8E8D-C2BF22F57574}" dt="2025-04-14T10:37:12.593" v="8"/>
        <pc:sldMkLst>
          <pc:docMk/>
          <pc:sldMk cId="3095902142" sldId="443"/>
        </pc:sldMkLst>
        <pc:spChg chg="add mod">
          <ac:chgData name="Alfred Smith" userId="3c60a3631c0db8ad" providerId="LiveId" clId="{94FD3E4C-CF83-4BE6-8E8D-C2BF22F57574}" dt="2025-04-14T10:37:12.593" v="8"/>
          <ac:spMkLst>
            <pc:docMk/>
            <pc:sldMk cId="3095902142" sldId="443"/>
            <ac:spMk id="2" creationId="{E6668001-043D-252D-0881-7AD262450BBC}"/>
          </ac:spMkLst>
        </pc:spChg>
        <pc:spChg chg="add mod">
          <ac:chgData name="Alfred Smith" userId="3c60a3631c0db8ad" providerId="LiveId" clId="{94FD3E4C-CF83-4BE6-8E8D-C2BF22F57574}" dt="2025-04-14T10:37:12.593" v="8"/>
          <ac:spMkLst>
            <pc:docMk/>
            <pc:sldMk cId="3095902142" sldId="443"/>
            <ac:spMk id="3" creationId="{1C677F8B-9627-68A0-BC8B-C1D6D0D46DD8}"/>
          </ac:spMkLst>
        </pc:spChg>
      </pc:sldChg>
      <pc:sldChg chg="modSp">
        <pc:chgData name="Alfred Smith" userId="3c60a3631c0db8ad" providerId="LiveId" clId="{94FD3E4C-CF83-4BE6-8E8D-C2BF22F57574}" dt="2025-04-25T07:12:50.988" v="30"/>
        <pc:sldMkLst>
          <pc:docMk/>
          <pc:sldMk cId="1718612039" sldId="444"/>
        </pc:sldMkLst>
        <pc:spChg chg="mod">
          <ac:chgData name="Alfred Smith" userId="3c60a3631c0db8ad" providerId="LiveId" clId="{94FD3E4C-CF83-4BE6-8E8D-C2BF22F57574}" dt="2025-04-25T07:12:50.988" v="30"/>
          <ac:spMkLst>
            <pc:docMk/>
            <pc:sldMk cId="1718612039" sldId="444"/>
            <ac:spMk id="2" creationId="{A338B1EC-9B7C-76FD-0D20-6D890E6C7A9E}"/>
          </ac:spMkLst>
        </pc:spChg>
      </pc:sldChg>
      <pc:sldChg chg="addSp delSp modSp mod">
        <pc:chgData name="Alfred Smith" userId="3c60a3631c0db8ad" providerId="LiveId" clId="{94FD3E4C-CF83-4BE6-8E8D-C2BF22F57574}" dt="2025-04-14T10:37:27.765" v="10"/>
        <pc:sldMkLst>
          <pc:docMk/>
          <pc:sldMk cId="2166098122" sldId="445"/>
        </pc:sldMkLst>
        <pc:spChg chg="add mod">
          <ac:chgData name="Alfred Smith" userId="3c60a3631c0db8ad" providerId="LiveId" clId="{94FD3E4C-CF83-4BE6-8E8D-C2BF22F57574}" dt="2025-04-14T10:37:27.765" v="10"/>
          <ac:spMkLst>
            <pc:docMk/>
            <pc:sldMk cId="2166098122" sldId="445"/>
            <ac:spMk id="2" creationId="{482B8102-1FF6-6E69-2DCC-3B876F90B23A}"/>
          </ac:spMkLst>
        </pc:spChg>
        <pc:spChg chg="add mod">
          <ac:chgData name="Alfred Smith" userId="3c60a3631c0db8ad" providerId="LiveId" clId="{94FD3E4C-CF83-4BE6-8E8D-C2BF22F57574}" dt="2025-04-14T10:37:27.765" v="10"/>
          <ac:spMkLst>
            <pc:docMk/>
            <pc:sldMk cId="2166098122" sldId="445"/>
            <ac:spMk id="5" creationId="{DAE36248-079C-FF08-05D0-65687CB58FD6}"/>
          </ac:spMkLst>
        </pc:spChg>
      </pc:sldChg>
      <pc:sldChg chg="modSp">
        <pc:chgData name="Alfred Smith" userId="3c60a3631c0db8ad" providerId="LiveId" clId="{94FD3E4C-CF83-4BE6-8E8D-C2BF22F57574}" dt="2025-04-25T07:12:50.988" v="30"/>
        <pc:sldMkLst>
          <pc:docMk/>
          <pc:sldMk cId="665805102" sldId="446"/>
        </pc:sldMkLst>
        <pc:spChg chg="mod">
          <ac:chgData name="Alfred Smith" userId="3c60a3631c0db8ad" providerId="LiveId" clId="{94FD3E4C-CF83-4BE6-8E8D-C2BF22F57574}" dt="2025-04-25T07:12:50.988" v="30"/>
          <ac:spMkLst>
            <pc:docMk/>
            <pc:sldMk cId="665805102" sldId="446"/>
            <ac:spMk id="2" creationId="{C181EDA8-80A6-B0C6-5888-5F4C1B61606B}"/>
          </ac:spMkLst>
        </pc:spChg>
      </pc:sldChg>
      <pc:sldChg chg="addSp delSp modSp mod">
        <pc:chgData name="Alfred Smith" userId="3c60a3631c0db8ad" providerId="LiveId" clId="{94FD3E4C-CF83-4BE6-8E8D-C2BF22F57574}" dt="2025-04-14T10:37:35.840" v="12"/>
        <pc:sldMkLst>
          <pc:docMk/>
          <pc:sldMk cId="2422728137" sldId="447"/>
        </pc:sldMkLst>
        <pc:spChg chg="add mod">
          <ac:chgData name="Alfred Smith" userId="3c60a3631c0db8ad" providerId="LiveId" clId="{94FD3E4C-CF83-4BE6-8E8D-C2BF22F57574}" dt="2025-04-14T10:37:35.840" v="12"/>
          <ac:spMkLst>
            <pc:docMk/>
            <pc:sldMk cId="2422728137" sldId="447"/>
            <ac:spMk id="2" creationId="{53626C73-4065-E305-0A16-D171DB8C0BAE}"/>
          </ac:spMkLst>
        </pc:spChg>
        <pc:spChg chg="add mod">
          <ac:chgData name="Alfred Smith" userId="3c60a3631c0db8ad" providerId="LiveId" clId="{94FD3E4C-CF83-4BE6-8E8D-C2BF22F57574}" dt="2025-04-14T10:37:35.840" v="12"/>
          <ac:spMkLst>
            <pc:docMk/>
            <pc:sldMk cId="2422728137" sldId="447"/>
            <ac:spMk id="3" creationId="{6910875C-BC6D-8E69-CDAF-A136231660F7}"/>
          </ac:spMkLst>
        </pc:spChg>
      </pc:sldChg>
      <pc:sldChg chg="modSp">
        <pc:chgData name="Alfred Smith" userId="3c60a3631c0db8ad" providerId="LiveId" clId="{94FD3E4C-CF83-4BE6-8E8D-C2BF22F57574}" dt="2025-04-25T07:12:50.988" v="30"/>
        <pc:sldMkLst>
          <pc:docMk/>
          <pc:sldMk cId="843663555" sldId="448"/>
        </pc:sldMkLst>
        <pc:spChg chg="mod">
          <ac:chgData name="Alfred Smith" userId="3c60a3631c0db8ad" providerId="LiveId" clId="{94FD3E4C-CF83-4BE6-8E8D-C2BF22F57574}" dt="2025-04-25T07:12:50.988" v="30"/>
          <ac:spMkLst>
            <pc:docMk/>
            <pc:sldMk cId="843663555" sldId="448"/>
            <ac:spMk id="2" creationId="{246D7FC1-584A-E70E-24AF-55DF5E3F88B1}"/>
          </ac:spMkLst>
        </pc:spChg>
      </pc:sldChg>
      <pc:sldChg chg="addSp delSp modSp mod">
        <pc:chgData name="Alfred Smith" userId="3c60a3631c0db8ad" providerId="LiveId" clId="{94FD3E4C-CF83-4BE6-8E8D-C2BF22F57574}" dt="2025-04-14T10:37:54.152" v="16"/>
        <pc:sldMkLst>
          <pc:docMk/>
          <pc:sldMk cId="4160448636" sldId="449"/>
        </pc:sldMkLst>
        <pc:spChg chg="add mod">
          <ac:chgData name="Alfred Smith" userId="3c60a3631c0db8ad" providerId="LiveId" clId="{94FD3E4C-CF83-4BE6-8E8D-C2BF22F57574}" dt="2025-04-14T10:37:54.152" v="16"/>
          <ac:spMkLst>
            <pc:docMk/>
            <pc:sldMk cId="4160448636" sldId="449"/>
            <ac:spMk id="2" creationId="{2BC76F45-4DAF-0F6C-5350-DE18CAB7F3D8}"/>
          </ac:spMkLst>
        </pc:spChg>
        <pc:spChg chg="add mod">
          <ac:chgData name="Alfred Smith" userId="3c60a3631c0db8ad" providerId="LiveId" clId="{94FD3E4C-CF83-4BE6-8E8D-C2BF22F57574}" dt="2025-04-14T10:37:54.152" v="16"/>
          <ac:spMkLst>
            <pc:docMk/>
            <pc:sldMk cId="4160448636" sldId="449"/>
            <ac:spMk id="3" creationId="{E70F4AC3-F21F-6247-E074-5533C0A2BA41}"/>
          </ac:spMkLst>
        </pc:spChg>
      </pc:sldChg>
      <pc:sldChg chg="modSp">
        <pc:chgData name="Alfred Smith" userId="3c60a3631c0db8ad" providerId="LiveId" clId="{94FD3E4C-CF83-4BE6-8E8D-C2BF22F57574}" dt="2025-04-25T07:12:50.988" v="30"/>
        <pc:sldMkLst>
          <pc:docMk/>
          <pc:sldMk cId="538051216" sldId="450"/>
        </pc:sldMkLst>
        <pc:spChg chg="mod">
          <ac:chgData name="Alfred Smith" userId="3c60a3631c0db8ad" providerId="LiveId" clId="{94FD3E4C-CF83-4BE6-8E8D-C2BF22F57574}" dt="2025-04-25T07:12:50.988" v="30"/>
          <ac:spMkLst>
            <pc:docMk/>
            <pc:sldMk cId="538051216" sldId="450"/>
            <ac:spMk id="2" creationId="{C6282537-0FAF-0671-BA69-2F0DF4C5C99E}"/>
          </ac:spMkLst>
        </pc:spChg>
      </pc:sldChg>
      <pc:sldChg chg="addSp delSp modSp mod">
        <pc:chgData name="Alfred Smith" userId="3c60a3631c0db8ad" providerId="LiveId" clId="{94FD3E4C-CF83-4BE6-8E8D-C2BF22F57574}" dt="2025-04-14T10:38:07.577" v="18"/>
        <pc:sldMkLst>
          <pc:docMk/>
          <pc:sldMk cId="3386340796" sldId="451"/>
        </pc:sldMkLst>
        <pc:spChg chg="add mod">
          <ac:chgData name="Alfred Smith" userId="3c60a3631c0db8ad" providerId="LiveId" clId="{94FD3E4C-CF83-4BE6-8E8D-C2BF22F57574}" dt="2025-04-14T10:38:07.577" v="18"/>
          <ac:spMkLst>
            <pc:docMk/>
            <pc:sldMk cId="3386340796" sldId="451"/>
            <ac:spMk id="2" creationId="{F2623DC5-2292-AC6C-9E3C-8E5681EC7C22}"/>
          </ac:spMkLst>
        </pc:spChg>
        <pc:spChg chg="add mod">
          <ac:chgData name="Alfred Smith" userId="3c60a3631c0db8ad" providerId="LiveId" clId="{94FD3E4C-CF83-4BE6-8E8D-C2BF22F57574}" dt="2025-04-14T10:38:07.577" v="18"/>
          <ac:spMkLst>
            <pc:docMk/>
            <pc:sldMk cId="3386340796" sldId="451"/>
            <ac:spMk id="5" creationId="{836F9ABF-B166-0C78-E4AD-1FF6B6255D9A}"/>
          </ac:spMkLst>
        </pc:spChg>
      </pc:sldChg>
      <pc:sldChg chg="addSp delSp modSp mod">
        <pc:chgData name="Alfred Smith" userId="3c60a3631c0db8ad" providerId="LiveId" clId="{94FD3E4C-CF83-4BE6-8E8D-C2BF22F57574}" dt="2025-04-14T10:38:37.769" v="25"/>
        <pc:sldMkLst>
          <pc:docMk/>
          <pc:sldMk cId="283334129" sldId="453"/>
        </pc:sldMkLst>
        <pc:spChg chg="add mod">
          <ac:chgData name="Alfred Smith" userId="3c60a3631c0db8ad" providerId="LiveId" clId="{94FD3E4C-CF83-4BE6-8E8D-C2BF22F57574}" dt="2025-04-14T10:38:37.769" v="25"/>
          <ac:spMkLst>
            <pc:docMk/>
            <pc:sldMk cId="283334129" sldId="453"/>
            <ac:spMk id="2" creationId="{B18E87B7-747B-377F-028A-186C0D1C6BAE}"/>
          </ac:spMkLst>
        </pc:spChg>
        <pc:spChg chg="add mod">
          <ac:chgData name="Alfred Smith" userId="3c60a3631c0db8ad" providerId="LiveId" clId="{94FD3E4C-CF83-4BE6-8E8D-C2BF22F57574}" dt="2025-04-14T10:38:37.769" v="25"/>
          <ac:spMkLst>
            <pc:docMk/>
            <pc:sldMk cId="283334129" sldId="453"/>
            <ac:spMk id="3" creationId="{E931F3A7-07F9-646A-E6A6-AC3C38CEA795}"/>
          </ac:spMkLst>
        </pc:spChg>
      </pc:sldChg>
      <pc:sldChg chg="modSp">
        <pc:chgData name="Alfred Smith" userId="3c60a3631c0db8ad" providerId="LiveId" clId="{94FD3E4C-CF83-4BE6-8E8D-C2BF22F57574}" dt="2025-04-25T07:12:50.988" v="30"/>
        <pc:sldMkLst>
          <pc:docMk/>
          <pc:sldMk cId="2511564658" sldId="454"/>
        </pc:sldMkLst>
        <pc:spChg chg="mod">
          <ac:chgData name="Alfred Smith" userId="3c60a3631c0db8ad" providerId="LiveId" clId="{94FD3E4C-CF83-4BE6-8E8D-C2BF22F57574}" dt="2025-04-25T07:12:50.988" v="30"/>
          <ac:spMkLst>
            <pc:docMk/>
            <pc:sldMk cId="2511564658" sldId="454"/>
            <ac:spMk id="2" creationId="{BEC4DCCF-6C9A-8F46-8FB0-E38326EAB978}"/>
          </ac:spMkLst>
        </pc:spChg>
      </pc:sldChg>
      <pc:sldChg chg="addSp delSp modSp mod">
        <pc:chgData name="Alfred Smith" userId="3c60a3631c0db8ad" providerId="LiveId" clId="{94FD3E4C-CF83-4BE6-8E8D-C2BF22F57574}" dt="2025-04-14T10:38:46.219" v="27"/>
        <pc:sldMkLst>
          <pc:docMk/>
          <pc:sldMk cId="4049696417" sldId="456"/>
        </pc:sldMkLst>
        <pc:spChg chg="add mod">
          <ac:chgData name="Alfred Smith" userId="3c60a3631c0db8ad" providerId="LiveId" clId="{94FD3E4C-CF83-4BE6-8E8D-C2BF22F57574}" dt="2025-04-14T10:38:46.219" v="27"/>
          <ac:spMkLst>
            <pc:docMk/>
            <pc:sldMk cId="4049696417" sldId="456"/>
            <ac:spMk id="3" creationId="{AAFDACE1-2540-CBAA-0B75-945E380658A0}"/>
          </ac:spMkLst>
        </pc:spChg>
        <pc:spChg chg="add mod">
          <ac:chgData name="Alfred Smith" userId="3c60a3631c0db8ad" providerId="LiveId" clId="{94FD3E4C-CF83-4BE6-8E8D-C2BF22F57574}" dt="2025-04-14T10:38:46.219" v="27"/>
          <ac:spMkLst>
            <pc:docMk/>
            <pc:sldMk cId="4049696417" sldId="456"/>
            <ac:spMk id="5" creationId="{4A8583E2-46B1-047C-24DF-FA2A91353B5C}"/>
          </ac:spMkLst>
        </pc:spChg>
      </pc:sldChg>
      <pc:sldChg chg="modSp">
        <pc:chgData name="Alfred Smith" userId="3c60a3631c0db8ad" providerId="LiveId" clId="{94FD3E4C-CF83-4BE6-8E8D-C2BF22F57574}" dt="2025-04-25T07:12:50.988" v="30"/>
        <pc:sldMkLst>
          <pc:docMk/>
          <pc:sldMk cId="2789980734" sldId="458"/>
        </pc:sldMkLst>
        <pc:spChg chg="mod">
          <ac:chgData name="Alfred Smith" userId="3c60a3631c0db8ad" providerId="LiveId" clId="{94FD3E4C-CF83-4BE6-8E8D-C2BF22F57574}" dt="2025-04-25T07:12:50.988" v="30"/>
          <ac:spMkLst>
            <pc:docMk/>
            <pc:sldMk cId="2789980734" sldId="458"/>
            <ac:spMk id="2" creationId="{5CBADD92-88D8-397A-9CEC-EE953391DC9B}"/>
          </ac:spMkLst>
        </pc:spChg>
      </pc:sldChg>
      <pc:sldChg chg="addSp delSp modSp mod">
        <pc:chgData name="Alfred Smith" userId="3c60a3631c0db8ad" providerId="LiveId" clId="{94FD3E4C-CF83-4BE6-8E8D-C2BF22F57574}" dt="2025-04-14T10:38:56.163" v="29"/>
        <pc:sldMkLst>
          <pc:docMk/>
          <pc:sldMk cId="783514268" sldId="459"/>
        </pc:sldMkLst>
        <pc:spChg chg="add mod">
          <ac:chgData name="Alfred Smith" userId="3c60a3631c0db8ad" providerId="LiveId" clId="{94FD3E4C-CF83-4BE6-8E8D-C2BF22F57574}" dt="2025-04-14T10:38:56.163" v="29"/>
          <ac:spMkLst>
            <pc:docMk/>
            <pc:sldMk cId="783514268" sldId="459"/>
            <ac:spMk id="2" creationId="{9D15CEF2-51BC-16DA-8E1C-A2BE1FC45084}"/>
          </ac:spMkLst>
        </pc:spChg>
        <pc:spChg chg="add mod">
          <ac:chgData name="Alfred Smith" userId="3c60a3631c0db8ad" providerId="LiveId" clId="{94FD3E4C-CF83-4BE6-8E8D-C2BF22F57574}" dt="2025-04-14T10:38:56.163" v="29"/>
          <ac:spMkLst>
            <pc:docMk/>
            <pc:sldMk cId="783514268" sldId="459"/>
            <ac:spMk id="3" creationId="{55FF8A03-7279-34FB-F56F-712E39C1BF46}"/>
          </ac:spMkLst>
        </pc:spChg>
      </pc:sldChg>
      <pc:sldChg chg="modSp">
        <pc:chgData name="Alfred Smith" userId="3c60a3631c0db8ad" providerId="LiveId" clId="{94FD3E4C-CF83-4BE6-8E8D-C2BF22F57574}" dt="2025-04-25T07:12:50.988" v="30"/>
        <pc:sldMkLst>
          <pc:docMk/>
          <pc:sldMk cId="2691432836" sldId="460"/>
        </pc:sldMkLst>
        <pc:spChg chg="mod">
          <ac:chgData name="Alfred Smith" userId="3c60a3631c0db8ad" providerId="LiveId" clId="{94FD3E4C-CF83-4BE6-8E8D-C2BF22F57574}" dt="2025-04-25T07:12:50.988" v="30"/>
          <ac:spMkLst>
            <pc:docMk/>
            <pc:sldMk cId="2691432836" sldId="460"/>
            <ac:spMk id="2" creationId="{1A4F999D-22E8-CE96-5803-4E55C8AB0B43}"/>
          </ac:spMkLst>
        </pc:spChg>
      </pc:sldChg>
      <pc:sldChg chg="addSp delSp modSp mod">
        <pc:chgData name="Alfred Smith" userId="3c60a3631c0db8ad" providerId="LiveId" clId="{94FD3E4C-CF83-4BE6-8E8D-C2BF22F57574}" dt="2025-04-14T10:36:23.567" v="1"/>
        <pc:sldMkLst>
          <pc:docMk/>
          <pc:sldMk cId="3596600315" sldId="468"/>
        </pc:sldMkLst>
        <pc:spChg chg="add mod">
          <ac:chgData name="Alfred Smith" userId="3c60a3631c0db8ad" providerId="LiveId" clId="{94FD3E4C-CF83-4BE6-8E8D-C2BF22F57574}" dt="2025-04-14T10:36:23.567" v="1"/>
          <ac:spMkLst>
            <pc:docMk/>
            <pc:sldMk cId="3596600315" sldId="468"/>
            <ac:spMk id="4" creationId="{18D40956-C976-0203-ED8B-D28AA2921571}"/>
          </ac:spMkLst>
        </pc:spChg>
      </pc:sldChg>
      <pc:sldChg chg="addSp delSp modSp mod">
        <pc:chgData name="Alfred Smith" userId="3c60a3631c0db8ad" providerId="LiveId" clId="{94FD3E4C-CF83-4BE6-8E8D-C2BF22F57574}" dt="2025-04-14T10:37:45.386" v="14"/>
        <pc:sldMkLst>
          <pc:docMk/>
          <pc:sldMk cId="3480811105" sldId="469"/>
        </pc:sldMkLst>
        <pc:spChg chg="add mod">
          <ac:chgData name="Alfred Smith" userId="3c60a3631c0db8ad" providerId="LiveId" clId="{94FD3E4C-CF83-4BE6-8E8D-C2BF22F57574}" dt="2025-04-14T10:37:45.386" v="14"/>
          <ac:spMkLst>
            <pc:docMk/>
            <pc:sldMk cId="3480811105" sldId="469"/>
            <ac:spMk id="2" creationId="{0474E868-4714-868E-062C-FFF12BD6BEFB}"/>
          </ac:spMkLst>
        </pc:spChg>
        <pc:spChg chg="add mod">
          <ac:chgData name="Alfred Smith" userId="3c60a3631c0db8ad" providerId="LiveId" clId="{94FD3E4C-CF83-4BE6-8E8D-C2BF22F57574}" dt="2025-04-14T10:37:45.386" v="14"/>
          <ac:spMkLst>
            <pc:docMk/>
            <pc:sldMk cId="3480811105" sldId="469"/>
            <ac:spMk id="3" creationId="{B2452A0E-4589-D9A9-BE9A-2C7A660BE52F}"/>
          </ac:spMkLst>
        </pc:spChg>
      </pc:sldChg>
      <pc:sldChg chg="modSp">
        <pc:chgData name="Alfred Smith" userId="3c60a3631c0db8ad" providerId="LiveId" clId="{94FD3E4C-CF83-4BE6-8E8D-C2BF22F57574}" dt="2025-04-25T07:12:50.988" v="30"/>
        <pc:sldMkLst>
          <pc:docMk/>
          <pc:sldMk cId="210379091" sldId="470"/>
        </pc:sldMkLst>
        <pc:spChg chg="mod">
          <ac:chgData name="Alfred Smith" userId="3c60a3631c0db8ad" providerId="LiveId" clId="{94FD3E4C-CF83-4BE6-8E8D-C2BF22F57574}" dt="2025-04-25T07:12:50.988" v="30"/>
          <ac:spMkLst>
            <pc:docMk/>
            <pc:sldMk cId="210379091" sldId="470"/>
            <ac:spMk id="2" creationId="{BF7AEF5E-B621-3B90-A9B2-490A9BA085CB}"/>
          </ac:spMkLst>
        </pc:spChg>
      </pc:sldChg>
      <pc:sldChg chg="modSp">
        <pc:chgData name="Alfred Smith" userId="3c60a3631c0db8ad" providerId="LiveId" clId="{94FD3E4C-CF83-4BE6-8E8D-C2BF22F57574}" dt="2025-04-25T07:12:50.988" v="30"/>
        <pc:sldMkLst>
          <pc:docMk/>
          <pc:sldMk cId="4243097126" sldId="471"/>
        </pc:sldMkLst>
        <pc:spChg chg="mod">
          <ac:chgData name="Alfred Smith" userId="3c60a3631c0db8ad" providerId="LiveId" clId="{94FD3E4C-CF83-4BE6-8E8D-C2BF22F57574}" dt="2025-04-25T07:12:50.988" v="30"/>
          <ac:spMkLst>
            <pc:docMk/>
            <pc:sldMk cId="4243097126" sldId="471"/>
            <ac:spMk id="2" creationId="{1A7F3976-729C-38F0-F57B-C77F508675EC}"/>
          </ac:spMkLst>
        </pc:spChg>
      </pc:sldChg>
      <pc:sldChg chg="addSp delSp modSp mod">
        <pc:chgData name="Alfred Smith" userId="3c60a3631c0db8ad" providerId="LiveId" clId="{94FD3E4C-CF83-4BE6-8E8D-C2BF22F57574}" dt="2025-04-14T10:38:29.218" v="23"/>
        <pc:sldMkLst>
          <pc:docMk/>
          <pc:sldMk cId="3486624237" sldId="472"/>
        </pc:sldMkLst>
        <pc:spChg chg="add mod">
          <ac:chgData name="Alfred Smith" userId="3c60a3631c0db8ad" providerId="LiveId" clId="{94FD3E4C-CF83-4BE6-8E8D-C2BF22F57574}" dt="2025-04-14T10:38:29.218" v="23"/>
          <ac:spMkLst>
            <pc:docMk/>
            <pc:sldMk cId="3486624237" sldId="472"/>
            <ac:spMk id="7" creationId="{18176C31-4002-A20E-1D34-FD1F956C9C88}"/>
          </ac:spMkLst>
        </pc:spChg>
        <pc:spChg chg="add mod">
          <ac:chgData name="Alfred Smith" userId="3c60a3631c0db8ad" providerId="LiveId" clId="{94FD3E4C-CF83-4BE6-8E8D-C2BF22F57574}" dt="2025-04-14T10:38:29.218" v="23"/>
          <ac:spMkLst>
            <pc:docMk/>
            <pc:sldMk cId="3486624237" sldId="472"/>
            <ac:spMk id="8" creationId="{EC76A424-DA43-2574-EF65-CDB56E220192}"/>
          </ac:spMkLst>
        </pc:spChg>
      </pc:sldChg>
      <pc:sldChg chg="modSp">
        <pc:chgData name="Alfred Smith" userId="3c60a3631c0db8ad" providerId="LiveId" clId="{94FD3E4C-CF83-4BE6-8E8D-C2BF22F57574}" dt="2025-04-25T07:12:50.988" v="30"/>
        <pc:sldMkLst>
          <pc:docMk/>
          <pc:sldMk cId="3488061634" sldId="473"/>
        </pc:sldMkLst>
        <pc:spChg chg="mod">
          <ac:chgData name="Alfred Smith" userId="3c60a3631c0db8ad" providerId="LiveId" clId="{94FD3E4C-CF83-4BE6-8E8D-C2BF22F57574}" dt="2025-04-25T07:12:50.988" v="30"/>
          <ac:spMkLst>
            <pc:docMk/>
            <pc:sldMk cId="3488061634" sldId="473"/>
            <ac:spMk id="2" creationId="{6177E568-1FDB-5115-28FF-1B6D162DBD98}"/>
          </ac:spMkLst>
        </pc:spChg>
      </pc:sldChg>
      <pc:sldChg chg="addSp delSp modSp mod">
        <pc:chgData name="Alfred Smith" userId="3c60a3631c0db8ad" providerId="LiveId" clId="{94FD3E4C-CF83-4BE6-8E8D-C2BF22F57574}" dt="2025-04-25T07:12:50.988" v="30"/>
        <pc:sldMkLst>
          <pc:docMk/>
          <pc:sldMk cId="1361280638" sldId="474"/>
        </pc:sldMkLst>
        <pc:spChg chg="add mod">
          <ac:chgData name="Alfred Smith" userId="3c60a3631c0db8ad" providerId="LiveId" clId="{94FD3E4C-CF83-4BE6-8E8D-C2BF22F57574}" dt="2025-04-25T07:12:50.988" v="30"/>
          <ac:spMkLst>
            <pc:docMk/>
            <pc:sldMk cId="1361280638" sldId="474"/>
            <ac:spMk id="5" creationId="{3AF1F09D-B14D-9DF1-3855-6BCDF3D4C183}"/>
          </ac:spMkLst>
        </pc:spChg>
        <pc:spChg chg="add mod">
          <ac:chgData name="Alfred Smith" userId="3c60a3631c0db8ad" providerId="LiveId" clId="{94FD3E4C-CF83-4BE6-8E8D-C2BF22F57574}" dt="2025-04-14T10:36:52.038" v="4"/>
          <ac:spMkLst>
            <pc:docMk/>
            <pc:sldMk cId="1361280638" sldId="474"/>
            <ac:spMk id="8" creationId="{012A780E-96F2-7D85-04D4-68A7DB5423F6}"/>
          </ac:spMkLst>
        </pc:spChg>
      </pc:sldChg>
    </pc:docChg>
  </pc:docChgLst>
  <pc:docChgLst>
    <pc:chgData name="Leonie Smith" userId="fed1330f33f5650e" providerId="LiveId" clId="{9CB0B4FD-5254-4978-B87E-EF08F4371D3C}"/>
    <pc:docChg chg="undo custSel modSld sldOrd">
      <pc:chgData name="Leonie Smith" userId="fed1330f33f5650e" providerId="LiveId" clId="{9CB0B4FD-5254-4978-B87E-EF08F4371D3C}" dt="2022-08-27T06:35:28.776" v="142"/>
      <pc:docMkLst>
        <pc:docMk/>
      </pc:docMkLst>
      <pc:sldChg chg="addSp modSp mod">
        <pc:chgData name="Leonie Smith" userId="fed1330f33f5650e" providerId="LiveId" clId="{9CB0B4FD-5254-4978-B87E-EF08F4371D3C}" dt="2022-08-27T06:31:16.666" v="89" actId="1076"/>
        <pc:sldMkLst>
          <pc:docMk/>
          <pc:sldMk cId="3261377596" sldId="438"/>
        </pc:sldMkLst>
      </pc:sldChg>
      <pc:sldChg chg="addSp modSp">
        <pc:chgData name="Leonie Smith" userId="fed1330f33f5650e" providerId="LiveId" clId="{9CB0B4FD-5254-4978-B87E-EF08F4371D3C}" dt="2022-08-16T05:17:27.043" v="1"/>
        <pc:sldMkLst>
          <pc:docMk/>
          <pc:sldMk cId="3759221820" sldId="439"/>
        </pc:sldMkLst>
      </pc:sldChg>
      <pc:sldChg chg="addSp delSp modSp modTransition modAnim">
        <pc:chgData name="Leonie Smith" userId="fed1330f33f5650e" providerId="LiveId" clId="{9CB0B4FD-5254-4978-B87E-EF08F4371D3C}" dt="2022-08-16T05:19:39.719" v="8"/>
        <pc:sldMkLst>
          <pc:docMk/>
          <pc:sldMk cId="3676245138" sldId="441"/>
        </pc:sldMkLst>
      </pc:sldChg>
      <pc:sldChg chg="addSp modSp mod">
        <pc:chgData name="Leonie Smith" userId="fed1330f33f5650e" providerId="LiveId" clId="{9CB0B4FD-5254-4978-B87E-EF08F4371D3C}" dt="2022-08-27T06:35:17.350" v="140" actId="1076"/>
        <pc:sldMkLst>
          <pc:docMk/>
          <pc:sldMk cId="2180228365" sldId="442"/>
        </pc:sldMkLst>
      </pc:sldChg>
      <pc:sldChg chg="addSp delSp modSp modTransition modAnim">
        <pc:chgData name="Leonie Smith" userId="fed1330f33f5650e" providerId="LiveId" clId="{9CB0B4FD-5254-4978-B87E-EF08F4371D3C}" dt="2022-08-16T05:24:12.506" v="21"/>
        <pc:sldMkLst>
          <pc:docMk/>
          <pc:sldMk cId="3095902142" sldId="443"/>
        </pc:sldMkLst>
      </pc:sldChg>
      <pc:sldChg chg="addSp modSp mod">
        <pc:chgData name="Leonie Smith" userId="fed1330f33f5650e" providerId="LiveId" clId="{9CB0B4FD-5254-4978-B87E-EF08F4371D3C}" dt="2022-08-27T06:35:11.800" v="138"/>
        <pc:sldMkLst>
          <pc:docMk/>
          <pc:sldMk cId="1718612039" sldId="444"/>
        </pc:sldMkLst>
      </pc:sldChg>
      <pc:sldChg chg="addSp delSp modSp modTransition modAnim">
        <pc:chgData name="Leonie Smith" userId="fed1330f33f5650e" providerId="LiveId" clId="{9CB0B4FD-5254-4978-B87E-EF08F4371D3C}" dt="2022-08-16T05:25:18.707" v="24"/>
        <pc:sldMkLst>
          <pc:docMk/>
          <pc:sldMk cId="2166098122" sldId="445"/>
        </pc:sldMkLst>
      </pc:sldChg>
      <pc:sldChg chg="addSp modSp mod">
        <pc:chgData name="Leonie Smith" userId="fed1330f33f5650e" providerId="LiveId" clId="{9CB0B4FD-5254-4978-B87E-EF08F4371D3C}" dt="2022-08-27T06:35:28.776" v="142"/>
        <pc:sldMkLst>
          <pc:docMk/>
          <pc:sldMk cId="665805102" sldId="446"/>
        </pc:sldMkLst>
      </pc:sldChg>
      <pc:sldChg chg="addSp delSp modSp modTransition modAnim">
        <pc:chgData name="Leonie Smith" userId="fed1330f33f5650e" providerId="LiveId" clId="{9CB0B4FD-5254-4978-B87E-EF08F4371D3C}" dt="2022-08-16T05:28:46.808" v="29"/>
        <pc:sldMkLst>
          <pc:docMk/>
          <pc:sldMk cId="2422728137" sldId="447"/>
        </pc:sldMkLst>
      </pc:sldChg>
      <pc:sldChg chg="addSp modSp mod">
        <pc:chgData name="Leonie Smith" userId="fed1330f33f5650e" providerId="LiveId" clId="{9CB0B4FD-5254-4978-B87E-EF08F4371D3C}" dt="2022-08-27T06:35:00.886" v="136" actId="1076"/>
        <pc:sldMkLst>
          <pc:docMk/>
          <pc:sldMk cId="843663555" sldId="448"/>
        </pc:sldMkLst>
      </pc:sldChg>
      <pc:sldChg chg="addSp delSp modSp modTransition modAnim">
        <pc:chgData name="Leonie Smith" userId="fed1330f33f5650e" providerId="LiveId" clId="{9CB0B4FD-5254-4978-B87E-EF08F4371D3C}" dt="2022-08-16T05:45:04.532" v="49"/>
        <pc:sldMkLst>
          <pc:docMk/>
          <pc:sldMk cId="4160448636" sldId="449"/>
        </pc:sldMkLst>
      </pc:sldChg>
      <pc:sldChg chg="addSp modSp mod">
        <pc:chgData name="Leonie Smith" userId="fed1330f33f5650e" providerId="LiveId" clId="{9CB0B4FD-5254-4978-B87E-EF08F4371D3C}" dt="2022-08-27T06:34:47.691" v="134" actId="1076"/>
        <pc:sldMkLst>
          <pc:docMk/>
          <pc:sldMk cId="538051216" sldId="450"/>
        </pc:sldMkLst>
      </pc:sldChg>
      <pc:sldChg chg="addSp delSp modSp modTransition modAnim">
        <pc:chgData name="Leonie Smith" userId="fed1330f33f5650e" providerId="LiveId" clId="{9CB0B4FD-5254-4978-B87E-EF08F4371D3C}" dt="2022-08-16T05:46:19.497" v="52"/>
        <pc:sldMkLst>
          <pc:docMk/>
          <pc:sldMk cId="3386340796" sldId="451"/>
        </pc:sldMkLst>
      </pc:sldChg>
      <pc:sldChg chg="addSp delSp modSp modTransition modAnim">
        <pc:chgData name="Leonie Smith" userId="fed1330f33f5650e" providerId="LiveId" clId="{9CB0B4FD-5254-4978-B87E-EF08F4371D3C}" dt="2022-08-16T05:51:54.362" v="62"/>
        <pc:sldMkLst>
          <pc:docMk/>
          <pc:sldMk cId="283334129" sldId="453"/>
        </pc:sldMkLst>
      </pc:sldChg>
      <pc:sldChg chg="addSp modSp mod">
        <pc:chgData name="Leonie Smith" userId="fed1330f33f5650e" providerId="LiveId" clId="{9CB0B4FD-5254-4978-B87E-EF08F4371D3C}" dt="2022-08-27T06:33:41.295" v="123" actId="20577"/>
        <pc:sldMkLst>
          <pc:docMk/>
          <pc:sldMk cId="2511564658" sldId="454"/>
        </pc:sldMkLst>
      </pc:sldChg>
      <pc:sldChg chg="addSp modSp">
        <pc:chgData name="Leonie Smith" userId="fed1330f33f5650e" providerId="LiveId" clId="{9CB0B4FD-5254-4978-B87E-EF08F4371D3C}" dt="2022-08-16T05:53:30.268" v="63"/>
        <pc:sldMkLst>
          <pc:docMk/>
          <pc:sldMk cId="4049696417" sldId="456"/>
        </pc:sldMkLst>
      </pc:sldChg>
      <pc:sldChg chg="addSp modSp mod ord">
        <pc:chgData name="Leonie Smith" userId="fed1330f33f5650e" providerId="LiveId" clId="{9CB0B4FD-5254-4978-B87E-EF08F4371D3C}" dt="2022-08-27T06:34:08.044" v="126" actId="1076"/>
        <pc:sldMkLst>
          <pc:docMk/>
          <pc:sldMk cId="2789980734" sldId="458"/>
        </pc:sldMkLst>
      </pc:sldChg>
      <pc:sldChg chg="addSp delSp modSp modTransition modAnim">
        <pc:chgData name="Leonie Smith" userId="fed1330f33f5650e" providerId="LiveId" clId="{9CB0B4FD-5254-4978-B87E-EF08F4371D3C}" dt="2022-08-16T05:54:55.986" v="68"/>
        <pc:sldMkLst>
          <pc:docMk/>
          <pc:sldMk cId="783514268" sldId="459"/>
        </pc:sldMkLst>
      </pc:sldChg>
      <pc:sldChg chg="addSp modSp mod">
        <pc:chgData name="Leonie Smith" userId="fed1330f33f5650e" providerId="LiveId" clId="{9CB0B4FD-5254-4978-B87E-EF08F4371D3C}" dt="2022-08-27T06:34:21.767" v="129" actId="20577"/>
        <pc:sldMkLst>
          <pc:docMk/>
          <pc:sldMk cId="2691432836" sldId="460"/>
        </pc:sldMkLst>
      </pc:sldChg>
      <pc:sldChg chg="addSp delSp modSp modTransition modAnim modNotesTx">
        <pc:chgData name="Leonie Smith" userId="fed1330f33f5650e" providerId="LiveId" clId="{9CB0B4FD-5254-4978-B87E-EF08F4371D3C}" dt="2022-08-17T04:48:58.734" v="78" actId="5793"/>
        <pc:sldMkLst>
          <pc:docMk/>
          <pc:sldMk cId="3596600315" sldId="468"/>
        </pc:sldMkLst>
      </pc:sldChg>
      <pc:sldChg chg="addSp delSp modSp modTransition modAnim">
        <pc:chgData name="Leonie Smith" userId="fed1330f33f5650e" providerId="LiveId" clId="{9CB0B4FD-5254-4978-B87E-EF08F4371D3C}" dt="2022-08-16T05:37:13.476" v="34"/>
        <pc:sldMkLst>
          <pc:docMk/>
          <pc:sldMk cId="3480811105" sldId="469"/>
        </pc:sldMkLst>
      </pc:sldChg>
      <pc:sldChg chg="addSp modSp mod">
        <pc:chgData name="Leonie Smith" userId="fed1330f33f5650e" providerId="LiveId" clId="{9CB0B4FD-5254-4978-B87E-EF08F4371D3C}" dt="2022-08-27T06:34:54.109" v="135" actId="1076"/>
        <pc:sldMkLst>
          <pc:docMk/>
          <pc:sldMk cId="210379091" sldId="470"/>
        </pc:sldMkLst>
      </pc:sldChg>
      <pc:sldChg chg="addSp modSp mod">
        <pc:chgData name="Leonie Smith" userId="fed1330f33f5650e" providerId="LiveId" clId="{9CB0B4FD-5254-4978-B87E-EF08F4371D3C}" dt="2022-08-27T06:34:35.089" v="131"/>
        <pc:sldMkLst>
          <pc:docMk/>
          <pc:sldMk cId="4243097126" sldId="471"/>
        </pc:sldMkLst>
      </pc:sldChg>
      <pc:sldChg chg="addSp delSp modSp modTransition modAnim">
        <pc:chgData name="Leonie Smith" userId="fed1330f33f5650e" providerId="LiveId" clId="{9CB0B4FD-5254-4978-B87E-EF08F4371D3C}" dt="2022-08-16T05:47:55.257" v="55"/>
        <pc:sldMkLst>
          <pc:docMk/>
          <pc:sldMk cId="3486624237" sldId="472"/>
        </pc:sldMkLst>
      </pc:sldChg>
      <pc:sldChg chg="addSp modSp mod">
        <pc:chgData name="Leonie Smith" userId="fed1330f33f5650e" providerId="LiveId" clId="{9CB0B4FD-5254-4978-B87E-EF08F4371D3C}" dt="2022-08-27T06:34:41.594" v="133" actId="1076"/>
        <pc:sldMkLst>
          <pc:docMk/>
          <pc:sldMk cId="3488061634" sldId="473"/>
        </pc:sldMkLst>
      </pc:sldChg>
      <pc:sldChg chg="addSp modSp mod">
        <pc:chgData name="Leonie Smith" userId="fed1330f33f5650e" providerId="LiveId" clId="{9CB0B4FD-5254-4978-B87E-EF08F4371D3C}" dt="2022-08-27T06:30:58.778" v="87" actId="1076"/>
        <pc:sldMkLst>
          <pc:docMk/>
          <pc:sldMk cId="1361280638" sldId="474"/>
        </pc:sldMkLst>
      </pc:sldChg>
    </pc:docChg>
  </pc:docChgLst>
  <pc:docChgLst>
    <pc:chgData name="Alfred Smith" userId="3c60a3631c0db8ad" providerId="LiveId" clId="{C6DB79E1-94A1-4A05-B69A-FC8CB782FFC5}"/>
    <pc:docChg chg="custSel modSld">
      <pc:chgData name="Alfred Smith" userId="3c60a3631c0db8ad" providerId="LiveId" clId="{C6DB79E1-94A1-4A05-B69A-FC8CB782FFC5}" dt="2025-05-16T05:52:20.067" v="12" actId="27636"/>
      <pc:docMkLst>
        <pc:docMk/>
      </pc:docMkLst>
      <pc:sldChg chg="modSp mod">
        <pc:chgData name="Alfred Smith" userId="3c60a3631c0db8ad" providerId="LiveId" clId="{C6DB79E1-94A1-4A05-B69A-FC8CB782FFC5}" dt="2025-05-15T07:29:31.413" v="0"/>
        <pc:sldMkLst>
          <pc:docMk/>
          <pc:sldMk cId="3676245138" sldId="441"/>
        </pc:sldMkLst>
        <pc:spChg chg="mod">
          <ac:chgData name="Alfred Smith" userId="3c60a3631c0db8ad" providerId="LiveId" clId="{C6DB79E1-94A1-4A05-B69A-FC8CB782FFC5}" dt="2025-05-15T07:29:31.413" v="0"/>
          <ac:spMkLst>
            <pc:docMk/>
            <pc:sldMk cId="3676245138" sldId="441"/>
            <ac:spMk id="3" creationId="{0665AC9B-01C6-01FE-49D5-AB666F3BADE1}"/>
          </ac:spMkLst>
        </pc:spChg>
      </pc:sldChg>
      <pc:sldChg chg="modSp mod">
        <pc:chgData name="Alfred Smith" userId="3c60a3631c0db8ad" providerId="LiveId" clId="{C6DB79E1-94A1-4A05-B69A-FC8CB782FFC5}" dt="2025-05-15T07:30:04.556" v="1"/>
        <pc:sldMkLst>
          <pc:docMk/>
          <pc:sldMk cId="3095902142" sldId="443"/>
        </pc:sldMkLst>
        <pc:spChg chg="mod">
          <ac:chgData name="Alfred Smith" userId="3c60a3631c0db8ad" providerId="LiveId" clId="{C6DB79E1-94A1-4A05-B69A-FC8CB782FFC5}" dt="2025-05-15T07:30:04.556" v="1"/>
          <ac:spMkLst>
            <pc:docMk/>
            <pc:sldMk cId="3095902142" sldId="443"/>
            <ac:spMk id="3" creationId="{1C677F8B-9627-68A0-BC8B-C1D6D0D46DD8}"/>
          </ac:spMkLst>
        </pc:spChg>
      </pc:sldChg>
      <pc:sldChg chg="modSp mod">
        <pc:chgData name="Alfred Smith" userId="3c60a3631c0db8ad" providerId="LiveId" clId="{C6DB79E1-94A1-4A05-B69A-FC8CB782FFC5}" dt="2025-05-15T07:30:30.392" v="2"/>
        <pc:sldMkLst>
          <pc:docMk/>
          <pc:sldMk cId="2166098122" sldId="445"/>
        </pc:sldMkLst>
        <pc:spChg chg="mod">
          <ac:chgData name="Alfred Smith" userId="3c60a3631c0db8ad" providerId="LiveId" clId="{C6DB79E1-94A1-4A05-B69A-FC8CB782FFC5}" dt="2025-05-15T07:30:30.392" v="2"/>
          <ac:spMkLst>
            <pc:docMk/>
            <pc:sldMk cId="2166098122" sldId="445"/>
            <ac:spMk id="5" creationId="{DAE36248-079C-FF08-05D0-65687CB58FD6}"/>
          </ac:spMkLst>
        </pc:spChg>
      </pc:sldChg>
      <pc:sldChg chg="modSp mod">
        <pc:chgData name="Alfred Smith" userId="3c60a3631c0db8ad" providerId="LiveId" clId="{C6DB79E1-94A1-4A05-B69A-FC8CB782FFC5}" dt="2025-05-15T07:30:59.476" v="3"/>
        <pc:sldMkLst>
          <pc:docMk/>
          <pc:sldMk cId="2422728137" sldId="447"/>
        </pc:sldMkLst>
        <pc:spChg chg="mod">
          <ac:chgData name="Alfred Smith" userId="3c60a3631c0db8ad" providerId="LiveId" clId="{C6DB79E1-94A1-4A05-B69A-FC8CB782FFC5}" dt="2025-05-15T07:30:59.476" v="3"/>
          <ac:spMkLst>
            <pc:docMk/>
            <pc:sldMk cId="2422728137" sldId="447"/>
            <ac:spMk id="3" creationId="{6910875C-BC6D-8E69-CDAF-A136231660F7}"/>
          </ac:spMkLst>
        </pc:spChg>
      </pc:sldChg>
      <pc:sldChg chg="modSp mod">
        <pc:chgData name="Alfred Smith" userId="3c60a3631c0db8ad" providerId="LiveId" clId="{C6DB79E1-94A1-4A05-B69A-FC8CB782FFC5}" dt="2025-05-15T07:32:19.368" v="5"/>
        <pc:sldMkLst>
          <pc:docMk/>
          <pc:sldMk cId="4160448636" sldId="449"/>
        </pc:sldMkLst>
        <pc:spChg chg="mod">
          <ac:chgData name="Alfred Smith" userId="3c60a3631c0db8ad" providerId="LiveId" clId="{C6DB79E1-94A1-4A05-B69A-FC8CB782FFC5}" dt="2025-05-15T07:32:19.368" v="5"/>
          <ac:spMkLst>
            <pc:docMk/>
            <pc:sldMk cId="4160448636" sldId="449"/>
            <ac:spMk id="3" creationId="{E70F4AC3-F21F-6247-E074-5533C0A2BA41}"/>
          </ac:spMkLst>
        </pc:spChg>
      </pc:sldChg>
      <pc:sldChg chg="modSp mod">
        <pc:chgData name="Alfred Smith" userId="3c60a3631c0db8ad" providerId="LiveId" clId="{C6DB79E1-94A1-4A05-B69A-FC8CB782FFC5}" dt="2025-05-15T07:34:32.517" v="6"/>
        <pc:sldMkLst>
          <pc:docMk/>
          <pc:sldMk cId="3386340796" sldId="451"/>
        </pc:sldMkLst>
        <pc:spChg chg="mod">
          <ac:chgData name="Alfred Smith" userId="3c60a3631c0db8ad" providerId="LiveId" clId="{C6DB79E1-94A1-4A05-B69A-FC8CB782FFC5}" dt="2025-05-15T07:34:32.517" v="6"/>
          <ac:spMkLst>
            <pc:docMk/>
            <pc:sldMk cId="3386340796" sldId="451"/>
            <ac:spMk id="5" creationId="{836F9ABF-B166-0C78-E4AD-1FF6B6255D9A}"/>
          </ac:spMkLst>
        </pc:spChg>
      </pc:sldChg>
      <pc:sldChg chg="modSp mod">
        <pc:chgData name="Alfred Smith" userId="3c60a3631c0db8ad" providerId="LiveId" clId="{C6DB79E1-94A1-4A05-B69A-FC8CB782FFC5}" dt="2025-05-15T07:35:18.416" v="8"/>
        <pc:sldMkLst>
          <pc:docMk/>
          <pc:sldMk cId="283334129" sldId="453"/>
        </pc:sldMkLst>
        <pc:spChg chg="mod">
          <ac:chgData name="Alfred Smith" userId="3c60a3631c0db8ad" providerId="LiveId" clId="{C6DB79E1-94A1-4A05-B69A-FC8CB782FFC5}" dt="2025-05-15T07:35:18.416" v="8"/>
          <ac:spMkLst>
            <pc:docMk/>
            <pc:sldMk cId="283334129" sldId="453"/>
            <ac:spMk id="3" creationId="{E931F3A7-07F9-646A-E6A6-AC3C38CEA795}"/>
          </ac:spMkLst>
        </pc:spChg>
      </pc:sldChg>
      <pc:sldChg chg="modSp mod">
        <pc:chgData name="Alfred Smith" userId="3c60a3631c0db8ad" providerId="LiveId" clId="{C6DB79E1-94A1-4A05-B69A-FC8CB782FFC5}" dt="2025-05-15T07:35:35.164" v="9"/>
        <pc:sldMkLst>
          <pc:docMk/>
          <pc:sldMk cId="4049696417" sldId="456"/>
        </pc:sldMkLst>
        <pc:spChg chg="mod">
          <ac:chgData name="Alfred Smith" userId="3c60a3631c0db8ad" providerId="LiveId" clId="{C6DB79E1-94A1-4A05-B69A-FC8CB782FFC5}" dt="2025-05-15T07:35:35.164" v="9"/>
          <ac:spMkLst>
            <pc:docMk/>
            <pc:sldMk cId="4049696417" sldId="456"/>
            <ac:spMk id="5" creationId="{4A8583E2-46B1-047C-24DF-FA2A91353B5C}"/>
          </ac:spMkLst>
        </pc:spChg>
      </pc:sldChg>
      <pc:sldChg chg="modSp mod">
        <pc:chgData name="Alfred Smith" userId="3c60a3631c0db8ad" providerId="LiveId" clId="{C6DB79E1-94A1-4A05-B69A-FC8CB782FFC5}" dt="2025-05-15T07:35:49.868" v="10"/>
        <pc:sldMkLst>
          <pc:docMk/>
          <pc:sldMk cId="783514268" sldId="459"/>
        </pc:sldMkLst>
        <pc:spChg chg="mod">
          <ac:chgData name="Alfred Smith" userId="3c60a3631c0db8ad" providerId="LiveId" clId="{C6DB79E1-94A1-4A05-B69A-FC8CB782FFC5}" dt="2025-05-15T07:35:49.868" v="10"/>
          <ac:spMkLst>
            <pc:docMk/>
            <pc:sldMk cId="783514268" sldId="459"/>
            <ac:spMk id="3" creationId="{55FF8A03-7279-34FB-F56F-712E39C1BF46}"/>
          </ac:spMkLst>
        </pc:spChg>
      </pc:sldChg>
      <pc:sldChg chg="modSp mod">
        <pc:chgData name="Alfred Smith" userId="3c60a3631c0db8ad" providerId="LiveId" clId="{C6DB79E1-94A1-4A05-B69A-FC8CB782FFC5}" dt="2025-05-16T05:52:20.067" v="12" actId="27636"/>
        <pc:sldMkLst>
          <pc:docMk/>
          <pc:sldMk cId="3596600315" sldId="468"/>
        </pc:sldMkLst>
        <pc:spChg chg="mod">
          <ac:chgData name="Alfred Smith" userId="3c60a3631c0db8ad" providerId="LiveId" clId="{C6DB79E1-94A1-4A05-B69A-FC8CB782FFC5}" dt="2025-05-16T05:52:20.067" v="12" actId="27636"/>
          <ac:spMkLst>
            <pc:docMk/>
            <pc:sldMk cId="3596600315" sldId="468"/>
            <ac:spMk id="4" creationId="{18D40956-C976-0203-ED8B-D28AA2921571}"/>
          </ac:spMkLst>
        </pc:spChg>
      </pc:sldChg>
      <pc:sldChg chg="modSp mod">
        <pc:chgData name="Alfred Smith" userId="3c60a3631c0db8ad" providerId="LiveId" clId="{C6DB79E1-94A1-4A05-B69A-FC8CB782FFC5}" dt="2025-05-15T07:31:33.650" v="4"/>
        <pc:sldMkLst>
          <pc:docMk/>
          <pc:sldMk cId="3480811105" sldId="469"/>
        </pc:sldMkLst>
        <pc:spChg chg="mod">
          <ac:chgData name="Alfred Smith" userId="3c60a3631c0db8ad" providerId="LiveId" clId="{C6DB79E1-94A1-4A05-B69A-FC8CB782FFC5}" dt="2025-05-15T07:31:33.650" v="4"/>
          <ac:spMkLst>
            <pc:docMk/>
            <pc:sldMk cId="3480811105" sldId="469"/>
            <ac:spMk id="3" creationId="{B2452A0E-4589-D9A9-BE9A-2C7A660BE52F}"/>
          </ac:spMkLst>
        </pc:spChg>
      </pc:sldChg>
      <pc:sldChg chg="modSp mod">
        <pc:chgData name="Alfred Smith" userId="3c60a3631c0db8ad" providerId="LiveId" clId="{C6DB79E1-94A1-4A05-B69A-FC8CB782FFC5}" dt="2025-05-15T07:34:57.843" v="7"/>
        <pc:sldMkLst>
          <pc:docMk/>
          <pc:sldMk cId="3486624237" sldId="472"/>
        </pc:sldMkLst>
        <pc:spChg chg="mod">
          <ac:chgData name="Alfred Smith" userId="3c60a3631c0db8ad" providerId="LiveId" clId="{C6DB79E1-94A1-4A05-B69A-FC8CB782FFC5}" dt="2025-05-15T07:34:57.843" v="7"/>
          <ac:spMkLst>
            <pc:docMk/>
            <pc:sldMk cId="3486624237" sldId="472"/>
            <ac:spMk id="8" creationId="{EC76A424-DA43-2574-EF65-CDB56E2201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32 </a:t>
            </a:r>
            <a:r>
              <a:rPr lang="en-IN" sz="1800" b="1" i="0" u="none" strike="noStrike" baseline="0" dirty="0">
                <a:latin typeface="TimesNewRomanPS-BoldMT"/>
              </a:rPr>
              <a:t>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pic>
        <p:nvPicPr>
          <p:cNvPr id="5" name="Audio 4">
            <a:hlinkClick r:id="" action="ppaction://media"/>
            <a:extLst>
              <a:ext uri="{FF2B5EF4-FFF2-40B4-BE49-F238E27FC236}">
                <a16:creationId xmlns:a16="http://schemas.microsoft.com/office/drawing/2014/main" id="{4E247AF0-3FAC-9EDB-69BC-A1A99EC1B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18D40956-C976-0203-ED8B-D28AA292157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92"/>
    </mc:Choice>
    <mc:Fallback xmlns="">
      <p:transition spd="slow" advTm="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38B1EC-9B7C-76FD-0D20-6D890E6C7A9E}"/>
              </a:ext>
            </a:extLst>
          </p:cNvPr>
          <p:cNvSpPr txBox="1"/>
          <p:nvPr/>
        </p:nvSpPr>
        <p:spPr>
          <a:xfrm>
            <a:off x="582009" y="399977"/>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FEC4D40-A8E1-67CE-C399-2483B95A08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3626C73-4065-E305-0A16-D171DB8C0BA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5People went out to him from Jerusalem and all Judea and the whole region around the Jordan. 6Confessing their sins, they were baptized by him in the Jordan River.</a:t>
            </a:r>
            <a:endParaRPr lang="en-ZA" dirty="0"/>
          </a:p>
        </p:txBody>
      </p:sp>
      <p:sp>
        <p:nvSpPr>
          <p:cNvPr id="3" name="TextBox 2">
            <a:extLst>
              <a:ext uri="{FF2B5EF4-FFF2-40B4-BE49-F238E27FC236}">
                <a16:creationId xmlns:a16="http://schemas.microsoft.com/office/drawing/2014/main" id="{6910875C-BC6D-8E69-CDAF-A136231660F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5ཡེ་རུ་ཤ་ལེམ་གྲོང་ཁྱེར་དང༌། ཡ་ཧུ་དཱ་ཡུལ། ཡོར་དན་གཙང་པོའི་མཐའ་སྐོར་གྱི་ཡུལ་ལ་བཞུགས་མཁན་ཤིན་ཏུ་མང་པོ་ཁོང་གི་དྲུང་དུ་འགྲོ་བཞིན་ཡོད་པས། 6ཁོ་ཚོས་རང་གི་སྡིག་ཉེས་ཁས་བླངས་ཏེ་ཁོང་གིས་ཁོ་ཚོར་ཡོར་དན་གཙང་པོར་ཁྲུས་གསོལ་གནང༌།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868"/>
    </mc:Choice>
    <mc:Fallback xmlns="">
      <p:transition spd="slow" advTm="1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6D7FC1-584A-E70E-24AF-55DF5E3F88B1}"/>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D26C72B-6E39-53BC-7571-A1A77C2473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74E868-4714-868E-062C-FFF12BD6BEF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7But when John saw many of the Pharisees and Sadducees coming to his place of baptism, he said to them, “You brood of vipers, who warned you to flee from the coming wrath? 8Produce fruit, then, in keeping with repentance. </a:t>
            </a:r>
            <a:endParaRPr lang="en-ZA" sz="3600" dirty="0"/>
          </a:p>
        </p:txBody>
      </p:sp>
      <p:sp>
        <p:nvSpPr>
          <p:cNvPr id="3" name="TextBox 2">
            <a:extLst>
              <a:ext uri="{FF2B5EF4-FFF2-40B4-BE49-F238E27FC236}">
                <a16:creationId xmlns:a16="http://schemas.microsoft.com/office/drawing/2014/main" id="{B2452A0E-4589-D9A9-BE9A-2C7A660BE52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ཕཱ་རུ་ཤི་དང་སཱ་ཅུ་སེ་ཞེས་ཟེར་བའི་ཕྱོགས་རིས་ལ་གཏོགས་པའི་མི་མང་པོ་ཁྲུས་གསོལ་ལེན་པའི་ཕྱིར་ཁོང་གི་དྲུང་དུ་འོང་བར་མཐོང་ནས་ཁོང་གིས་ཁོ་ཚོར་“དུག་སྦྲུལ་གྱི་རིགས་ཁྱོད་ཚོ། སྡིག་པའི་ཉེས་ཆད་ཡིན་ཏེ་མ་འོངས་པའི་ཐུགས་ཁྲོ་ལས་འབྲོས་པ་ཁྱོད་ཚོར་སུས་བསྟན། 8སྤྱོད་པ་ངན་པ་རྣམས་སྤངས་ནས་སེམས་བསྒྱུར་བའི་འབྲས་བུ་ལེགས་པ་སྐྱེད་ཅིག </a:t>
            </a:r>
            <a:endParaRPr lang="en-ZA" dirty="0"/>
          </a:p>
        </p:txBody>
      </p:sp>
    </p:spTree>
    <p:extLst>
      <p:ext uri="{BB962C8B-B14F-4D97-AF65-F5344CB8AC3E}">
        <p14:creationId xmlns:p14="http://schemas.microsoft.com/office/powerpoint/2010/main" val="3480811105"/>
      </p:ext>
    </p:extLst>
  </p:cSld>
  <p:clrMapOvr>
    <a:masterClrMapping/>
  </p:clrMapOvr>
  <mc:AlternateContent xmlns:mc="http://schemas.openxmlformats.org/markup-compatibility/2006" xmlns:p14="http://schemas.microsoft.com/office/powerpoint/2010/main">
    <mc:Choice Requires="p14">
      <p:transition spd="slow" p14:dur="2000" advTm="17564"/>
    </mc:Choice>
    <mc:Fallback xmlns="">
      <p:transition spd="slow" advTm="1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7AEF5E-B621-3B90-A9B2-490A9BA085CB}"/>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D92F1C7-2CF8-A285-2802-58BB45B52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C76F45-4DAF-0F6C-5350-DE18CAB7F3D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baptize you with water  for repentance, but after me will come One more powerful than I, whose sandals I am not worthy to carry. He will baptize you with the Holy Spirit and with fire.</a:t>
            </a:r>
            <a:endParaRPr lang="en-ZA" dirty="0"/>
          </a:p>
        </p:txBody>
      </p:sp>
      <p:sp>
        <p:nvSpPr>
          <p:cNvPr id="3" name="TextBox 2">
            <a:extLst>
              <a:ext uri="{FF2B5EF4-FFF2-40B4-BE49-F238E27FC236}">
                <a16:creationId xmlns:a16="http://schemas.microsoft.com/office/drawing/2014/main" id="{E70F4AC3-F21F-6247-E074-5533C0A2BA41}"/>
              </a:ext>
            </a:extLst>
          </p:cNvPr>
          <p:cNvSpPr txBox="1"/>
          <p:nvPr/>
        </p:nvSpPr>
        <p:spPr>
          <a:xfrm>
            <a:off x="5975132" y="0"/>
            <a:ext cx="6216868" cy="6858000"/>
          </a:xfrm>
          <a:prstGeom prst="rect">
            <a:avLst/>
          </a:prstGeom>
          <a:noFill/>
        </p:spPr>
        <p:txBody>
          <a:bodyPr wrap="square" rtlCol="0">
            <a:noAutofit/>
          </a:bodyPr>
          <a:lstStyle/>
          <a:p>
            <a:r>
              <a:rPr lang="bo-CN" sz="4800" dirty="0">
                <a:solidFill>
                  <a:srgbClr val="121212"/>
                </a:solidFill>
                <a:latin typeface="ArialMT"/>
              </a:rPr>
              <a:t>11ཁྱོད་ཀྱིས་སྤྱོད་པ་ངན་པ་རྣམས་སྤངས་ནས་སེམས་བསྒྱུར་བའི་ཕྱིར་ངས་ནི་ཆུ་ཡིས་ཁྲུས་གསོལ་བྱེད། འོན་ཀྱང་ངའི་རྗེས་ལ་ང་ལས་དབང་ཆེ་བ་ཞིག་ཕེབས་ཡོང་བར་ངེས་ཏེ། ངས་ཁོང་གི་ཞབས་ལྷམ་ཡང་འཁྱེར་བར་མི་འོས། ཁོང་གིས་ཁྱོད་ཚོར་དཀོན་མཆོག་གི་དམ་པའི་ཐུགས་ཉིད་དང་མེ་ཡི་ཐོག་ནས་ཁྲུས་གསོལ་གནང་བར་འགྱུར།</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058"/>
    </mc:Choice>
    <mc:Fallback xmlns="">
      <p:transition spd="slow" advTm="1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282537-0FAF-0671-BA69-2F0DF4C5C99E}"/>
              </a:ext>
            </a:extLst>
          </p:cNvPr>
          <p:cNvSpPr txBox="1"/>
          <p:nvPr/>
        </p:nvSpPr>
        <p:spPr>
          <a:xfrm>
            <a:off x="1910952" y="2752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E6679E8-1293-B290-E07D-808DF3B6D8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2623DC5-2292-AC6C-9E3C-8E5681EC7C22}"/>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13At that time Jesus came from Galilee to the Jordan to be baptized by John. </a:t>
            </a:r>
            <a:endParaRPr lang="en-ZA" sz="2800" dirty="0"/>
          </a:p>
        </p:txBody>
      </p:sp>
      <p:sp>
        <p:nvSpPr>
          <p:cNvPr id="5" name="TextBox 4">
            <a:extLst>
              <a:ext uri="{FF2B5EF4-FFF2-40B4-BE49-F238E27FC236}">
                <a16:creationId xmlns:a16="http://schemas.microsoft.com/office/drawing/2014/main" id="{836F9ABF-B166-0C78-E4AD-1FF6B6255D9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ཡེ་ཤུ་ཁྲུས་གསོལ་འཐོབ་བའི་ཕྱིར་ག་ལིལ་ཡུལ་ནས་ཡོར་དན་གཙང་པོའི་འགྲམ་ལ་ཡོ་ཧ་ནན་གྱི་དྲུང་དུ་ཕེབས། </a:t>
            </a:r>
            <a:endParaRPr lang="en-ZA" sz="20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8488"/>
    </mc:Choice>
    <mc:Fallback xmlns="">
      <p:transition spd="slow" advTm="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2" name="TextBox 1">
            <a:extLst>
              <a:ext uri="{FF2B5EF4-FFF2-40B4-BE49-F238E27FC236}">
                <a16:creationId xmlns:a16="http://schemas.microsoft.com/office/drawing/2014/main" id="{6177E568-1FDB-5115-28FF-1B6D162DBD98}"/>
              </a:ext>
            </a:extLst>
          </p:cNvPr>
          <p:cNvSpPr txBox="1"/>
          <p:nvPr/>
        </p:nvSpPr>
        <p:spPr>
          <a:xfrm>
            <a:off x="498881" y="28914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0FD0589-08C0-23CC-1AA7-3324143EFA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18176C31-4002-A20E-1D34-FD1F956C9C8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14But John tried to prevent Him, saying, “I need to be baptized by You, and do You come to me?”</a:t>
            </a:r>
            <a:endParaRPr lang="en-ZA" sz="2000" dirty="0"/>
          </a:p>
        </p:txBody>
      </p:sp>
      <p:sp>
        <p:nvSpPr>
          <p:cNvPr id="8" name="TextBox 7">
            <a:extLst>
              <a:ext uri="{FF2B5EF4-FFF2-40B4-BE49-F238E27FC236}">
                <a16:creationId xmlns:a16="http://schemas.microsoft.com/office/drawing/2014/main" id="{EC76A424-DA43-2574-EF65-CDB56E22019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14ཡོ་ཧ་ནན་གྱིས་ཁོང་འགོག་པར་འདོད་དེ་“ང་ལ་ཁྱེད་ཀྱིས་ཁྲུས་གསོལ་གནང་བའི་དགོས་པ་ཡོད་ཀྱི། ཁྱེད་ངའི་རྩར་ཕེབས་སམ་”ཞེས་གསུངས་པས། </a:t>
            </a:r>
            <a:endParaRPr lang="en-ZA" sz="2000" dirty="0"/>
          </a:p>
        </p:txBody>
      </p:sp>
    </p:spTree>
    <p:extLst>
      <p:ext uri="{BB962C8B-B14F-4D97-AF65-F5344CB8AC3E}">
        <p14:creationId xmlns:p14="http://schemas.microsoft.com/office/powerpoint/2010/main" val="3486624237"/>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B7B6A7-2A8F-5B65-56B4-9F6CF3AA1CA4}"/>
              </a:ext>
            </a:extLst>
          </p:cNvPr>
          <p:cNvSpPr txBox="1"/>
          <p:nvPr/>
        </p:nvSpPr>
        <p:spPr>
          <a:xfrm>
            <a:off x="2743200" y="2709334"/>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2" name="TextBox 1">
            <a:extLst>
              <a:ext uri="{FF2B5EF4-FFF2-40B4-BE49-F238E27FC236}">
                <a16:creationId xmlns:a16="http://schemas.microsoft.com/office/drawing/2014/main" id="{1A7F3976-729C-38F0-F57B-C77F508675EC}"/>
              </a:ext>
            </a:extLst>
          </p:cNvPr>
          <p:cNvSpPr txBox="1"/>
          <p:nvPr/>
        </p:nvSpPr>
        <p:spPr>
          <a:xfrm>
            <a:off x="6512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38AC932-D0E3-3D0D-2857-C1E601631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8E87B7-747B-377F-028A-186C0D1C6BA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15“Let it be so now,” Jesus replied. “It is fitting for us to fulfill all righteousness in this way.” Then John permitted Him.</a:t>
            </a:r>
            <a:endParaRPr lang="en-ZA" dirty="0"/>
          </a:p>
        </p:txBody>
      </p:sp>
      <p:sp>
        <p:nvSpPr>
          <p:cNvPr id="3" name="TextBox 2">
            <a:extLst>
              <a:ext uri="{FF2B5EF4-FFF2-40B4-BE49-F238E27FC236}">
                <a16:creationId xmlns:a16="http://schemas.microsoft.com/office/drawing/2014/main" id="{E931F3A7-07F9-646A-E6A6-AC3C38CEA79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ཡེ་ཤུས་ཁོང་ལ་“འདི་ལྟར་ངེད་རྣམས་ཀྱིས་དཀོན་མཆོག་གི་བཀའ་ཐམས་ཅད་སྒྲུབ་དགོས་པས་ད་ལྟ་འདི་ལྟར་བྱེད་དུ་ཆུག་”ཅེས་གསུངས་པ་ན། ཡོ་ཧ་ནན་གྱིས་དེ་ལྟར་བྱས།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736"/>
    </mc:Choice>
    <mc:Fallback xmlns="">
      <p:transition spd="slow"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EC4DCCF-6C9A-8F46-8FB0-E38326EAB978}"/>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DE94F7E-8EF5-4209-9FBA-3946D3223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AFDACE1-2540-CBAA-0B75-945E380658A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soon as Jesus was baptized, He went up out of the water. Suddenly the heavens were opened, and He saw  the Spirit of God descending like a dove and resting on Him.</a:t>
            </a:r>
            <a:endParaRPr lang="en-ZA" dirty="0"/>
          </a:p>
        </p:txBody>
      </p:sp>
      <p:sp>
        <p:nvSpPr>
          <p:cNvPr id="5" name="TextBox 4">
            <a:extLst>
              <a:ext uri="{FF2B5EF4-FFF2-40B4-BE49-F238E27FC236}">
                <a16:creationId xmlns:a16="http://schemas.microsoft.com/office/drawing/2014/main" id="{4A8583E2-46B1-047C-24DF-FA2A91353B5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16ཡེ་ཤུས་ཁྲུས་གསོལ་བཞེས་ཏེ་ཆུ་ནས་ཡར་བཞེངས་མ་ཐག ནམ་མཁའ་ཕྱེ་སྟེ་དཀོན་མཆོག་གི་དམ་པའི་ཐུགས་ཉིད་ཕུག་རོན་ལྟར་རང་གི་སྟེང་ལ་བབས་པ་གཟིགས།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BADD92-88D8-397A-9CEC-EE953391DC9B}"/>
              </a:ext>
            </a:extLst>
          </p:cNvPr>
          <p:cNvSpPr txBox="1"/>
          <p:nvPr/>
        </p:nvSpPr>
        <p:spPr>
          <a:xfrm>
            <a:off x="278112"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3463259-49C1-52CB-7E4F-77BEE86F8C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15CEF2-51BC-16DA-8E1C-A2BE1FC4508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17And a voice from heaven said, “This is My beloved Son, in whom I am well pleased!”</a:t>
            </a:r>
            <a:endParaRPr lang="en-ZA" sz="5400" dirty="0"/>
          </a:p>
        </p:txBody>
      </p:sp>
      <p:sp>
        <p:nvSpPr>
          <p:cNvPr id="3" name="TextBox 2">
            <a:extLst>
              <a:ext uri="{FF2B5EF4-FFF2-40B4-BE49-F238E27FC236}">
                <a16:creationId xmlns:a16="http://schemas.microsoft.com/office/drawing/2014/main" id="{55FF8A03-7279-34FB-F56F-712E39C1BF46}"/>
              </a:ext>
            </a:extLst>
          </p:cNvPr>
          <p:cNvSpPr txBox="1"/>
          <p:nvPr/>
        </p:nvSpPr>
        <p:spPr>
          <a:xfrm>
            <a:off x="6216870" y="0"/>
            <a:ext cx="5975129" cy="6858000"/>
          </a:xfrm>
          <a:prstGeom prst="rect">
            <a:avLst/>
          </a:prstGeom>
          <a:noFill/>
        </p:spPr>
        <p:txBody>
          <a:bodyPr wrap="square" rtlCol="0">
            <a:noAutofit/>
          </a:bodyPr>
          <a:lstStyle/>
          <a:p>
            <a:r>
              <a:rPr lang="bo-CN" sz="7200">
                <a:solidFill>
                  <a:srgbClr val="121212"/>
                </a:solidFill>
                <a:latin typeface="ArialMT"/>
              </a:rPr>
              <a:t>17ཡང་དཀོན་མཆོག་གི་ཞིང་ཁམས་ནས་“འདི་ནི་ངའི་གཅེས་པའི་སྲས་ཡིན་ཞིང་ང་རང་ཁོང་ལ་ཤིན་ཏུ་དགའོ་”ཞེས་པའི་གསུང་སྐད་ཅིག་བྱུང་ངོ༌།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743"/>
    </mc:Choice>
    <mc:Fallback xmlns="">
      <p:transition spd="slow" advTm="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4F999D-22E8-CE96-5803-4E55C8AB0B43}"/>
              </a:ext>
            </a:extLst>
          </p:cNvPr>
          <p:cNvSpPr txBox="1"/>
          <p:nvPr/>
        </p:nvSpPr>
        <p:spPr>
          <a:xfrm>
            <a:off x="512736"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32 Jesus Baptized</a:t>
            </a:r>
          </a:p>
          <a:p>
            <a:pPr algn="l"/>
            <a:r>
              <a:rPr lang="en-US" sz="4000" b="0" i="0" u="none" strike="noStrike" baseline="0" dirty="0">
                <a:latin typeface="TimesNewRomanPSMT"/>
              </a:rPr>
              <a:t>1. John Baptizes Jesus - Matthew 3:1 – 17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3</a:t>
            </a:r>
          </a:p>
          <a:p>
            <a:r>
              <a:rPr lang="bo-CN" sz="8000" b="1" dirty="0">
                <a:solidFill>
                  <a:srgbClr val="121212"/>
                </a:solidFill>
                <a:latin typeface="ArialMT"/>
              </a:rPr>
              <a:t>ཁྲུས་གསོལ་མཁན་ཡོ་ཧ་ནན་གྱིས་གཙོ་བོ་ཡེ་ཤུའི་ཕེབས་ལམ་སྟ་གོན་མཛད༌པ།</a:t>
            </a:r>
          </a:p>
          <a:p>
            <a:endParaRPr lang="en-ZA" dirty="0"/>
          </a:p>
        </p:txBody>
      </p:sp>
      <p:pic>
        <p:nvPicPr>
          <p:cNvPr id="2" name="Audio 1">
            <a:hlinkClick r:id="" action="ppaction://media"/>
            <a:extLst>
              <a:ext uri="{FF2B5EF4-FFF2-40B4-BE49-F238E27FC236}">
                <a16:creationId xmlns:a16="http://schemas.microsoft.com/office/drawing/2014/main" id="{BBB01CFE-4B00-63C3-A488-DCA472D6D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AF1F09D-B14D-9DF1-3855-6BCDF3D4C183}"/>
              </a:ext>
            </a:extLst>
          </p:cNvPr>
          <p:cNvSpPr txBox="1"/>
          <p:nvPr/>
        </p:nvSpPr>
        <p:spPr>
          <a:xfrm>
            <a:off x="2822714" y="2222029"/>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
        <p:nvSpPr>
          <p:cNvPr id="8" name="TextBox 7">
            <a:extLst>
              <a:ext uri="{FF2B5EF4-FFF2-40B4-BE49-F238E27FC236}">
                <a16:creationId xmlns:a16="http://schemas.microsoft.com/office/drawing/2014/main" id="{012A780E-96F2-7D85-04D4-68A7DB5423F6}"/>
              </a:ext>
            </a:extLst>
          </p:cNvPr>
          <p:cNvSpPr txBox="1"/>
          <p:nvPr/>
        </p:nvSpPr>
        <p:spPr>
          <a:xfrm>
            <a:off x="826770" y="584131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7ABF137-3EC2-A267-FFB9-869DCFAE0C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864FEF3-7B8B-1469-B543-20579C09BE1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those days John the Baptist came, preaching in the wilderness of Judea 2and saying, “Repent, for the kingdom of heaven is near.” </a:t>
            </a:r>
            <a:endParaRPr lang="en-ZA" dirty="0"/>
          </a:p>
        </p:txBody>
      </p:sp>
      <p:sp>
        <p:nvSpPr>
          <p:cNvPr id="3" name="TextBox 2">
            <a:extLst>
              <a:ext uri="{FF2B5EF4-FFF2-40B4-BE49-F238E27FC236}">
                <a16:creationId xmlns:a16="http://schemas.microsoft.com/office/drawing/2014/main" id="{0665AC9B-01C6-01FE-49D5-AB666F3BADE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1དེའི་དུས་སུ་ཁྲུས་གསོལ་མཁན་ཡོ་ཧ་ནན་ཡ་ཧུ་དཱ་ཡུལ་གྱི་དབེན་སྟོང་ལ་ཕེབས་ཏེ་ 2“དཀོན་མཆོག་གི་རྒྱལ་སྲིད་ཉེ་བར་འོངས་པས་སྤྱོད་པ་ངན་པ་རྣམས་སྤངས་ནས་སེམས་སྒྱུར་ཞིག་”ཅེས་བསྒྲགས།</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113"/>
    </mc:Choice>
    <mc:Fallback xmlns="">
      <p:transition spd="slow" advTm="1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81EDA8-80A6-B0C6-5888-5F4C1B61606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93FA33E-E562-94C9-A845-CD0120F9B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6668001-043D-252D-0881-7AD262450BB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3This is he who was spoken of through the prophet Isaiah:</a:t>
            </a:r>
          </a:p>
          <a:p>
            <a:r>
              <a:rPr lang="en-US" sz="4000" dirty="0">
                <a:solidFill>
                  <a:srgbClr val="121212"/>
                </a:solidFill>
                <a:latin typeface="ArialMT"/>
              </a:rPr>
              <a:t>“A voice of one calling in the wilderness,</a:t>
            </a:r>
          </a:p>
          <a:p>
            <a:r>
              <a:rPr lang="en-US" sz="4000" dirty="0">
                <a:solidFill>
                  <a:srgbClr val="121212"/>
                </a:solidFill>
                <a:latin typeface="ArialMT"/>
              </a:rPr>
              <a:t>‘Prepare the way for the Lord,</a:t>
            </a:r>
          </a:p>
          <a:p>
            <a:r>
              <a:rPr lang="en-US" sz="4000" dirty="0">
                <a:solidFill>
                  <a:srgbClr val="121212"/>
                </a:solidFill>
                <a:latin typeface="ArialMT"/>
              </a:rPr>
              <a:t>make straight paths for Him.’”</a:t>
            </a:r>
            <a:endParaRPr lang="en-ZA" dirty="0"/>
          </a:p>
        </p:txBody>
      </p:sp>
      <p:sp>
        <p:nvSpPr>
          <p:cNvPr id="3" name="TextBox 2">
            <a:extLst>
              <a:ext uri="{FF2B5EF4-FFF2-40B4-BE49-F238E27FC236}">
                <a16:creationId xmlns:a16="http://schemas.microsoft.com/office/drawing/2014/main" id="{1C677F8B-9627-68A0-BC8B-C1D6D0D46DD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3ལུང་སྟོན་པ་ཡེ་ཤ་ཡཱ་ཡིས།</a:t>
            </a:r>
          </a:p>
          <a:p>
            <a:r>
              <a:rPr lang="bo-CN" sz="4800" dirty="0">
                <a:solidFill>
                  <a:srgbClr val="121212"/>
                </a:solidFill>
                <a:latin typeface="ArialMT"/>
              </a:rPr>
              <a:t>དབེན་སྟོང་ཡུལ་ནང་གྲགས་པའི་འབོད་སྒྲ་ཡིས། །</a:t>
            </a:r>
          </a:p>
          <a:p>
            <a:r>
              <a:rPr lang="bo-CN" sz="4800" dirty="0">
                <a:solidFill>
                  <a:srgbClr val="121212"/>
                </a:solidFill>
                <a:latin typeface="ArialMT"/>
              </a:rPr>
              <a:t>གཙོ་བོའི་ཆེད་དུ་ཕེབས་ལམ་གྲ་སྒྲིག་བྱོས། །</a:t>
            </a:r>
          </a:p>
          <a:p>
            <a:r>
              <a:rPr lang="bo-CN" sz="4800" dirty="0">
                <a:solidFill>
                  <a:srgbClr val="121212"/>
                </a:solidFill>
                <a:latin typeface="ArialMT"/>
              </a:rPr>
              <a:t>ལམ་བུ་དེ་ནི་བདེ་བར་བཟོས་ཤིག་ཨང༌། །</a:t>
            </a:r>
          </a:p>
          <a:p>
            <a:r>
              <a:rPr lang="bo-CN" sz="4800" dirty="0">
                <a:solidFill>
                  <a:srgbClr val="121212"/>
                </a:solidFill>
                <a:latin typeface="ArialMT"/>
              </a:rPr>
              <a:t>ཞེས་གསུངས་པ་འདི་ནི་ཁྲུས་གསོལ་མཁན་ཡོ་ཧ་ནན་གྱི་སྐོར་ཡིན།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B1FA56-DAC6-FFC7-21D8-5EC17AE16FBB}"/>
              </a:ext>
            </a:extLst>
          </p:cNvPr>
          <p:cNvSpPr txBox="1"/>
          <p:nvPr/>
        </p:nvSpPr>
        <p:spPr>
          <a:xfrm>
            <a:off x="568155" y="316849"/>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AAFBF94-12DC-6F0C-4EFF-5EB50B8D41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2B8102-1FF6-6E69-2DCC-3B876F90B23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4John wore a garment of camel’s hair, with a leather belt around his waist. His food was locusts and wild honey. </a:t>
            </a:r>
            <a:endParaRPr lang="en-ZA" dirty="0"/>
          </a:p>
        </p:txBody>
      </p:sp>
      <p:sp>
        <p:nvSpPr>
          <p:cNvPr id="5" name="TextBox 4">
            <a:extLst>
              <a:ext uri="{FF2B5EF4-FFF2-40B4-BE49-F238E27FC236}">
                <a16:creationId xmlns:a16="http://schemas.microsoft.com/office/drawing/2014/main" id="{DAE36248-079C-FF08-05D0-65687CB58FD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4ཡོ་ཧ་ནན་གྱིས་རྔ་མོང་གི་སྤུ་ཡི་གོས་གྱོན་པ་དང་རྐེད་པ་ལ་ཀོ་བའི་སྐེ་རགས་བཅིངས་ཤིང༌། ཟས་ལ་འབུ་ཆ་ག་པ་དང་ཤིང་ནགས་ཀྱི་སྦྲང་རྩི་བཟས།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1184</Words>
  <Application>Microsoft Office PowerPoint</Application>
  <PresentationFormat>Widescreen</PresentationFormat>
  <Paragraphs>65</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2025-05-16T05:52:21Z</dcterms:modified>
</cp:coreProperties>
</file>