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468" r:id="rId2"/>
    <p:sldId id="438" r:id="rId3"/>
    <p:sldId id="439" r:id="rId4"/>
    <p:sldId id="474" r:id="rId5"/>
    <p:sldId id="441" r:id="rId6"/>
    <p:sldId id="446" r:id="rId7"/>
    <p:sldId id="443" r:id="rId8"/>
    <p:sldId id="442" r:id="rId9"/>
    <p:sldId id="445" r:id="rId10"/>
    <p:sldId id="444" r:id="rId11"/>
    <p:sldId id="447" r:id="rId12"/>
    <p:sldId id="448" r:id="rId13"/>
    <p:sldId id="469" r:id="rId14"/>
    <p:sldId id="470" r:id="rId15"/>
    <p:sldId id="449" r:id="rId16"/>
    <p:sldId id="450" r:id="rId17"/>
    <p:sldId id="451" r:id="rId18"/>
    <p:sldId id="473" r:id="rId19"/>
    <p:sldId id="472" r:id="rId20"/>
    <p:sldId id="471" r:id="rId21"/>
    <p:sldId id="453" r:id="rId22"/>
    <p:sldId id="454" r:id="rId23"/>
    <p:sldId id="456" r:id="rId24"/>
    <p:sldId id="458" r:id="rId25"/>
    <p:sldId id="459" r:id="rId26"/>
    <p:sldId id="46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FD3E4C-CF83-4BE6-8E8D-C2BF22F57574}" v="17" dt="2025-04-25T07:12:50.9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794" autoAdjust="0"/>
    <p:restoredTop sz="93969" autoAdjust="0"/>
  </p:normalViewPr>
  <p:slideViewPr>
    <p:cSldViewPr snapToGrid="0">
      <p:cViewPr varScale="1">
        <p:scale>
          <a:sx n="54" d="100"/>
          <a:sy n="54" d="100"/>
        </p:scale>
        <p:origin x="168" y="27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94FD3E4C-CF83-4BE6-8E8D-C2BF22F57574}"/>
    <pc:docChg chg="undo redo custSel modSld">
      <pc:chgData name="Alfred Smith" userId="3c60a3631c0db8ad" providerId="LiveId" clId="{94FD3E4C-CF83-4BE6-8E8D-C2BF22F57574}" dt="2025-04-25T07:12:50.988" v="30"/>
      <pc:docMkLst>
        <pc:docMk/>
      </pc:docMkLst>
      <pc:sldChg chg="modSp">
        <pc:chgData name="Alfred Smith" userId="3c60a3631c0db8ad" providerId="LiveId" clId="{94FD3E4C-CF83-4BE6-8E8D-C2BF22F57574}" dt="2025-04-25T07:12:50.988" v="30"/>
        <pc:sldMkLst>
          <pc:docMk/>
          <pc:sldMk cId="3261377596" sldId="438"/>
        </pc:sldMkLst>
        <pc:spChg chg="mod">
          <ac:chgData name="Alfred Smith" userId="3c60a3631c0db8ad" providerId="LiveId" clId="{94FD3E4C-CF83-4BE6-8E8D-C2BF22F57574}" dt="2025-04-25T07:12:50.988" v="30"/>
          <ac:spMkLst>
            <pc:docMk/>
            <pc:sldMk cId="3261377596" sldId="438"/>
            <ac:spMk id="2" creationId="{86B7B6A7-2A8F-5B65-56B4-9F6CF3AA1CA4}"/>
          </ac:spMkLst>
        </pc:spChg>
      </pc:sldChg>
      <pc:sldChg chg="modSp">
        <pc:chgData name="Alfred Smith" userId="3c60a3631c0db8ad" providerId="LiveId" clId="{94FD3E4C-CF83-4BE6-8E8D-C2BF22F57574}" dt="2025-04-25T07:12:50.988" v="30"/>
        <pc:sldMkLst>
          <pc:docMk/>
          <pc:sldMk cId="3759221820" sldId="439"/>
        </pc:sldMkLst>
        <pc:spChg chg="mod">
          <ac:chgData name="Alfred Smith" userId="3c60a3631c0db8ad" providerId="LiveId" clId="{94FD3E4C-CF83-4BE6-8E8D-C2BF22F57574}" dt="2025-04-25T07:12:50.988" v="30"/>
          <ac:spMkLst>
            <pc:docMk/>
            <pc:sldMk cId="3759221820" sldId="439"/>
            <ac:spMk id="6" creationId="{416C064E-628E-47C0-A712-DB178FE9901E}"/>
          </ac:spMkLst>
        </pc:spChg>
      </pc:sldChg>
      <pc:sldChg chg="addSp delSp modSp mod">
        <pc:chgData name="Alfred Smith" userId="3c60a3631c0db8ad" providerId="LiveId" clId="{94FD3E4C-CF83-4BE6-8E8D-C2BF22F57574}" dt="2025-04-14T10:37:03.909" v="6"/>
        <pc:sldMkLst>
          <pc:docMk/>
          <pc:sldMk cId="3676245138" sldId="441"/>
        </pc:sldMkLst>
        <pc:spChg chg="add mod">
          <ac:chgData name="Alfred Smith" userId="3c60a3631c0db8ad" providerId="LiveId" clId="{94FD3E4C-CF83-4BE6-8E8D-C2BF22F57574}" dt="2025-04-14T10:37:03.909" v="6"/>
          <ac:spMkLst>
            <pc:docMk/>
            <pc:sldMk cId="3676245138" sldId="441"/>
            <ac:spMk id="2" creationId="{6864FEF3-7B8B-1469-B543-20579C09BE1B}"/>
          </ac:spMkLst>
        </pc:spChg>
        <pc:spChg chg="add mod">
          <ac:chgData name="Alfred Smith" userId="3c60a3631c0db8ad" providerId="LiveId" clId="{94FD3E4C-CF83-4BE6-8E8D-C2BF22F57574}" dt="2025-04-14T10:37:03.909" v="6"/>
          <ac:spMkLst>
            <pc:docMk/>
            <pc:sldMk cId="3676245138" sldId="441"/>
            <ac:spMk id="3" creationId="{0665AC9B-01C6-01FE-49D5-AB666F3BADE1}"/>
          </ac:spMkLst>
        </pc:spChg>
      </pc:sldChg>
      <pc:sldChg chg="modSp">
        <pc:chgData name="Alfred Smith" userId="3c60a3631c0db8ad" providerId="LiveId" clId="{94FD3E4C-CF83-4BE6-8E8D-C2BF22F57574}" dt="2025-04-25T07:12:50.988" v="30"/>
        <pc:sldMkLst>
          <pc:docMk/>
          <pc:sldMk cId="2180228365" sldId="442"/>
        </pc:sldMkLst>
        <pc:spChg chg="mod">
          <ac:chgData name="Alfred Smith" userId="3c60a3631c0db8ad" providerId="LiveId" clId="{94FD3E4C-CF83-4BE6-8E8D-C2BF22F57574}" dt="2025-04-25T07:12:50.988" v="30"/>
          <ac:spMkLst>
            <pc:docMk/>
            <pc:sldMk cId="2180228365" sldId="442"/>
            <ac:spMk id="2" creationId="{F8B1FA56-DAC6-FFC7-21D8-5EC17AE16FBB}"/>
          </ac:spMkLst>
        </pc:spChg>
      </pc:sldChg>
      <pc:sldChg chg="addSp delSp modSp mod">
        <pc:chgData name="Alfred Smith" userId="3c60a3631c0db8ad" providerId="LiveId" clId="{94FD3E4C-CF83-4BE6-8E8D-C2BF22F57574}" dt="2025-04-14T10:37:12.593" v="8"/>
        <pc:sldMkLst>
          <pc:docMk/>
          <pc:sldMk cId="3095902142" sldId="443"/>
        </pc:sldMkLst>
        <pc:spChg chg="add mod">
          <ac:chgData name="Alfred Smith" userId="3c60a3631c0db8ad" providerId="LiveId" clId="{94FD3E4C-CF83-4BE6-8E8D-C2BF22F57574}" dt="2025-04-14T10:37:12.593" v="8"/>
          <ac:spMkLst>
            <pc:docMk/>
            <pc:sldMk cId="3095902142" sldId="443"/>
            <ac:spMk id="2" creationId="{E6668001-043D-252D-0881-7AD262450BBC}"/>
          </ac:spMkLst>
        </pc:spChg>
        <pc:spChg chg="add mod">
          <ac:chgData name="Alfred Smith" userId="3c60a3631c0db8ad" providerId="LiveId" clId="{94FD3E4C-CF83-4BE6-8E8D-C2BF22F57574}" dt="2025-04-14T10:37:12.593" v="8"/>
          <ac:spMkLst>
            <pc:docMk/>
            <pc:sldMk cId="3095902142" sldId="443"/>
            <ac:spMk id="3" creationId="{1C677F8B-9627-68A0-BC8B-C1D6D0D46DD8}"/>
          </ac:spMkLst>
        </pc:spChg>
      </pc:sldChg>
      <pc:sldChg chg="modSp">
        <pc:chgData name="Alfred Smith" userId="3c60a3631c0db8ad" providerId="LiveId" clId="{94FD3E4C-CF83-4BE6-8E8D-C2BF22F57574}" dt="2025-04-25T07:12:50.988" v="30"/>
        <pc:sldMkLst>
          <pc:docMk/>
          <pc:sldMk cId="1718612039" sldId="444"/>
        </pc:sldMkLst>
        <pc:spChg chg="mod">
          <ac:chgData name="Alfred Smith" userId="3c60a3631c0db8ad" providerId="LiveId" clId="{94FD3E4C-CF83-4BE6-8E8D-C2BF22F57574}" dt="2025-04-25T07:12:50.988" v="30"/>
          <ac:spMkLst>
            <pc:docMk/>
            <pc:sldMk cId="1718612039" sldId="444"/>
            <ac:spMk id="2" creationId="{A338B1EC-9B7C-76FD-0D20-6D890E6C7A9E}"/>
          </ac:spMkLst>
        </pc:spChg>
      </pc:sldChg>
      <pc:sldChg chg="addSp delSp modSp mod">
        <pc:chgData name="Alfred Smith" userId="3c60a3631c0db8ad" providerId="LiveId" clId="{94FD3E4C-CF83-4BE6-8E8D-C2BF22F57574}" dt="2025-04-14T10:37:27.765" v="10"/>
        <pc:sldMkLst>
          <pc:docMk/>
          <pc:sldMk cId="2166098122" sldId="445"/>
        </pc:sldMkLst>
        <pc:spChg chg="add mod">
          <ac:chgData name="Alfred Smith" userId="3c60a3631c0db8ad" providerId="LiveId" clId="{94FD3E4C-CF83-4BE6-8E8D-C2BF22F57574}" dt="2025-04-14T10:37:27.765" v="10"/>
          <ac:spMkLst>
            <pc:docMk/>
            <pc:sldMk cId="2166098122" sldId="445"/>
            <ac:spMk id="2" creationId="{482B8102-1FF6-6E69-2DCC-3B876F90B23A}"/>
          </ac:spMkLst>
        </pc:spChg>
        <pc:spChg chg="add mod">
          <ac:chgData name="Alfred Smith" userId="3c60a3631c0db8ad" providerId="LiveId" clId="{94FD3E4C-CF83-4BE6-8E8D-C2BF22F57574}" dt="2025-04-14T10:37:27.765" v="10"/>
          <ac:spMkLst>
            <pc:docMk/>
            <pc:sldMk cId="2166098122" sldId="445"/>
            <ac:spMk id="5" creationId="{DAE36248-079C-FF08-05D0-65687CB58FD6}"/>
          </ac:spMkLst>
        </pc:spChg>
      </pc:sldChg>
      <pc:sldChg chg="modSp">
        <pc:chgData name="Alfred Smith" userId="3c60a3631c0db8ad" providerId="LiveId" clId="{94FD3E4C-CF83-4BE6-8E8D-C2BF22F57574}" dt="2025-04-25T07:12:50.988" v="30"/>
        <pc:sldMkLst>
          <pc:docMk/>
          <pc:sldMk cId="665805102" sldId="446"/>
        </pc:sldMkLst>
        <pc:spChg chg="mod">
          <ac:chgData name="Alfred Smith" userId="3c60a3631c0db8ad" providerId="LiveId" clId="{94FD3E4C-CF83-4BE6-8E8D-C2BF22F57574}" dt="2025-04-25T07:12:50.988" v="30"/>
          <ac:spMkLst>
            <pc:docMk/>
            <pc:sldMk cId="665805102" sldId="446"/>
            <ac:spMk id="2" creationId="{C181EDA8-80A6-B0C6-5888-5F4C1B61606B}"/>
          </ac:spMkLst>
        </pc:spChg>
      </pc:sldChg>
      <pc:sldChg chg="addSp delSp modSp mod">
        <pc:chgData name="Alfred Smith" userId="3c60a3631c0db8ad" providerId="LiveId" clId="{94FD3E4C-CF83-4BE6-8E8D-C2BF22F57574}" dt="2025-04-14T10:37:35.840" v="12"/>
        <pc:sldMkLst>
          <pc:docMk/>
          <pc:sldMk cId="2422728137" sldId="447"/>
        </pc:sldMkLst>
        <pc:spChg chg="add mod">
          <ac:chgData name="Alfred Smith" userId="3c60a3631c0db8ad" providerId="LiveId" clId="{94FD3E4C-CF83-4BE6-8E8D-C2BF22F57574}" dt="2025-04-14T10:37:35.840" v="12"/>
          <ac:spMkLst>
            <pc:docMk/>
            <pc:sldMk cId="2422728137" sldId="447"/>
            <ac:spMk id="2" creationId="{53626C73-4065-E305-0A16-D171DB8C0BAE}"/>
          </ac:spMkLst>
        </pc:spChg>
        <pc:spChg chg="add mod">
          <ac:chgData name="Alfred Smith" userId="3c60a3631c0db8ad" providerId="LiveId" clId="{94FD3E4C-CF83-4BE6-8E8D-C2BF22F57574}" dt="2025-04-14T10:37:35.840" v="12"/>
          <ac:spMkLst>
            <pc:docMk/>
            <pc:sldMk cId="2422728137" sldId="447"/>
            <ac:spMk id="3" creationId="{6910875C-BC6D-8E69-CDAF-A136231660F7}"/>
          </ac:spMkLst>
        </pc:spChg>
      </pc:sldChg>
      <pc:sldChg chg="modSp">
        <pc:chgData name="Alfred Smith" userId="3c60a3631c0db8ad" providerId="LiveId" clId="{94FD3E4C-CF83-4BE6-8E8D-C2BF22F57574}" dt="2025-04-25T07:12:50.988" v="30"/>
        <pc:sldMkLst>
          <pc:docMk/>
          <pc:sldMk cId="843663555" sldId="448"/>
        </pc:sldMkLst>
        <pc:spChg chg="mod">
          <ac:chgData name="Alfred Smith" userId="3c60a3631c0db8ad" providerId="LiveId" clId="{94FD3E4C-CF83-4BE6-8E8D-C2BF22F57574}" dt="2025-04-25T07:12:50.988" v="30"/>
          <ac:spMkLst>
            <pc:docMk/>
            <pc:sldMk cId="843663555" sldId="448"/>
            <ac:spMk id="2" creationId="{246D7FC1-584A-E70E-24AF-55DF5E3F88B1}"/>
          </ac:spMkLst>
        </pc:spChg>
      </pc:sldChg>
      <pc:sldChg chg="addSp delSp modSp mod">
        <pc:chgData name="Alfred Smith" userId="3c60a3631c0db8ad" providerId="LiveId" clId="{94FD3E4C-CF83-4BE6-8E8D-C2BF22F57574}" dt="2025-04-14T10:37:54.152" v="16"/>
        <pc:sldMkLst>
          <pc:docMk/>
          <pc:sldMk cId="4160448636" sldId="449"/>
        </pc:sldMkLst>
        <pc:spChg chg="add mod">
          <ac:chgData name="Alfred Smith" userId="3c60a3631c0db8ad" providerId="LiveId" clId="{94FD3E4C-CF83-4BE6-8E8D-C2BF22F57574}" dt="2025-04-14T10:37:54.152" v="16"/>
          <ac:spMkLst>
            <pc:docMk/>
            <pc:sldMk cId="4160448636" sldId="449"/>
            <ac:spMk id="2" creationId="{2BC76F45-4DAF-0F6C-5350-DE18CAB7F3D8}"/>
          </ac:spMkLst>
        </pc:spChg>
        <pc:spChg chg="add mod">
          <ac:chgData name="Alfred Smith" userId="3c60a3631c0db8ad" providerId="LiveId" clId="{94FD3E4C-CF83-4BE6-8E8D-C2BF22F57574}" dt="2025-04-14T10:37:54.152" v="16"/>
          <ac:spMkLst>
            <pc:docMk/>
            <pc:sldMk cId="4160448636" sldId="449"/>
            <ac:spMk id="3" creationId="{E70F4AC3-F21F-6247-E074-5533C0A2BA41}"/>
          </ac:spMkLst>
        </pc:spChg>
      </pc:sldChg>
      <pc:sldChg chg="modSp">
        <pc:chgData name="Alfred Smith" userId="3c60a3631c0db8ad" providerId="LiveId" clId="{94FD3E4C-CF83-4BE6-8E8D-C2BF22F57574}" dt="2025-04-25T07:12:50.988" v="30"/>
        <pc:sldMkLst>
          <pc:docMk/>
          <pc:sldMk cId="538051216" sldId="450"/>
        </pc:sldMkLst>
        <pc:spChg chg="mod">
          <ac:chgData name="Alfred Smith" userId="3c60a3631c0db8ad" providerId="LiveId" clId="{94FD3E4C-CF83-4BE6-8E8D-C2BF22F57574}" dt="2025-04-25T07:12:50.988" v="30"/>
          <ac:spMkLst>
            <pc:docMk/>
            <pc:sldMk cId="538051216" sldId="450"/>
            <ac:spMk id="2" creationId="{C6282537-0FAF-0671-BA69-2F0DF4C5C99E}"/>
          </ac:spMkLst>
        </pc:spChg>
      </pc:sldChg>
      <pc:sldChg chg="addSp delSp modSp mod">
        <pc:chgData name="Alfred Smith" userId="3c60a3631c0db8ad" providerId="LiveId" clId="{94FD3E4C-CF83-4BE6-8E8D-C2BF22F57574}" dt="2025-04-14T10:38:07.577" v="18"/>
        <pc:sldMkLst>
          <pc:docMk/>
          <pc:sldMk cId="3386340796" sldId="451"/>
        </pc:sldMkLst>
        <pc:spChg chg="add mod">
          <ac:chgData name="Alfred Smith" userId="3c60a3631c0db8ad" providerId="LiveId" clId="{94FD3E4C-CF83-4BE6-8E8D-C2BF22F57574}" dt="2025-04-14T10:38:07.577" v="18"/>
          <ac:spMkLst>
            <pc:docMk/>
            <pc:sldMk cId="3386340796" sldId="451"/>
            <ac:spMk id="2" creationId="{F2623DC5-2292-AC6C-9E3C-8E5681EC7C22}"/>
          </ac:spMkLst>
        </pc:spChg>
        <pc:spChg chg="add mod">
          <ac:chgData name="Alfred Smith" userId="3c60a3631c0db8ad" providerId="LiveId" clId="{94FD3E4C-CF83-4BE6-8E8D-C2BF22F57574}" dt="2025-04-14T10:38:07.577" v="18"/>
          <ac:spMkLst>
            <pc:docMk/>
            <pc:sldMk cId="3386340796" sldId="451"/>
            <ac:spMk id="5" creationId="{836F9ABF-B166-0C78-E4AD-1FF6B6255D9A}"/>
          </ac:spMkLst>
        </pc:spChg>
      </pc:sldChg>
      <pc:sldChg chg="addSp delSp modSp mod">
        <pc:chgData name="Alfred Smith" userId="3c60a3631c0db8ad" providerId="LiveId" clId="{94FD3E4C-CF83-4BE6-8E8D-C2BF22F57574}" dt="2025-04-14T10:38:37.769" v="25"/>
        <pc:sldMkLst>
          <pc:docMk/>
          <pc:sldMk cId="283334129" sldId="453"/>
        </pc:sldMkLst>
        <pc:spChg chg="add mod">
          <ac:chgData name="Alfred Smith" userId="3c60a3631c0db8ad" providerId="LiveId" clId="{94FD3E4C-CF83-4BE6-8E8D-C2BF22F57574}" dt="2025-04-14T10:38:37.769" v="25"/>
          <ac:spMkLst>
            <pc:docMk/>
            <pc:sldMk cId="283334129" sldId="453"/>
            <ac:spMk id="2" creationId="{B18E87B7-747B-377F-028A-186C0D1C6BAE}"/>
          </ac:spMkLst>
        </pc:spChg>
        <pc:spChg chg="add mod">
          <ac:chgData name="Alfred Smith" userId="3c60a3631c0db8ad" providerId="LiveId" clId="{94FD3E4C-CF83-4BE6-8E8D-C2BF22F57574}" dt="2025-04-14T10:38:37.769" v="25"/>
          <ac:spMkLst>
            <pc:docMk/>
            <pc:sldMk cId="283334129" sldId="453"/>
            <ac:spMk id="3" creationId="{E931F3A7-07F9-646A-E6A6-AC3C38CEA795}"/>
          </ac:spMkLst>
        </pc:spChg>
      </pc:sldChg>
      <pc:sldChg chg="modSp">
        <pc:chgData name="Alfred Smith" userId="3c60a3631c0db8ad" providerId="LiveId" clId="{94FD3E4C-CF83-4BE6-8E8D-C2BF22F57574}" dt="2025-04-25T07:12:50.988" v="30"/>
        <pc:sldMkLst>
          <pc:docMk/>
          <pc:sldMk cId="2511564658" sldId="454"/>
        </pc:sldMkLst>
        <pc:spChg chg="mod">
          <ac:chgData name="Alfred Smith" userId="3c60a3631c0db8ad" providerId="LiveId" clId="{94FD3E4C-CF83-4BE6-8E8D-C2BF22F57574}" dt="2025-04-25T07:12:50.988" v="30"/>
          <ac:spMkLst>
            <pc:docMk/>
            <pc:sldMk cId="2511564658" sldId="454"/>
            <ac:spMk id="2" creationId="{BEC4DCCF-6C9A-8F46-8FB0-E38326EAB978}"/>
          </ac:spMkLst>
        </pc:spChg>
      </pc:sldChg>
      <pc:sldChg chg="addSp delSp modSp mod">
        <pc:chgData name="Alfred Smith" userId="3c60a3631c0db8ad" providerId="LiveId" clId="{94FD3E4C-CF83-4BE6-8E8D-C2BF22F57574}" dt="2025-04-14T10:38:46.219" v="27"/>
        <pc:sldMkLst>
          <pc:docMk/>
          <pc:sldMk cId="4049696417" sldId="456"/>
        </pc:sldMkLst>
        <pc:spChg chg="add mod">
          <ac:chgData name="Alfred Smith" userId="3c60a3631c0db8ad" providerId="LiveId" clId="{94FD3E4C-CF83-4BE6-8E8D-C2BF22F57574}" dt="2025-04-14T10:38:46.219" v="27"/>
          <ac:spMkLst>
            <pc:docMk/>
            <pc:sldMk cId="4049696417" sldId="456"/>
            <ac:spMk id="3" creationId="{AAFDACE1-2540-CBAA-0B75-945E380658A0}"/>
          </ac:spMkLst>
        </pc:spChg>
        <pc:spChg chg="add mod">
          <ac:chgData name="Alfred Smith" userId="3c60a3631c0db8ad" providerId="LiveId" clId="{94FD3E4C-CF83-4BE6-8E8D-C2BF22F57574}" dt="2025-04-14T10:38:46.219" v="27"/>
          <ac:spMkLst>
            <pc:docMk/>
            <pc:sldMk cId="4049696417" sldId="456"/>
            <ac:spMk id="5" creationId="{4A8583E2-46B1-047C-24DF-FA2A91353B5C}"/>
          </ac:spMkLst>
        </pc:spChg>
      </pc:sldChg>
      <pc:sldChg chg="modSp">
        <pc:chgData name="Alfred Smith" userId="3c60a3631c0db8ad" providerId="LiveId" clId="{94FD3E4C-CF83-4BE6-8E8D-C2BF22F57574}" dt="2025-04-25T07:12:50.988" v="30"/>
        <pc:sldMkLst>
          <pc:docMk/>
          <pc:sldMk cId="2789980734" sldId="458"/>
        </pc:sldMkLst>
        <pc:spChg chg="mod">
          <ac:chgData name="Alfred Smith" userId="3c60a3631c0db8ad" providerId="LiveId" clId="{94FD3E4C-CF83-4BE6-8E8D-C2BF22F57574}" dt="2025-04-25T07:12:50.988" v="30"/>
          <ac:spMkLst>
            <pc:docMk/>
            <pc:sldMk cId="2789980734" sldId="458"/>
            <ac:spMk id="2" creationId="{5CBADD92-88D8-397A-9CEC-EE953391DC9B}"/>
          </ac:spMkLst>
        </pc:spChg>
      </pc:sldChg>
      <pc:sldChg chg="addSp delSp modSp mod">
        <pc:chgData name="Alfred Smith" userId="3c60a3631c0db8ad" providerId="LiveId" clId="{94FD3E4C-CF83-4BE6-8E8D-C2BF22F57574}" dt="2025-04-14T10:38:56.163" v="29"/>
        <pc:sldMkLst>
          <pc:docMk/>
          <pc:sldMk cId="783514268" sldId="459"/>
        </pc:sldMkLst>
        <pc:spChg chg="add mod">
          <ac:chgData name="Alfred Smith" userId="3c60a3631c0db8ad" providerId="LiveId" clId="{94FD3E4C-CF83-4BE6-8E8D-C2BF22F57574}" dt="2025-04-14T10:38:56.163" v="29"/>
          <ac:spMkLst>
            <pc:docMk/>
            <pc:sldMk cId="783514268" sldId="459"/>
            <ac:spMk id="2" creationId="{9D15CEF2-51BC-16DA-8E1C-A2BE1FC45084}"/>
          </ac:spMkLst>
        </pc:spChg>
        <pc:spChg chg="add mod">
          <ac:chgData name="Alfred Smith" userId="3c60a3631c0db8ad" providerId="LiveId" clId="{94FD3E4C-CF83-4BE6-8E8D-C2BF22F57574}" dt="2025-04-14T10:38:56.163" v="29"/>
          <ac:spMkLst>
            <pc:docMk/>
            <pc:sldMk cId="783514268" sldId="459"/>
            <ac:spMk id="3" creationId="{55FF8A03-7279-34FB-F56F-712E39C1BF46}"/>
          </ac:spMkLst>
        </pc:spChg>
      </pc:sldChg>
      <pc:sldChg chg="modSp">
        <pc:chgData name="Alfred Smith" userId="3c60a3631c0db8ad" providerId="LiveId" clId="{94FD3E4C-CF83-4BE6-8E8D-C2BF22F57574}" dt="2025-04-25T07:12:50.988" v="30"/>
        <pc:sldMkLst>
          <pc:docMk/>
          <pc:sldMk cId="2691432836" sldId="460"/>
        </pc:sldMkLst>
        <pc:spChg chg="mod">
          <ac:chgData name="Alfred Smith" userId="3c60a3631c0db8ad" providerId="LiveId" clId="{94FD3E4C-CF83-4BE6-8E8D-C2BF22F57574}" dt="2025-04-25T07:12:50.988" v="30"/>
          <ac:spMkLst>
            <pc:docMk/>
            <pc:sldMk cId="2691432836" sldId="460"/>
            <ac:spMk id="2" creationId="{1A4F999D-22E8-CE96-5803-4E55C8AB0B43}"/>
          </ac:spMkLst>
        </pc:spChg>
      </pc:sldChg>
      <pc:sldChg chg="addSp delSp modSp mod">
        <pc:chgData name="Alfred Smith" userId="3c60a3631c0db8ad" providerId="LiveId" clId="{94FD3E4C-CF83-4BE6-8E8D-C2BF22F57574}" dt="2025-04-14T10:36:23.567" v="1"/>
        <pc:sldMkLst>
          <pc:docMk/>
          <pc:sldMk cId="3596600315" sldId="468"/>
        </pc:sldMkLst>
        <pc:spChg chg="add mod">
          <ac:chgData name="Alfred Smith" userId="3c60a3631c0db8ad" providerId="LiveId" clId="{94FD3E4C-CF83-4BE6-8E8D-C2BF22F57574}" dt="2025-04-14T10:36:23.567" v="1"/>
          <ac:spMkLst>
            <pc:docMk/>
            <pc:sldMk cId="3596600315" sldId="468"/>
            <ac:spMk id="4" creationId="{18D40956-C976-0203-ED8B-D28AA2921571}"/>
          </ac:spMkLst>
        </pc:spChg>
      </pc:sldChg>
      <pc:sldChg chg="addSp delSp modSp mod">
        <pc:chgData name="Alfred Smith" userId="3c60a3631c0db8ad" providerId="LiveId" clId="{94FD3E4C-CF83-4BE6-8E8D-C2BF22F57574}" dt="2025-04-14T10:37:45.386" v="14"/>
        <pc:sldMkLst>
          <pc:docMk/>
          <pc:sldMk cId="3480811105" sldId="469"/>
        </pc:sldMkLst>
        <pc:spChg chg="add mod">
          <ac:chgData name="Alfred Smith" userId="3c60a3631c0db8ad" providerId="LiveId" clId="{94FD3E4C-CF83-4BE6-8E8D-C2BF22F57574}" dt="2025-04-14T10:37:45.386" v="14"/>
          <ac:spMkLst>
            <pc:docMk/>
            <pc:sldMk cId="3480811105" sldId="469"/>
            <ac:spMk id="2" creationId="{0474E868-4714-868E-062C-FFF12BD6BEFB}"/>
          </ac:spMkLst>
        </pc:spChg>
        <pc:spChg chg="add mod">
          <ac:chgData name="Alfred Smith" userId="3c60a3631c0db8ad" providerId="LiveId" clId="{94FD3E4C-CF83-4BE6-8E8D-C2BF22F57574}" dt="2025-04-14T10:37:45.386" v="14"/>
          <ac:spMkLst>
            <pc:docMk/>
            <pc:sldMk cId="3480811105" sldId="469"/>
            <ac:spMk id="3" creationId="{B2452A0E-4589-D9A9-BE9A-2C7A660BE52F}"/>
          </ac:spMkLst>
        </pc:spChg>
      </pc:sldChg>
      <pc:sldChg chg="modSp">
        <pc:chgData name="Alfred Smith" userId="3c60a3631c0db8ad" providerId="LiveId" clId="{94FD3E4C-CF83-4BE6-8E8D-C2BF22F57574}" dt="2025-04-25T07:12:50.988" v="30"/>
        <pc:sldMkLst>
          <pc:docMk/>
          <pc:sldMk cId="210379091" sldId="470"/>
        </pc:sldMkLst>
        <pc:spChg chg="mod">
          <ac:chgData name="Alfred Smith" userId="3c60a3631c0db8ad" providerId="LiveId" clId="{94FD3E4C-CF83-4BE6-8E8D-C2BF22F57574}" dt="2025-04-25T07:12:50.988" v="30"/>
          <ac:spMkLst>
            <pc:docMk/>
            <pc:sldMk cId="210379091" sldId="470"/>
            <ac:spMk id="2" creationId="{BF7AEF5E-B621-3B90-A9B2-490A9BA085CB}"/>
          </ac:spMkLst>
        </pc:spChg>
      </pc:sldChg>
      <pc:sldChg chg="modSp">
        <pc:chgData name="Alfred Smith" userId="3c60a3631c0db8ad" providerId="LiveId" clId="{94FD3E4C-CF83-4BE6-8E8D-C2BF22F57574}" dt="2025-04-25T07:12:50.988" v="30"/>
        <pc:sldMkLst>
          <pc:docMk/>
          <pc:sldMk cId="4243097126" sldId="471"/>
        </pc:sldMkLst>
        <pc:spChg chg="mod">
          <ac:chgData name="Alfred Smith" userId="3c60a3631c0db8ad" providerId="LiveId" clId="{94FD3E4C-CF83-4BE6-8E8D-C2BF22F57574}" dt="2025-04-25T07:12:50.988" v="30"/>
          <ac:spMkLst>
            <pc:docMk/>
            <pc:sldMk cId="4243097126" sldId="471"/>
            <ac:spMk id="2" creationId="{1A7F3976-729C-38F0-F57B-C77F508675EC}"/>
          </ac:spMkLst>
        </pc:spChg>
      </pc:sldChg>
      <pc:sldChg chg="addSp delSp modSp mod">
        <pc:chgData name="Alfred Smith" userId="3c60a3631c0db8ad" providerId="LiveId" clId="{94FD3E4C-CF83-4BE6-8E8D-C2BF22F57574}" dt="2025-04-14T10:38:29.218" v="23"/>
        <pc:sldMkLst>
          <pc:docMk/>
          <pc:sldMk cId="3486624237" sldId="472"/>
        </pc:sldMkLst>
        <pc:spChg chg="add mod">
          <ac:chgData name="Alfred Smith" userId="3c60a3631c0db8ad" providerId="LiveId" clId="{94FD3E4C-CF83-4BE6-8E8D-C2BF22F57574}" dt="2025-04-14T10:38:29.218" v="23"/>
          <ac:spMkLst>
            <pc:docMk/>
            <pc:sldMk cId="3486624237" sldId="472"/>
            <ac:spMk id="7" creationId="{18176C31-4002-A20E-1D34-FD1F956C9C88}"/>
          </ac:spMkLst>
        </pc:spChg>
        <pc:spChg chg="add mod">
          <ac:chgData name="Alfred Smith" userId="3c60a3631c0db8ad" providerId="LiveId" clId="{94FD3E4C-CF83-4BE6-8E8D-C2BF22F57574}" dt="2025-04-14T10:38:29.218" v="23"/>
          <ac:spMkLst>
            <pc:docMk/>
            <pc:sldMk cId="3486624237" sldId="472"/>
            <ac:spMk id="8" creationId="{EC76A424-DA43-2574-EF65-CDB56E220192}"/>
          </ac:spMkLst>
        </pc:spChg>
      </pc:sldChg>
      <pc:sldChg chg="modSp">
        <pc:chgData name="Alfred Smith" userId="3c60a3631c0db8ad" providerId="LiveId" clId="{94FD3E4C-CF83-4BE6-8E8D-C2BF22F57574}" dt="2025-04-25T07:12:50.988" v="30"/>
        <pc:sldMkLst>
          <pc:docMk/>
          <pc:sldMk cId="3488061634" sldId="473"/>
        </pc:sldMkLst>
        <pc:spChg chg="mod">
          <ac:chgData name="Alfred Smith" userId="3c60a3631c0db8ad" providerId="LiveId" clId="{94FD3E4C-CF83-4BE6-8E8D-C2BF22F57574}" dt="2025-04-25T07:12:50.988" v="30"/>
          <ac:spMkLst>
            <pc:docMk/>
            <pc:sldMk cId="3488061634" sldId="473"/>
            <ac:spMk id="2" creationId="{6177E568-1FDB-5115-28FF-1B6D162DBD98}"/>
          </ac:spMkLst>
        </pc:spChg>
      </pc:sldChg>
      <pc:sldChg chg="addSp delSp modSp mod">
        <pc:chgData name="Alfred Smith" userId="3c60a3631c0db8ad" providerId="LiveId" clId="{94FD3E4C-CF83-4BE6-8E8D-C2BF22F57574}" dt="2025-04-25T07:12:50.988" v="30"/>
        <pc:sldMkLst>
          <pc:docMk/>
          <pc:sldMk cId="1361280638" sldId="474"/>
        </pc:sldMkLst>
        <pc:spChg chg="add mod">
          <ac:chgData name="Alfred Smith" userId="3c60a3631c0db8ad" providerId="LiveId" clId="{94FD3E4C-CF83-4BE6-8E8D-C2BF22F57574}" dt="2025-04-25T07:12:50.988" v="30"/>
          <ac:spMkLst>
            <pc:docMk/>
            <pc:sldMk cId="1361280638" sldId="474"/>
            <ac:spMk id="5" creationId="{3AF1F09D-B14D-9DF1-3855-6BCDF3D4C183}"/>
          </ac:spMkLst>
        </pc:spChg>
        <pc:spChg chg="add mod">
          <ac:chgData name="Alfred Smith" userId="3c60a3631c0db8ad" providerId="LiveId" clId="{94FD3E4C-CF83-4BE6-8E8D-C2BF22F57574}" dt="2025-04-14T10:36:52.038" v="4"/>
          <ac:spMkLst>
            <pc:docMk/>
            <pc:sldMk cId="1361280638" sldId="474"/>
            <ac:spMk id="8" creationId="{012A780E-96F2-7D85-04D4-68A7DB5423F6}"/>
          </ac:spMkLst>
        </pc:spChg>
      </pc:sldChg>
    </pc:docChg>
  </pc:docChgLst>
  <pc:docChgLst>
    <pc:chgData name="Leonie Smith" userId="fed1330f33f5650e" providerId="LiveId" clId="{9CB0B4FD-5254-4978-B87E-EF08F4371D3C}"/>
    <pc:docChg chg="undo custSel modSld sldOrd">
      <pc:chgData name="Leonie Smith" userId="fed1330f33f5650e" providerId="LiveId" clId="{9CB0B4FD-5254-4978-B87E-EF08F4371D3C}" dt="2022-08-27T06:35:28.776" v="142"/>
      <pc:docMkLst>
        <pc:docMk/>
      </pc:docMkLst>
      <pc:sldChg chg="addSp modSp mod">
        <pc:chgData name="Leonie Smith" userId="fed1330f33f5650e" providerId="LiveId" clId="{9CB0B4FD-5254-4978-B87E-EF08F4371D3C}" dt="2022-08-27T06:31:16.666" v="89" actId="1076"/>
        <pc:sldMkLst>
          <pc:docMk/>
          <pc:sldMk cId="3261377596" sldId="438"/>
        </pc:sldMkLst>
      </pc:sldChg>
      <pc:sldChg chg="addSp modSp">
        <pc:chgData name="Leonie Smith" userId="fed1330f33f5650e" providerId="LiveId" clId="{9CB0B4FD-5254-4978-B87E-EF08F4371D3C}" dt="2022-08-16T05:17:27.043" v="1"/>
        <pc:sldMkLst>
          <pc:docMk/>
          <pc:sldMk cId="3759221820" sldId="439"/>
        </pc:sldMkLst>
      </pc:sldChg>
      <pc:sldChg chg="addSp delSp modSp modTransition modAnim">
        <pc:chgData name="Leonie Smith" userId="fed1330f33f5650e" providerId="LiveId" clId="{9CB0B4FD-5254-4978-B87E-EF08F4371D3C}" dt="2022-08-16T05:19:39.719" v="8"/>
        <pc:sldMkLst>
          <pc:docMk/>
          <pc:sldMk cId="3676245138" sldId="441"/>
        </pc:sldMkLst>
      </pc:sldChg>
      <pc:sldChg chg="addSp modSp mod">
        <pc:chgData name="Leonie Smith" userId="fed1330f33f5650e" providerId="LiveId" clId="{9CB0B4FD-5254-4978-B87E-EF08F4371D3C}" dt="2022-08-27T06:35:17.350" v="140" actId="1076"/>
        <pc:sldMkLst>
          <pc:docMk/>
          <pc:sldMk cId="2180228365" sldId="442"/>
        </pc:sldMkLst>
      </pc:sldChg>
      <pc:sldChg chg="addSp delSp modSp modTransition modAnim">
        <pc:chgData name="Leonie Smith" userId="fed1330f33f5650e" providerId="LiveId" clId="{9CB0B4FD-5254-4978-B87E-EF08F4371D3C}" dt="2022-08-16T05:24:12.506" v="21"/>
        <pc:sldMkLst>
          <pc:docMk/>
          <pc:sldMk cId="3095902142" sldId="443"/>
        </pc:sldMkLst>
      </pc:sldChg>
      <pc:sldChg chg="addSp modSp mod">
        <pc:chgData name="Leonie Smith" userId="fed1330f33f5650e" providerId="LiveId" clId="{9CB0B4FD-5254-4978-B87E-EF08F4371D3C}" dt="2022-08-27T06:35:11.800" v="138"/>
        <pc:sldMkLst>
          <pc:docMk/>
          <pc:sldMk cId="1718612039" sldId="444"/>
        </pc:sldMkLst>
      </pc:sldChg>
      <pc:sldChg chg="addSp delSp modSp modTransition modAnim">
        <pc:chgData name="Leonie Smith" userId="fed1330f33f5650e" providerId="LiveId" clId="{9CB0B4FD-5254-4978-B87E-EF08F4371D3C}" dt="2022-08-16T05:25:18.707" v="24"/>
        <pc:sldMkLst>
          <pc:docMk/>
          <pc:sldMk cId="2166098122" sldId="445"/>
        </pc:sldMkLst>
      </pc:sldChg>
      <pc:sldChg chg="addSp modSp mod">
        <pc:chgData name="Leonie Smith" userId="fed1330f33f5650e" providerId="LiveId" clId="{9CB0B4FD-5254-4978-B87E-EF08F4371D3C}" dt="2022-08-27T06:35:28.776" v="142"/>
        <pc:sldMkLst>
          <pc:docMk/>
          <pc:sldMk cId="665805102" sldId="446"/>
        </pc:sldMkLst>
      </pc:sldChg>
      <pc:sldChg chg="addSp delSp modSp modTransition modAnim">
        <pc:chgData name="Leonie Smith" userId="fed1330f33f5650e" providerId="LiveId" clId="{9CB0B4FD-5254-4978-B87E-EF08F4371D3C}" dt="2022-08-16T05:28:46.808" v="29"/>
        <pc:sldMkLst>
          <pc:docMk/>
          <pc:sldMk cId="2422728137" sldId="447"/>
        </pc:sldMkLst>
      </pc:sldChg>
      <pc:sldChg chg="addSp modSp mod">
        <pc:chgData name="Leonie Smith" userId="fed1330f33f5650e" providerId="LiveId" clId="{9CB0B4FD-5254-4978-B87E-EF08F4371D3C}" dt="2022-08-27T06:35:00.886" v="136" actId="1076"/>
        <pc:sldMkLst>
          <pc:docMk/>
          <pc:sldMk cId="843663555" sldId="448"/>
        </pc:sldMkLst>
      </pc:sldChg>
      <pc:sldChg chg="addSp delSp modSp modTransition modAnim">
        <pc:chgData name="Leonie Smith" userId="fed1330f33f5650e" providerId="LiveId" clId="{9CB0B4FD-5254-4978-B87E-EF08F4371D3C}" dt="2022-08-16T05:45:04.532" v="49"/>
        <pc:sldMkLst>
          <pc:docMk/>
          <pc:sldMk cId="4160448636" sldId="449"/>
        </pc:sldMkLst>
      </pc:sldChg>
      <pc:sldChg chg="addSp modSp mod">
        <pc:chgData name="Leonie Smith" userId="fed1330f33f5650e" providerId="LiveId" clId="{9CB0B4FD-5254-4978-B87E-EF08F4371D3C}" dt="2022-08-27T06:34:47.691" v="134" actId="1076"/>
        <pc:sldMkLst>
          <pc:docMk/>
          <pc:sldMk cId="538051216" sldId="450"/>
        </pc:sldMkLst>
      </pc:sldChg>
      <pc:sldChg chg="addSp delSp modSp modTransition modAnim">
        <pc:chgData name="Leonie Smith" userId="fed1330f33f5650e" providerId="LiveId" clId="{9CB0B4FD-5254-4978-B87E-EF08F4371D3C}" dt="2022-08-16T05:46:19.497" v="52"/>
        <pc:sldMkLst>
          <pc:docMk/>
          <pc:sldMk cId="3386340796" sldId="451"/>
        </pc:sldMkLst>
      </pc:sldChg>
      <pc:sldChg chg="addSp delSp modSp modTransition modAnim">
        <pc:chgData name="Leonie Smith" userId="fed1330f33f5650e" providerId="LiveId" clId="{9CB0B4FD-5254-4978-B87E-EF08F4371D3C}" dt="2022-08-16T05:51:54.362" v="62"/>
        <pc:sldMkLst>
          <pc:docMk/>
          <pc:sldMk cId="283334129" sldId="453"/>
        </pc:sldMkLst>
      </pc:sldChg>
      <pc:sldChg chg="addSp modSp mod">
        <pc:chgData name="Leonie Smith" userId="fed1330f33f5650e" providerId="LiveId" clId="{9CB0B4FD-5254-4978-B87E-EF08F4371D3C}" dt="2022-08-27T06:33:41.295" v="123" actId="20577"/>
        <pc:sldMkLst>
          <pc:docMk/>
          <pc:sldMk cId="2511564658" sldId="454"/>
        </pc:sldMkLst>
      </pc:sldChg>
      <pc:sldChg chg="addSp modSp">
        <pc:chgData name="Leonie Smith" userId="fed1330f33f5650e" providerId="LiveId" clId="{9CB0B4FD-5254-4978-B87E-EF08F4371D3C}" dt="2022-08-16T05:53:30.268" v="63"/>
        <pc:sldMkLst>
          <pc:docMk/>
          <pc:sldMk cId="4049696417" sldId="456"/>
        </pc:sldMkLst>
      </pc:sldChg>
      <pc:sldChg chg="addSp modSp mod ord">
        <pc:chgData name="Leonie Smith" userId="fed1330f33f5650e" providerId="LiveId" clId="{9CB0B4FD-5254-4978-B87E-EF08F4371D3C}" dt="2022-08-27T06:34:08.044" v="126" actId="1076"/>
        <pc:sldMkLst>
          <pc:docMk/>
          <pc:sldMk cId="2789980734" sldId="458"/>
        </pc:sldMkLst>
      </pc:sldChg>
      <pc:sldChg chg="addSp delSp modSp modTransition modAnim">
        <pc:chgData name="Leonie Smith" userId="fed1330f33f5650e" providerId="LiveId" clId="{9CB0B4FD-5254-4978-B87E-EF08F4371D3C}" dt="2022-08-16T05:54:55.986" v="68"/>
        <pc:sldMkLst>
          <pc:docMk/>
          <pc:sldMk cId="783514268" sldId="459"/>
        </pc:sldMkLst>
      </pc:sldChg>
      <pc:sldChg chg="addSp modSp mod">
        <pc:chgData name="Leonie Smith" userId="fed1330f33f5650e" providerId="LiveId" clId="{9CB0B4FD-5254-4978-B87E-EF08F4371D3C}" dt="2022-08-27T06:34:21.767" v="129" actId="20577"/>
        <pc:sldMkLst>
          <pc:docMk/>
          <pc:sldMk cId="2691432836" sldId="460"/>
        </pc:sldMkLst>
      </pc:sldChg>
      <pc:sldChg chg="addSp delSp modSp modTransition modAnim modNotesTx">
        <pc:chgData name="Leonie Smith" userId="fed1330f33f5650e" providerId="LiveId" clId="{9CB0B4FD-5254-4978-B87E-EF08F4371D3C}" dt="2022-08-17T04:48:58.734" v="78" actId="5793"/>
        <pc:sldMkLst>
          <pc:docMk/>
          <pc:sldMk cId="3596600315" sldId="468"/>
        </pc:sldMkLst>
      </pc:sldChg>
      <pc:sldChg chg="addSp delSp modSp modTransition modAnim">
        <pc:chgData name="Leonie Smith" userId="fed1330f33f5650e" providerId="LiveId" clId="{9CB0B4FD-5254-4978-B87E-EF08F4371D3C}" dt="2022-08-16T05:37:13.476" v="34"/>
        <pc:sldMkLst>
          <pc:docMk/>
          <pc:sldMk cId="3480811105" sldId="469"/>
        </pc:sldMkLst>
      </pc:sldChg>
      <pc:sldChg chg="addSp modSp mod">
        <pc:chgData name="Leonie Smith" userId="fed1330f33f5650e" providerId="LiveId" clId="{9CB0B4FD-5254-4978-B87E-EF08F4371D3C}" dt="2022-08-27T06:34:54.109" v="135" actId="1076"/>
        <pc:sldMkLst>
          <pc:docMk/>
          <pc:sldMk cId="210379091" sldId="470"/>
        </pc:sldMkLst>
      </pc:sldChg>
      <pc:sldChg chg="addSp modSp mod">
        <pc:chgData name="Leonie Smith" userId="fed1330f33f5650e" providerId="LiveId" clId="{9CB0B4FD-5254-4978-B87E-EF08F4371D3C}" dt="2022-08-27T06:34:35.089" v="131"/>
        <pc:sldMkLst>
          <pc:docMk/>
          <pc:sldMk cId="4243097126" sldId="471"/>
        </pc:sldMkLst>
      </pc:sldChg>
      <pc:sldChg chg="addSp delSp modSp modTransition modAnim">
        <pc:chgData name="Leonie Smith" userId="fed1330f33f5650e" providerId="LiveId" clId="{9CB0B4FD-5254-4978-B87E-EF08F4371D3C}" dt="2022-08-16T05:47:55.257" v="55"/>
        <pc:sldMkLst>
          <pc:docMk/>
          <pc:sldMk cId="3486624237" sldId="472"/>
        </pc:sldMkLst>
      </pc:sldChg>
      <pc:sldChg chg="addSp modSp mod">
        <pc:chgData name="Leonie Smith" userId="fed1330f33f5650e" providerId="LiveId" clId="{9CB0B4FD-5254-4978-B87E-EF08F4371D3C}" dt="2022-08-27T06:34:41.594" v="133" actId="1076"/>
        <pc:sldMkLst>
          <pc:docMk/>
          <pc:sldMk cId="3488061634" sldId="473"/>
        </pc:sldMkLst>
      </pc:sldChg>
      <pc:sldChg chg="addSp modSp mod">
        <pc:chgData name="Leonie Smith" userId="fed1330f33f5650e" providerId="LiveId" clId="{9CB0B4FD-5254-4978-B87E-EF08F4371D3C}" dt="2022-08-27T06:30:58.778" v="87" actId="1076"/>
        <pc:sldMkLst>
          <pc:docMk/>
          <pc:sldMk cId="1361280638" sldId="47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2025/04/25</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a:t>
            </a:r>
          </a:p>
          <a:p>
            <a:pPr algn="l"/>
            <a:r>
              <a:rPr lang="en-IN" sz="1800" b="1" i="0" u="none" strike="noStrike" baseline="0">
                <a:latin typeface="TimesNewRomanPS-BoldMT"/>
              </a:rPr>
              <a:t>32 </a:t>
            </a:r>
            <a:r>
              <a:rPr lang="en-IN" sz="1800" b="1" i="0" u="none" strike="noStrike" baseline="0" dirty="0">
                <a:latin typeface="TimesNewRomanPS-BoldMT"/>
              </a:rPr>
              <a:t>Jesus Baptized</a:t>
            </a:r>
          </a:p>
          <a:p>
            <a:pPr algn="l"/>
            <a:r>
              <a:rPr lang="en-US" sz="1800" b="0" i="0" u="none" strike="noStrike" baseline="0" dirty="0">
                <a:latin typeface="TimesNewRomanPSMT"/>
              </a:rPr>
              <a:t>1. John Baptizes Jesus - Matthew 3:1 – 17 (Left Top)</a:t>
            </a:r>
          </a:p>
          <a:p>
            <a:pPr algn="l"/>
            <a:r>
              <a:rPr lang="en-US" sz="1800" b="0" i="0" u="none" strike="noStrike" baseline="0" dirty="0">
                <a:latin typeface="TimesNewRomanPSMT"/>
              </a:rPr>
              <a:t>2. The Temptation of Jesus (1) – Matthew 4:1–4 (Left Bottom)</a:t>
            </a:r>
          </a:p>
          <a:p>
            <a:pPr algn="l"/>
            <a:r>
              <a:rPr lang="en-US" sz="1800" b="0" i="0" u="none" strike="noStrike" baseline="0" dirty="0">
                <a:latin typeface="TimesNewRomanPSMT"/>
              </a:rPr>
              <a:t>3. Temptation (2) – Matt 4:5-7 (Right Bottom)</a:t>
            </a:r>
          </a:p>
          <a:p>
            <a:pPr algn="l"/>
            <a:r>
              <a:rPr lang="en-US" sz="1800" b="0" i="0" u="none" strike="noStrike" baseline="0" dirty="0">
                <a:latin typeface="TimesNewRomanPSMT"/>
              </a:rPr>
              <a:t>4. Temptation (3) – Matt 4:8-11 (Right Top)</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2025/04/25</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32-1</a:t>
            </a:r>
          </a:p>
        </p:txBody>
      </p:sp>
      <p:pic>
        <p:nvPicPr>
          <p:cNvPr id="5" name="Audio 4">
            <a:hlinkClick r:id="" action="ppaction://media"/>
            <a:extLst>
              <a:ext uri="{FF2B5EF4-FFF2-40B4-BE49-F238E27FC236}">
                <a16:creationId xmlns:a16="http://schemas.microsoft.com/office/drawing/2014/main" id="{4E247AF0-3FAC-9EDB-69BC-A1A99EC1B7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18D40956-C976-0203-ED8B-D28AA2921571}"/>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492"/>
    </mc:Choice>
    <mc:Fallback xmlns="">
      <p:transition spd="slow" advTm="3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CF2D4BB-6B6D-BCBD-89EF-15EAD4DB732C}"/>
              </a:ext>
            </a:extLst>
          </p:cNvPr>
          <p:cNvPicPr>
            <a:picLocks noChangeAspect="1"/>
          </p:cNvPicPr>
          <p:nvPr/>
        </p:nvPicPr>
        <p:blipFill rotWithShape="1">
          <a:blip r:embed="rId2"/>
          <a:srcRect b="261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A338B1EC-9B7C-76FD-0D20-6D890E6C7A9E}"/>
              </a:ext>
            </a:extLst>
          </p:cNvPr>
          <p:cNvSpPr txBox="1"/>
          <p:nvPr/>
        </p:nvSpPr>
        <p:spPr>
          <a:xfrm>
            <a:off x="582009" y="399977"/>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CFEC4D40-A8E1-67CE-C399-2483B95A086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3626C73-4065-E305-0A16-D171DB8C0BAE}"/>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5People went out to him from Jerusalem and all Judea and the whole region around the Jordan. 6Confessing their sins, they were baptized by him in the Jordan River.</a:t>
            </a:r>
            <a:endParaRPr lang="en-ZA" dirty="0"/>
          </a:p>
        </p:txBody>
      </p:sp>
      <p:sp>
        <p:nvSpPr>
          <p:cNvPr id="3" name="TextBox 2">
            <a:extLst>
              <a:ext uri="{FF2B5EF4-FFF2-40B4-BE49-F238E27FC236}">
                <a16:creationId xmlns:a16="http://schemas.microsoft.com/office/drawing/2014/main" id="{6910875C-BC6D-8E69-CDAF-A136231660F7}"/>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5དེའི་དུས༌སུ། ཡེ་རུ་སཱ་ལེམ༌དང༌། ཡ་ཧུ་དཱའི་ཡུལ་ཡོངས༌དང༌། ཡོར་དན་གཙང་པོའི་མཐའ་འཁོར་དུ་ཡོད་པའི་མི་ཐམས་ཅད་ཁོང་གི་དྲུང་དུ་སོང༌ནས། 6རང་གི་སྡིག་པ་མཐོལ་བཤགས་བྱས་པ་དང་ཡོར་དན་གཙང་པོ་ལ་ཞུགས་ཤིང་ཁོང་གིས་ཀྱང་དེ་རྣམས་ལ་ཁྲུས་གསོལ་མཛད༌དོ།།</a:t>
            </a:r>
            <a:endParaRPr lang="en-ZA" dirty="0"/>
          </a:p>
        </p:txBody>
      </p:sp>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14868"/>
    </mc:Choice>
    <mc:Fallback xmlns="">
      <p:transition spd="slow" advTm="14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A3EA1C9-7457-736D-E2CD-C08BD26B6A84}"/>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246D7FC1-584A-E70E-24AF-55DF5E3F88B1}"/>
              </a:ext>
            </a:extLst>
          </p:cNvPr>
          <p:cNvSpPr txBox="1"/>
          <p:nvPr/>
        </p:nvSpPr>
        <p:spPr>
          <a:xfrm>
            <a:off x="278112" y="261431"/>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3:5,6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DD26C72B-6E39-53BC-7571-A1A77C2473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474E868-4714-868E-062C-FFF12BD6BEFB}"/>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7But when John saw many of the Pharisees and Sadducees coming to his place of baptism, he said to them, “You brood of vipers, who warned you to flee from the coming wrath? 8Produce fruit, then, in keeping with repentance. </a:t>
            </a:r>
            <a:endParaRPr lang="en-ZA" sz="3600" dirty="0"/>
          </a:p>
        </p:txBody>
      </p:sp>
      <p:sp>
        <p:nvSpPr>
          <p:cNvPr id="3" name="TextBox 2">
            <a:extLst>
              <a:ext uri="{FF2B5EF4-FFF2-40B4-BE49-F238E27FC236}">
                <a16:creationId xmlns:a16="http://schemas.microsoft.com/office/drawing/2014/main" id="{B2452A0E-4589-D9A9-BE9A-2C7A660BE52F}"/>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7འོན༌ཀྱང༌། ཡོ་ཧ་ནན་གྱིས་ཕ་རུ་ཤི་པ་དང་སཱ་ཅུ་སེ་པ་མང་པོ་ཞིག་རང་ཉིད་ཀྱི་ཁྲུས་གསོལ་མཛད་པའི་གནས་ལ་ཡོང་བ་གཟིགས༌ཏེ། ཁོང་གིས་མི་དེ་རྣམས་ལ་འདི་སྐད༌དུ། དུག་སྦྲུལ་གྱི་རྒྱུད་ཁྱོད་རྣམས་ལ་སུ་ཞིག་གིས་མ་འོངས་པའི་ཐུགས་ཁྲོ་ལས་འབྲོ་བར་བསྟན༌ནམ། 8དེ་བས་ན་ཁྱོད་ཅག་གིས་འགྱོད་བཤགས་དང་མཐུན་པའི་འབྲས་བུ་ལེགས་པོར་སྐྱེད༌ཅིག</a:t>
            </a:r>
            <a:endParaRPr lang="en-ZA" dirty="0"/>
          </a:p>
        </p:txBody>
      </p:sp>
    </p:spTree>
    <p:extLst>
      <p:ext uri="{BB962C8B-B14F-4D97-AF65-F5344CB8AC3E}">
        <p14:creationId xmlns:p14="http://schemas.microsoft.com/office/powerpoint/2010/main" val="3480811105"/>
      </p:ext>
    </p:extLst>
  </p:cSld>
  <p:clrMapOvr>
    <a:masterClrMapping/>
  </p:clrMapOvr>
  <mc:AlternateContent xmlns:mc="http://schemas.openxmlformats.org/markup-compatibility/2006" xmlns:p14="http://schemas.microsoft.com/office/powerpoint/2010/main">
    <mc:Choice Requires="p14">
      <p:transition spd="slow" p14:dur="2000" advTm="17564"/>
    </mc:Choice>
    <mc:Fallback xmlns="">
      <p:transition spd="slow" advTm="17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F108373-4430-1862-9A11-5C61489C90E2}"/>
              </a:ext>
            </a:extLst>
          </p:cNvPr>
          <p:cNvPicPr>
            <a:picLocks noChangeAspect="1"/>
          </p:cNvPicPr>
          <p:nvPr/>
        </p:nvPicPr>
        <p:blipFill rotWithShape="1">
          <a:blip r:embed="rId2"/>
          <a:srcRect t="54" b="422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BF7AEF5E-B621-3B90-A9B2-490A9BA085CB}"/>
              </a:ext>
            </a:extLst>
          </p:cNvPr>
          <p:cNvSpPr txBox="1"/>
          <p:nvPr/>
        </p:nvSpPr>
        <p:spPr>
          <a:xfrm>
            <a:off x="278112" y="261431"/>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3:7,8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379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8D92F1C7-2CF8-A285-2802-58BB45B529A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BC76F45-4DAF-0F6C-5350-DE18CAB7F3D8}"/>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11I baptize you with water  for repentance, but after me will come One more powerful than I, whose sandals I am not worthy to carry. He will baptize you with the Holy Spirit and with fire.</a:t>
            </a:r>
            <a:endParaRPr lang="en-ZA" dirty="0"/>
          </a:p>
        </p:txBody>
      </p:sp>
      <p:sp>
        <p:nvSpPr>
          <p:cNvPr id="3" name="TextBox 2">
            <a:extLst>
              <a:ext uri="{FF2B5EF4-FFF2-40B4-BE49-F238E27FC236}">
                <a16:creationId xmlns:a16="http://schemas.microsoft.com/office/drawing/2014/main" id="{E70F4AC3-F21F-6247-E074-5533C0A2BA41}"/>
              </a:ext>
            </a:extLst>
          </p:cNvPr>
          <p:cNvSpPr txBox="1"/>
          <p:nvPr/>
        </p:nvSpPr>
        <p:spPr>
          <a:xfrm>
            <a:off x="5975132" y="0"/>
            <a:ext cx="6216868" cy="6858000"/>
          </a:xfrm>
          <a:prstGeom prst="rect">
            <a:avLst/>
          </a:prstGeom>
          <a:noFill/>
        </p:spPr>
        <p:txBody>
          <a:bodyPr wrap="square" rtlCol="0">
            <a:noAutofit/>
          </a:bodyPr>
          <a:lstStyle/>
          <a:p>
            <a:r>
              <a:rPr lang="bo-CN" sz="4800" dirty="0">
                <a:solidFill>
                  <a:srgbClr val="121212"/>
                </a:solidFill>
                <a:latin typeface="ArialMT"/>
              </a:rPr>
              <a:t>11ངས་ཁྱོད་རྣམས་ལ་ཆུ་ཡིས་ཁྲུས་གསོལ་བྱེད༌ཅིང༌། དེ་ནི་ཁྱོད་ཅག་གིས་འགྱོད་བཤགས་བྱེད་པའི་ཕྱིར་ཡིན༌མོད། འོན་ཀྱང་བདག་གི་རྗེས་སུ་བདག་ལས་ཀྱང་མཐུ་སྟོབས་ཆེ་བ་ཞིག་ཕེབས་ཡོང་ངེས༌ཏེ། ང་ནི་ཁོང་གི་ལྷམ་འཁྱེར་མཁན་དུའང་མི་འོས༌སོ། །ཁོང་གིས་ཁྱོད་ཅག་ལ་དམ་པའི་ཐུགས་ཉིད་དང་མེས་ཁྲུས་གསོལ་མཛད་པར༌འགྱུར། </a:t>
            </a:r>
            <a:endParaRPr lang="en-ZA" sz="1600" dirty="0"/>
          </a:p>
        </p:txBody>
      </p:sp>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18058"/>
    </mc:Choice>
    <mc:Fallback xmlns="">
      <p:transition spd="slow" advTm="18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0764076-467C-754C-F8E7-BF7EAA8F60A4}"/>
              </a:ext>
            </a:extLst>
          </p:cNvPr>
          <p:cNvPicPr>
            <a:picLocks noChangeAspect="1"/>
          </p:cNvPicPr>
          <p:nvPr/>
        </p:nvPicPr>
        <p:blipFill rotWithShape="1">
          <a:blip r:embed="rId2"/>
          <a:srcRect l="3538"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C6282537-0FAF-0671-BA69-2F0DF4C5C99E}"/>
              </a:ext>
            </a:extLst>
          </p:cNvPr>
          <p:cNvSpPr txBox="1"/>
          <p:nvPr/>
        </p:nvSpPr>
        <p:spPr>
          <a:xfrm>
            <a:off x="1910952" y="275286"/>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BE6679E8-1293-B290-E07D-808DF3B6D82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2623DC5-2292-AC6C-9E3C-8E5681EC7C22}"/>
              </a:ext>
            </a:extLst>
          </p:cNvPr>
          <p:cNvSpPr txBox="1"/>
          <p:nvPr/>
        </p:nvSpPr>
        <p:spPr>
          <a:xfrm>
            <a:off x="0" y="0"/>
            <a:ext cx="5975131" cy="6858000"/>
          </a:xfrm>
          <a:prstGeom prst="rect">
            <a:avLst/>
          </a:prstGeom>
          <a:noFill/>
        </p:spPr>
        <p:txBody>
          <a:bodyPr wrap="square" rtlCol="0">
            <a:noAutofit/>
          </a:bodyPr>
          <a:lstStyle/>
          <a:p>
            <a:r>
              <a:rPr lang="en-US" sz="5400" b="0" i="0" dirty="0">
                <a:solidFill>
                  <a:srgbClr val="121212"/>
                </a:solidFill>
                <a:effectLst/>
                <a:latin typeface="ArialMT"/>
              </a:rPr>
              <a:t>13At that time Jesus came from Galilee to the Jordan to be baptized by John. </a:t>
            </a:r>
            <a:endParaRPr lang="en-ZA" sz="2800" dirty="0"/>
          </a:p>
        </p:txBody>
      </p:sp>
      <p:sp>
        <p:nvSpPr>
          <p:cNvPr id="5" name="TextBox 4">
            <a:extLst>
              <a:ext uri="{FF2B5EF4-FFF2-40B4-BE49-F238E27FC236}">
                <a16:creationId xmlns:a16="http://schemas.microsoft.com/office/drawing/2014/main" id="{836F9ABF-B166-0C78-E4AD-1FF6B6255D9A}"/>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13དེའི་དུས༌སུ། ཁྲུས་འཐོབ་པའི༌ཕྱིར། སྐྱབས་མགོན་ཡེ་ཤུ་ཁོང་ཉིད་ག་ལིལ་ཡུལ་ནས་ཡོར་དན་གཙང་པོའི་འགྲམ་དུ་ཁྲུས་གསོལ་མཁན་ཡོ་ཧ་ནན་གྱི་གམ་དུ་བྱོན༌ནའང༌།</a:t>
            </a:r>
            <a:endParaRPr lang="en-ZA" sz="2000" dirty="0"/>
          </a:p>
        </p:txBody>
      </p:sp>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8488"/>
    </mc:Choice>
    <mc:Fallback xmlns="">
      <p:transition spd="slow" advTm="8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7A6BED5E-15D0-0F67-70C9-CDE58C4D1F61}"/>
              </a:ext>
            </a:extLst>
          </p:cNvPr>
          <p:cNvPicPr>
            <a:picLocks noChangeAspect="1"/>
          </p:cNvPicPr>
          <p:nvPr/>
        </p:nvPicPr>
        <p:blipFill>
          <a:blip r:embed="rId2"/>
          <a:stretch>
            <a:fillRect/>
          </a:stretch>
        </p:blipFill>
        <p:spPr>
          <a:xfrm>
            <a:off x="-1" y="-126179"/>
            <a:ext cx="12188951" cy="6984180"/>
          </a:xfrm>
          <a:prstGeom prst="rect">
            <a:avLst/>
          </a:prstGeom>
        </p:spPr>
      </p:pic>
      <p:sp>
        <p:nvSpPr>
          <p:cNvPr id="2" name="TextBox 1">
            <a:extLst>
              <a:ext uri="{FF2B5EF4-FFF2-40B4-BE49-F238E27FC236}">
                <a16:creationId xmlns:a16="http://schemas.microsoft.com/office/drawing/2014/main" id="{6177E568-1FDB-5115-28FF-1B6D162DBD98}"/>
              </a:ext>
            </a:extLst>
          </p:cNvPr>
          <p:cNvSpPr txBox="1"/>
          <p:nvPr/>
        </p:nvSpPr>
        <p:spPr>
          <a:xfrm>
            <a:off x="498881" y="289141"/>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880616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70FD0589-08C0-23CC-1AA7-3324143EFA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7" name="TextBox 6">
            <a:extLst>
              <a:ext uri="{FF2B5EF4-FFF2-40B4-BE49-F238E27FC236}">
                <a16:creationId xmlns:a16="http://schemas.microsoft.com/office/drawing/2014/main" id="{18176C31-4002-A20E-1D34-FD1F956C9C88}"/>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14But John tried to prevent Him, saying, “I need to be baptized by You, and do You come to me?”</a:t>
            </a:r>
            <a:endParaRPr lang="en-ZA" sz="2000" dirty="0"/>
          </a:p>
        </p:txBody>
      </p:sp>
      <p:sp>
        <p:nvSpPr>
          <p:cNvPr id="8" name="TextBox 7">
            <a:extLst>
              <a:ext uri="{FF2B5EF4-FFF2-40B4-BE49-F238E27FC236}">
                <a16:creationId xmlns:a16="http://schemas.microsoft.com/office/drawing/2014/main" id="{EC76A424-DA43-2574-EF65-CDB56E220192}"/>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14ཡོ་ཧ་ནན་གྱིས་དེ་འགོག་པར་བསམས༌ཏེ། ང་རང་ལ་ཁྱེད་ནས་ཁྲུས་འཐོབ་དགོས་ཀྱང་ཁྱེད་རང་བདག་གི་གམ་དུ་ཕེབས་པ་ཡིན་ནམ་ཞེས་ཞུས་པ༌ལ། </a:t>
            </a:r>
            <a:endParaRPr lang="en-ZA" sz="2000" dirty="0"/>
          </a:p>
        </p:txBody>
      </p:sp>
    </p:spTree>
    <p:extLst>
      <p:ext uri="{BB962C8B-B14F-4D97-AF65-F5344CB8AC3E}">
        <p14:creationId xmlns:p14="http://schemas.microsoft.com/office/powerpoint/2010/main" val="3486624237"/>
      </p:ext>
    </p:extLst>
  </p:cSld>
  <p:clrMapOvr>
    <a:masterClrMapping/>
  </p:clrMapOvr>
  <mc:AlternateContent xmlns:mc="http://schemas.openxmlformats.org/markup-compatibility/2006" xmlns:p14="http://schemas.microsoft.com/office/powerpoint/2010/main">
    <mc:Choice Requires="p14">
      <p:transition spd="slow" p14:dur="2000" advTm="9135"/>
    </mc:Choice>
    <mc:Fallback xmlns="">
      <p:transition spd="slow" advTm="9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D5884BDC-9AEE-1E9F-4079-4120FE8A42C1}"/>
              </a:ext>
            </a:extLst>
          </p:cNvPr>
          <p:cNvPicPr>
            <a:picLocks noChangeAspect="1"/>
          </p:cNvPicPr>
          <p:nvPr/>
        </p:nvPicPr>
        <p:blipFill rotWithShape="1">
          <a:blip r:embed="rId2"/>
          <a:srcRect b="90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86B7B6A7-2A8F-5B65-56B4-9F6CF3AA1CA4}"/>
              </a:ext>
            </a:extLst>
          </p:cNvPr>
          <p:cNvSpPr txBox="1"/>
          <p:nvPr/>
        </p:nvSpPr>
        <p:spPr>
          <a:xfrm>
            <a:off x="2743200" y="2709334"/>
            <a:ext cx="9787466" cy="3979333"/>
          </a:xfrm>
          <a:prstGeom prst="rect">
            <a:avLst/>
          </a:prstGeom>
          <a:noFill/>
        </p:spPr>
        <p:txBody>
          <a:bodyPr wrap="square" rtlCol="0">
            <a:noAutofit/>
          </a:bodyPr>
          <a:lstStyle/>
          <a:p>
            <a:pPr algn="ctr"/>
            <a:r>
              <a:rPr lang="bo-CN" sz="8000" b="1" cap="all" dirty="0">
                <a:solidFill>
                  <a:schemeClr val="bg1"/>
                </a:solidFill>
                <a:effectLst>
                  <a:outerShdw blurRad="38100" dist="38100" dir="2700000" algn="tl">
                    <a:srgbClr val="000000">
                      <a:alpha val="43137"/>
                    </a:srgbClr>
                  </a:outerShdw>
                </a:effectLst>
                <a:latin typeface="ArialMT"/>
              </a:rPr>
              <a:t>མད་ཐཱ 3</a:t>
            </a:r>
          </a:p>
          <a:p>
            <a:r>
              <a:rPr lang="bo-CN" sz="8000" b="1" dirty="0">
                <a:solidFill>
                  <a:schemeClr val="bg1"/>
                </a:solidFill>
                <a:effectLst>
                  <a:outerShdw blurRad="38100" dist="38100" dir="2700000" algn="tl">
                    <a:srgbClr val="000000">
                      <a:alpha val="43137"/>
                    </a:srgbClr>
                  </a:outerShdw>
                </a:effectLst>
                <a:latin typeface="ArialMT"/>
              </a:rPr>
              <a:t>ཁྲུས་གསོལ་མཁན་ཡོ་ཧ་ནན་གྱིས་གཙོ་བོ་ཡེ་ཤུའི་ཕེབས་ལམ་སྟ་གོན་མཛད༌པ།</a:t>
            </a:r>
          </a:p>
          <a:p>
            <a:endParaRPr lang="en-ZA" dirty="0"/>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1B85796-669E-F65F-51ED-1206F8E6C42C}"/>
              </a:ext>
            </a:extLst>
          </p:cNvPr>
          <p:cNvPicPr>
            <a:picLocks noChangeAspect="1"/>
          </p:cNvPicPr>
          <p:nvPr/>
        </p:nvPicPr>
        <p:blipFill>
          <a:blip r:embed="rId2"/>
          <a:stretch>
            <a:fillRect/>
          </a:stretch>
        </p:blipFill>
        <p:spPr>
          <a:xfrm>
            <a:off x="1" y="0"/>
            <a:ext cx="12191999" cy="7365133"/>
          </a:xfrm>
          <a:prstGeom prst="rect">
            <a:avLst/>
          </a:prstGeom>
        </p:spPr>
      </p:pic>
      <p:sp>
        <p:nvSpPr>
          <p:cNvPr id="2" name="TextBox 1">
            <a:extLst>
              <a:ext uri="{FF2B5EF4-FFF2-40B4-BE49-F238E27FC236}">
                <a16:creationId xmlns:a16="http://schemas.microsoft.com/office/drawing/2014/main" id="{1A7F3976-729C-38F0-F57B-C77F508675EC}"/>
              </a:ext>
            </a:extLst>
          </p:cNvPr>
          <p:cNvSpPr txBox="1"/>
          <p:nvPr/>
        </p:nvSpPr>
        <p:spPr>
          <a:xfrm>
            <a:off x="651283" y="330704"/>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430971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338AC932-D0E3-3D0D-2857-C1E6016310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18E87B7-747B-377F-028A-186C0D1C6BAE}"/>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15“Let it be so now,” Jesus replied. “It is fitting for us to fulfill all righteousness in this way.” Then John permitted Him.</a:t>
            </a:r>
            <a:endParaRPr lang="en-ZA" dirty="0"/>
          </a:p>
        </p:txBody>
      </p:sp>
      <p:sp>
        <p:nvSpPr>
          <p:cNvPr id="3" name="TextBox 2">
            <a:extLst>
              <a:ext uri="{FF2B5EF4-FFF2-40B4-BE49-F238E27FC236}">
                <a16:creationId xmlns:a16="http://schemas.microsoft.com/office/drawing/2014/main" id="{E931F3A7-07F9-646A-E6A6-AC3C38CEA795}"/>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15སྐྱབས་མགོན་ཡེ་ཤུས་འདི་སྐད༌དུ། ད་ལྟ་ང་རང་ཁྲུས་ལ་ཞུགས་སུ་ཆུག༌དང༌། དྲང་བདེན་ཐམས་ཅད་བསྒྲུབ་པའི་ཕྱིར་ངེད་རྣམས་ཀྱིས་འདི་ལྟར་བྱེད་རུང་བ་ཡིན་ཞེས་གསུངས་པ་ན་ཡོ་ཧ་ནན་གྱིས་ཀྱང་ཁས་བླངས༌སོ།།</a:t>
            </a:r>
            <a:endParaRPr lang="en-ZA" dirty="0"/>
          </a:p>
        </p:txBody>
      </p:sp>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11736"/>
    </mc:Choice>
    <mc:Fallback xmlns="">
      <p:transition spd="slow" advTm="11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25CE3FB-ED48-63A3-5C02-CC74ACEC00E1}"/>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BEC4DCCF-6C9A-8F46-8FB0-E38326EAB978}"/>
              </a:ext>
            </a:extLst>
          </p:cNvPr>
          <p:cNvSpPr txBox="1"/>
          <p:nvPr/>
        </p:nvSpPr>
        <p:spPr>
          <a:xfrm>
            <a:off x="2299973" y="330704"/>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3DE94F7E-8EF5-4209-9FBA-3946D322327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AAFDACE1-2540-CBAA-0B75-945E380658A0}"/>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16As soon as Jesus was baptized, He went up out of the water. Suddenly the heavens were opened, and He saw  the Spirit of God descending like a dove and resting on Him.</a:t>
            </a:r>
            <a:endParaRPr lang="en-ZA" dirty="0"/>
          </a:p>
        </p:txBody>
      </p:sp>
      <p:sp>
        <p:nvSpPr>
          <p:cNvPr id="5" name="TextBox 4">
            <a:extLst>
              <a:ext uri="{FF2B5EF4-FFF2-40B4-BE49-F238E27FC236}">
                <a16:creationId xmlns:a16="http://schemas.microsoft.com/office/drawing/2014/main" id="{4A8583E2-46B1-047C-24DF-FA2A91353B5C}"/>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16དེ་ནས་སྐྱབས་མགོན་ཡེ་ཤུར་ཁྲུས་གསོལ་ཐོབ་སྟེ་ཆུ་ལས་ཡར་བུད་མ་ཐག་ཏུ་ནམ་མཁའི་སྒོ་ཕྱེ༌ཞིང༌། དཀོན་མཆོག་གི་ཐུགས་ཉིད་ནི་བྱ་ཕུག་རོན་གྱི་གཟུགས་ཀྱིས་རང་ཉིད་ཀྱི་ལུས་སྟེང་ལ་དངོས་སུ་བབས་པ་ཁོང་གིས༌གཟིགས། </a:t>
            </a:r>
            <a:endParaRPr lang="en-ZA" dirty="0"/>
          </a:p>
        </p:txBody>
      </p:sp>
    </p:spTree>
    <p:extLst>
      <p:ext uri="{BB962C8B-B14F-4D97-AF65-F5344CB8AC3E}">
        <p14:creationId xmlns:p14="http://schemas.microsoft.com/office/powerpoint/2010/main" val="4049696417"/>
      </p:ext>
    </p:extLst>
  </p:cSld>
  <p:clrMapOvr>
    <a:masterClrMapping/>
  </p:clrMapOvr>
  <mc:AlternateContent xmlns:mc="http://schemas.openxmlformats.org/markup-compatibility/2006" xmlns:p14="http://schemas.microsoft.com/office/powerpoint/2010/main">
    <mc:Choice Requires="p14">
      <p:transition spd="slow" p14:dur="2000" advTm="10180"/>
    </mc:Choice>
    <mc:Fallback xmlns="">
      <p:transition spd="slow" advTm="10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F4E133F-B9A7-8649-B393-98E88A93611B}"/>
              </a:ext>
            </a:extLst>
          </p:cNvPr>
          <p:cNvPicPr>
            <a:picLocks noChangeAspect="1"/>
          </p:cNvPicPr>
          <p:nvPr/>
        </p:nvPicPr>
        <p:blipFill rotWithShape="1">
          <a:blip r:embed="rId2"/>
          <a:srcRect l="2649"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5CBADD92-88D8-397A-9CEC-EE953391DC9B}"/>
              </a:ext>
            </a:extLst>
          </p:cNvPr>
          <p:cNvSpPr txBox="1"/>
          <p:nvPr/>
        </p:nvSpPr>
        <p:spPr>
          <a:xfrm>
            <a:off x="278112" y="330704"/>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03463259-49C1-52CB-7E4F-77BEE86F8C5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D15CEF2-51BC-16DA-8E1C-A2BE1FC45084}"/>
              </a:ext>
            </a:extLst>
          </p:cNvPr>
          <p:cNvSpPr txBox="1"/>
          <p:nvPr/>
        </p:nvSpPr>
        <p:spPr>
          <a:xfrm>
            <a:off x="0" y="0"/>
            <a:ext cx="5975131" cy="6858000"/>
          </a:xfrm>
          <a:prstGeom prst="rect">
            <a:avLst/>
          </a:prstGeom>
          <a:noFill/>
        </p:spPr>
        <p:txBody>
          <a:bodyPr wrap="square" rtlCol="0">
            <a:noAutofit/>
          </a:bodyPr>
          <a:lstStyle/>
          <a:p>
            <a:r>
              <a:rPr lang="en-US" sz="5400" dirty="0">
                <a:solidFill>
                  <a:srgbClr val="121212"/>
                </a:solidFill>
                <a:latin typeface="ArialMT"/>
              </a:rPr>
              <a:t>17And a voice from heaven said, “This is My beloved Son, in whom I am well pleased!”</a:t>
            </a:r>
            <a:endParaRPr lang="en-ZA" sz="5400" dirty="0"/>
          </a:p>
        </p:txBody>
      </p:sp>
      <p:sp>
        <p:nvSpPr>
          <p:cNvPr id="3" name="TextBox 2">
            <a:extLst>
              <a:ext uri="{FF2B5EF4-FFF2-40B4-BE49-F238E27FC236}">
                <a16:creationId xmlns:a16="http://schemas.microsoft.com/office/drawing/2014/main" id="{55FF8A03-7279-34FB-F56F-712E39C1BF46}"/>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17ཡང་ནམ་མཁའི་ཞིང་ཁམས་ནས་སྐད་སྒྲ་ཞིག་གྲགས༌ཏེ། འདི་ནི་ང་ཡི་གཅེས་པའི་བུ་ཡིན༌ཞིང༌། ང་རང་ཁོ་ལ་ཤིན་ཏུ་དགའ་ཞེས་གསུངས༌སོ།།</a:t>
            </a:r>
            <a:endParaRPr lang="en-ZA" dirty="0"/>
          </a:p>
        </p:txBody>
      </p:sp>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8743"/>
    </mc:Choice>
    <mc:Fallback xmlns="">
      <p:transition spd="slow" advTm="8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6CFBEC5-6DD5-87EE-BAD7-4F4A723C2C57}"/>
              </a:ext>
            </a:extLst>
          </p:cNvPr>
          <p:cNvPicPr>
            <a:picLocks noChangeAspect="1"/>
          </p:cNvPicPr>
          <p:nvPr/>
        </p:nvPicPr>
        <p:blipFill rotWithShape="1">
          <a:blip r:embed="rId2"/>
          <a:srcRect b="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1A4F999D-22E8-CE96-5803-4E55C8AB0B43}"/>
              </a:ext>
            </a:extLst>
          </p:cNvPr>
          <p:cNvSpPr txBox="1"/>
          <p:nvPr/>
        </p:nvSpPr>
        <p:spPr>
          <a:xfrm>
            <a:off x="512736" y="261431"/>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14328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IN" sz="4000" b="1" i="0" u="none" strike="noStrike" baseline="0" dirty="0">
                <a:latin typeface="TimesNewRomanPS-BoldMT"/>
              </a:rPr>
              <a:t>32 Jesus Baptized</a:t>
            </a:r>
          </a:p>
          <a:p>
            <a:pPr algn="l"/>
            <a:r>
              <a:rPr lang="en-US" sz="4000" b="0" i="0" u="none" strike="noStrike" baseline="0" dirty="0">
                <a:latin typeface="TimesNewRomanPSMT"/>
              </a:rPr>
              <a:t>1. John Baptizes Jesus - Matthew 3:1 – 17 (Left Top)</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མད་ཐཱ 3</a:t>
            </a:r>
          </a:p>
          <a:p>
            <a:r>
              <a:rPr lang="bo-CN" sz="8000" b="1" dirty="0">
                <a:solidFill>
                  <a:srgbClr val="121212"/>
                </a:solidFill>
                <a:latin typeface="ArialMT"/>
              </a:rPr>
              <a:t>ཁྲུས་གསོལ་མཁན་ཡོ་ཧ་ནན་གྱིས་གཙོ་བོ་ཡེ་ཤུའི་ཕེབས་ལམ་སྟ་གོན་མཛད༌པ།</a:t>
            </a:r>
          </a:p>
          <a:p>
            <a:endParaRPr lang="en-ZA" dirty="0"/>
          </a:p>
        </p:txBody>
      </p:sp>
      <p:pic>
        <p:nvPicPr>
          <p:cNvPr id="2" name="Audio 1">
            <a:hlinkClick r:id="" action="ppaction://media"/>
            <a:extLst>
              <a:ext uri="{FF2B5EF4-FFF2-40B4-BE49-F238E27FC236}">
                <a16:creationId xmlns:a16="http://schemas.microsoft.com/office/drawing/2014/main" id="{BBB01CFE-4B00-63C3-A488-DCA472D6DE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6883"/>
    </mc:Choice>
    <mc:Fallback xmlns="">
      <p:transition spd="slow" advTm="6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884BDC-9AEE-1E9F-4079-4120FE8A42C1}"/>
              </a:ext>
            </a:extLst>
          </p:cNvPr>
          <p:cNvPicPr>
            <a:picLocks noChangeAspect="1"/>
          </p:cNvPicPr>
          <p:nvPr/>
        </p:nvPicPr>
        <p:blipFill rotWithShape="1">
          <a:blip r:embed="rId2"/>
          <a:srcRect b="90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3AF1F09D-B14D-9DF1-3855-6BCDF3D4C183}"/>
              </a:ext>
            </a:extLst>
          </p:cNvPr>
          <p:cNvSpPr txBox="1"/>
          <p:nvPr/>
        </p:nvSpPr>
        <p:spPr>
          <a:xfrm>
            <a:off x="2822714" y="2222029"/>
            <a:ext cx="9787466" cy="3979333"/>
          </a:xfrm>
          <a:prstGeom prst="rect">
            <a:avLst/>
          </a:prstGeom>
          <a:noFill/>
        </p:spPr>
        <p:txBody>
          <a:bodyPr wrap="square" rtlCol="0">
            <a:noAutofit/>
          </a:bodyPr>
          <a:lstStyle/>
          <a:p>
            <a:pPr algn="ctr"/>
            <a:r>
              <a:rPr lang="bo-CN" sz="8000" b="1" cap="all" dirty="0">
                <a:solidFill>
                  <a:schemeClr val="bg1"/>
                </a:solidFill>
                <a:effectLst>
                  <a:outerShdw blurRad="38100" dist="38100" dir="2700000" algn="tl">
                    <a:srgbClr val="000000">
                      <a:alpha val="43137"/>
                    </a:srgbClr>
                  </a:outerShdw>
                </a:effectLst>
                <a:latin typeface="ArialMT"/>
              </a:rPr>
              <a:t>མད་ཐཱ 3</a:t>
            </a:r>
          </a:p>
          <a:p>
            <a:r>
              <a:rPr lang="bo-CN" sz="8000" b="1" dirty="0">
                <a:solidFill>
                  <a:schemeClr val="bg1"/>
                </a:solidFill>
                <a:effectLst>
                  <a:outerShdw blurRad="38100" dist="38100" dir="2700000" algn="tl">
                    <a:srgbClr val="000000">
                      <a:alpha val="43137"/>
                    </a:srgbClr>
                  </a:outerShdw>
                </a:effectLst>
                <a:latin typeface="ArialMT"/>
              </a:rPr>
              <a:t>ཁྲུས་གསོལ་མཁན་ཡོ་ཧ་ནན་གྱིས་གཙོ་བོ་ཡེ་ཤུའི་ཕེབས་ལམ་སྟ་གོན་མཛད༌པ།</a:t>
            </a:r>
          </a:p>
          <a:p>
            <a:endParaRPr lang="en-ZA" dirty="0"/>
          </a:p>
        </p:txBody>
      </p:sp>
      <p:sp>
        <p:nvSpPr>
          <p:cNvPr id="8" name="TextBox 7">
            <a:extLst>
              <a:ext uri="{FF2B5EF4-FFF2-40B4-BE49-F238E27FC236}">
                <a16:creationId xmlns:a16="http://schemas.microsoft.com/office/drawing/2014/main" id="{012A780E-96F2-7D85-04D4-68A7DB5423F6}"/>
              </a:ext>
            </a:extLst>
          </p:cNvPr>
          <p:cNvSpPr txBox="1"/>
          <p:nvPr/>
        </p:nvSpPr>
        <p:spPr>
          <a:xfrm>
            <a:off x="826770" y="5841317"/>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361280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77ABF137-3EC2-A267-FFB9-869DCFAE0C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864FEF3-7B8B-1469-B543-20579C09BE1B}"/>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1In those days John the Baptist came, preaching in the wilderness of Judea 2and saying, “Repent, for the kingdom of heaven is near.” </a:t>
            </a:r>
            <a:endParaRPr lang="en-ZA" dirty="0"/>
          </a:p>
        </p:txBody>
      </p:sp>
      <p:sp>
        <p:nvSpPr>
          <p:cNvPr id="3" name="TextBox 2">
            <a:extLst>
              <a:ext uri="{FF2B5EF4-FFF2-40B4-BE49-F238E27FC236}">
                <a16:creationId xmlns:a16="http://schemas.microsoft.com/office/drawing/2014/main" id="{0665AC9B-01C6-01FE-49D5-AB666F3BADE1}"/>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1དེའི་དུས༌སུ། ཁྲུས་གསོལ་མཁན་ཡོ་ཧ་ནན་ཞེས་བྱ་བ་ཡ་ཧུ་དཱའི་ཡུལ་གྱི་དབེན་གནས་སུ་བྱོན་ཏེ་ཆོས་བསྒྲགས༌ཤིང༌། 2ནམ་མཁའི་རྒྱལ་སྲིད་ཉེ་བར་སླེབས་པས་ཁྱོད་རྣམས་ཀྱིས་འགྱོད་བཤགས་བྱོས་ཤིག་ཅེས་གསུངས༌སོ།། </a:t>
            </a:r>
            <a:endParaRPr lang="en-ZA" dirty="0"/>
          </a:p>
        </p:txBody>
      </p:sp>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2113"/>
    </mc:Choice>
    <mc:Fallback xmlns="">
      <p:transition spd="slow" advTm="12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F9F25FE-8A2F-552B-1730-480ADC1CCCCB}"/>
              </a:ext>
            </a:extLst>
          </p:cNvPr>
          <p:cNvPicPr>
            <a:picLocks noChangeAspect="1"/>
          </p:cNvPicPr>
          <p:nvPr/>
        </p:nvPicPr>
        <p:blipFill rotWithShape="1">
          <a:blip r:embed="rId2"/>
          <a:srcRect t="117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C181EDA8-80A6-B0C6-5888-5F4C1B61606B}"/>
              </a:ext>
            </a:extLst>
          </p:cNvPr>
          <p:cNvSpPr txBox="1"/>
          <p:nvPr/>
        </p:nvSpPr>
        <p:spPr>
          <a:xfrm>
            <a:off x="498883" y="330704"/>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293FA33E-E562-94C9-A845-CD0120F9B5A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6668001-043D-252D-0881-7AD262450BBC}"/>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3This is he who was spoken of through the prophet Isaiah:</a:t>
            </a:r>
          </a:p>
          <a:p>
            <a:r>
              <a:rPr lang="en-US" sz="4000" dirty="0">
                <a:solidFill>
                  <a:srgbClr val="121212"/>
                </a:solidFill>
                <a:latin typeface="ArialMT"/>
              </a:rPr>
              <a:t>“A voice of one calling in the wilderness,</a:t>
            </a:r>
          </a:p>
          <a:p>
            <a:r>
              <a:rPr lang="en-US" sz="4000" dirty="0">
                <a:solidFill>
                  <a:srgbClr val="121212"/>
                </a:solidFill>
                <a:latin typeface="ArialMT"/>
              </a:rPr>
              <a:t>‘Prepare the way for the Lord,</a:t>
            </a:r>
          </a:p>
          <a:p>
            <a:r>
              <a:rPr lang="en-US" sz="4000" dirty="0">
                <a:solidFill>
                  <a:srgbClr val="121212"/>
                </a:solidFill>
                <a:latin typeface="ArialMT"/>
              </a:rPr>
              <a:t>make straight paths for Him.’”</a:t>
            </a:r>
            <a:endParaRPr lang="en-ZA" dirty="0"/>
          </a:p>
        </p:txBody>
      </p:sp>
      <p:sp>
        <p:nvSpPr>
          <p:cNvPr id="3" name="TextBox 2">
            <a:extLst>
              <a:ext uri="{FF2B5EF4-FFF2-40B4-BE49-F238E27FC236}">
                <a16:creationId xmlns:a16="http://schemas.microsoft.com/office/drawing/2014/main" id="{1C677F8B-9627-68A0-BC8B-C1D6D0D46DD8}"/>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3ཡོ་ཧ་ནན་ནི་ལུང་སྟོན་པ་ཡེ་ཤ་ཡཱ་ཡིས།</a:t>
            </a:r>
          </a:p>
          <a:p>
            <a:r>
              <a:rPr lang="bo-CN" sz="4800" dirty="0">
                <a:solidFill>
                  <a:srgbClr val="121212"/>
                </a:solidFill>
                <a:latin typeface="ArialMT"/>
              </a:rPr>
              <a:t>དབེན་སྟོང་ཡུལ་ནས་གྲགས་པའི་འབོད་སྒྲ༌ཡིས།།</a:t>
            </a:r>
          </a:p>
          <a:p>
            <a:r>
              <a:rPr lang="bo-CN" sz="4800" dirty="0">
                <a:solidFill>
                  <a:srgbClr val="121212"/>
                </a:solidFill>
                <a:latin typeface="ArialMT"/>
              </a:rPr>
              <a:t>གཙོ་བོའི་ཕེབས་ལམ་སྟ་གོན་བྱེད་པ༌དང༌།།</a:t>
            </a:r>
          </a:p>
          <a:p>
            <a:r>
              <a:rPr lang="bo-CN" sz="4800" dirty="0">
                <a:solidFill>
                  <a:srgbClr val="121212"/>
                </a:solidFill>
                <a:latin typeface="ArialMT"/>
              </a:rPr>
              <a:t>ཁོང་གི་གཤེགས་ལམ་དྲང་པོར་བཟོ་བར༌གྱིས།།</a:t>
            </a:r>
          </a:p>
          <a:p>
            <a:r>
              <a:rPr lang="bo-CN" sz="4800" dirty="0">
                <a:solidFill>
                  <a:srgbClr val="121212"/>
                </a:solidFill>
                <a:latin typeface="ArialMT"/>
              </a:rPr>
              <a:t>ཞེས་ལུང་བསྟན་པའི་སྐྱེས་བུ་དེ་ཡིན༌ནོ།། </a:t>
            </a:r>
          </a:p>
          <a:p>
            <a:endParaRPr lang="en-ZA" dirty="0"/>
          </a:p>
        </p:txBody>
      </p:sp>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4740"/>
    </mc:Choice>
    <mc:Fallback xmlns="">
      <p:transition spd="slow" advTm="14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4ACCE34-4261-1A75-DE92-7DAC313EDC01}"/>
              </a:ext>
            </a:extLst>
          </p:cNvPr>
          <p:cNvPicPr>
            <a:picLocks noChangeAspect="1"/>
          </p:cNvPicPr>
          <p:nvPr/>
        </p:nvPicPr>
        <p:blipFill rotWithShape="1">
          <a:blip r:embed="rId2"/>
          <a:srcRect t="965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F8B1FA56-DAC6-FFC7-21D8-5EC17AE16FBB}"/>
              </a:ext>
            </a:extLst>
          </p:cNvPr>
          <p:cNvSpPr txBox="1"/>
          <p:nvPr/>
        </p:nvSpPr>
        <p:spPr>
          <a:xfrm>
            <a:off x="568155" y="316849"/>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DAAFBF94-12DC-6F0C-4EFF-5EB50B8D417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82B8102-1FF6-6E69-2DCC-3B876F90B23A}"/>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4John wore a garment of camel’s hair, with a leather belt around his waist. His food was locusts and wild honey. </a:t>
            </a:r>
            <a:endParaRPr lang="en-ZA" dirty="0"/>
          </a:p>
        </p:txBody>
      </p:sp>
      <p:sp>
        <p:nvSpPr>
          <p:cNvPr id="5" name="TextBox 4">
            <a:extLst>
              <a:ext uri="{FF2B5EF4-FFF2-40B4-BE49-F238E27FC236}">
                <a16:creationId xmlns:a16="http://schemas.microsoft.com/office/drawing/2014/main" id="{DAE36248-079C-FF08-05D0-65687CB58FD6}"/>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4ཡང་ཡོ་ཧ་ནན་གྱིས་རྔ་རྩིད་ཀྱིས་བཟོས་པའི་ལྭ་བ་གྱོན་པ་དང་ཀོ་བའི་སྐ་རགས་བཅིངས་ཤིང་ཟས་ལ་འབུ་ཆ་ག་པ་དང་རི་སྐྱེས་སྦྲང་རྩི་སྤྱོད་པ༌ཡིན།</a:t>
            </a:r>
            <a:endParaRPr lang="en-ZA" dirty="0"/>
          </a:p>
        </p:txBody>
      </p:sp>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9042"/>
    </mc:Choice>
    <mc:Fallback xmlns="">
      <p:transition spd="slow" advTm="9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1723</TotalTime>
  <Words>1279</Words>
  <Application>Microsoft Office PowerPoint</Application>
  <PresentationFormat>Widescreen</PresentationFormat>
  <Paragraphs>66</Paragraphs>
  <Slides>26</Slides>
  <Notes>1</Notes>
  <HiddenSlides>0</HiddenSlides>
  <MMClips>13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26</vt:i4>
      </vt:variant>
    </vt:vector>
  </HeadingPairs>
  <TitlesOfParts>
    <vt:vector size="38"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2025-04-25T07:12:53Z</dcterms:modified>
</cp:coreProperties>
</file>