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9EB16-50AC-480A-9384-EA4A38AA9978}" v="1" dt="2025-05-15T07:40:41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81" d="100"/>
          <a:sy n="81" d="100"/>
        </p:scale>
        <p:origin x="53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6983E72-7BCE-4E64-930F-ABA5DBB53B63}"/>
    <pc:docChg chg="undo custSel modSld sldOrd">
      <pc:chgData name="Leonie Smith" userId="fed1330f33f5650e" providerId="LiveId" clId="{66983E72-7BCE-4E64-930F-ABA5DBB53B63}" dt="2022-08-27T06:48:29.400" v="111" actId="20577"/>
      <pc:docMkLst>
        <pc:docMk/>
      </pc:docMkLst>
      <pc:sldChg chg="addSp modSp mod">
        <pc:chgData name="Leonie Smith" userId="fed1330f33f5650e" providerId="LiveId" clId="{66983E72-7BCE-4E64-930F-ABA5DBB53B63}" dt="2022-08-27T06:43:07.310" v="51" actId="1076"/>
        <pc:sldMkLst>
          <pc:docMk/>
          <pc:sldMk cId="3261377596" sldId="438"/>
        </pc:sldMkLst>
      </pc:sldChg>
      <pc:sldChg chg="addSp modSp">
        <pc:chgData name="Leonie Smith" userId="fed1330f33f5650e" providerId="LiveId" clId="{66983E72-7BCE-4E64-930F-ABA5DBB53B63}" dt="2022-08-16T06:02:01.922" v="1"/>
        <pc:sldMkLst>
          <pc:docMk/>
          <pc:sldMk cId="3759221820" sldId="439"/>
        </pc:sldMkLst>
      </pc:sldChg>
      <pc:sldChg chg="addSp modSp mod">
        <pc:chgData name="Leonie Smith" userId="fed1330f33f5650e" providerId="LiveId" clId="{66983E72-7BCE-4E64-930F-ABA5DBB53B63}" dt="2022-08-27T06:43:01.576" v="50" actId="1076"/>
        <pc:sldMkLst>
          <pc:docMk/>
          <pc:sldMk cId="923867738" sldId="440"/>
        </pc:sldMkLst>
      </pc:sldChg>
      <pc:sldChg chg="addSp delSp modSp ord modTransition modAnim">
        <pc:chgData name="Leonie Smith" userId="fed1330f33f5650e" providerId="LiveId" clId="{66983E72-7BCE-4E64-930F-ABA5DBB53B63}" dt="2022-08-27T06:46:32.181" v="90"/>
        <pc:sldMkLst>
          <pc:docMk/>
          <pc:sldMk cId="3676245138" sldId="441"/>
        </pc:sldMkLst>
      </pc:sldChg>
      <pc:sldChg chg="addSp modSp mod">
        <pc:chgData name="Leonie Smith" userId="fed1330f33f5650e" providerId="LiveId" clId="{66983E72-7BCE-4E64-930F-ABA5DBB53B63}" dt="2022-08-27T06:46:38.484" v="93" actId="20577"/>
        <pc:sldMkLst>
          <pc:docMk/>
          <pc:sldMk cId="2180228365" sldId="442"/>
        </pc:sldMkLst>
      </pc:sldChg>
      <pc:sldChg chg="addSp modSp">
        <pc:chgData name="Leonie Smith" userId="fed1330f33f5650e" providerId="LiveId" clId="{66983E72-7BCE-4E64-930F-ABA5DBB53B63}" dt="2022-08-16T06:04:50.030" v="5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66983E72-7BCE-4E64-930F-ABA5DBB53B63}" dt="2022-08-16T06:06:36.287" v="8"/>
        <pc:sldMkLst>
          <pc:docMk/>
          <pc:sldMk cId="1718612039" sldId="444"/>
        </pc:sldMkLst>
      </pc:sldChg>
      <pc:sldChg chg="addSp delSp modSp modTransition modAnim">
        <pc:chgData name="Leonie Smith" userId="fed1330f33f5650e" providerId="LiveId" clId="{66983E72-7BCE-4E64-930F-ABA5DBB53B63}" dt="2022-08-16T06:08:36.177" v="13"/>
        <pc:sldMkLst>
          <pc:docMk/>
          <pc:sldMk cId="2166098122" sldId="445"/>
        </pc:sldMkLst>
      </pc:sldChg>
      <pc:sldChg chg="addSp delSp modSp mod">
        <pc:chgData name="Leonie Smith" userId="fed1330f33f5650e" providerId="LiveId" clId="{66983E72-7BCE-4E64-930F-ABA5DBB53B63}" dt="2022-08-27T06:47:22.122" v="100" actId="1076"/>
        <pc:sldMkLst>
          <pc:docMk/>
          <pc:sldMk cId="665805102" sldId="446"/>
        </pc:sldMkLst>
      </pc:sldChg>
      <pc:sldChg chg="addSp delSp modSp modTransition modAnim">
        <pc:chgData name="Leonie Smith" userId="fed1330f33f5650e" providerId="LiveId" clId="{66983E72-7BCE-4E64-930F-ABA5DBB53B63}" dt="2022-08-16T06:10:24.355" v="18"/>
        <pc:sldMkLst>
          <pc:docMk/>
          <pc:sldMk cId="2422728137" sldId="447"/>
        </pc:sldMkLst>
      </pc:sldChg>
      <pc:sldChg chg="addSp delSp modSp mod">
        <pc:chgData name="Leonie Smith" userId="fed1330f33f5650e" providerId="LiveId" clId="{66983E72-7BCE-4E64-930F-ABA5DBB53B63}" dt="2022-08-27T06:47:45.861" v="102" actId="1076"/>
        <pc:sldMkLst>
          <pc:docMk/>
          <pc:sldMk cId="843663555" sldId="448"/>
        </pc:sldMkLst>
      </pc:sldChg>
      <pc:sldChg chg="addSp delSp modSp modTransition modAnim">
        <pc:chgData name="Leonie Smith" userId="fed1330f33f5650e" providerId="LiveId" clId="{66983E72-7BCE-4E64-930F-ABA5DBB53B63}" dt="2022-08-16T06:12:15.702" v="25"/>
        <pc:sldMkLst>
          <pc:docMk/>
          <pc:sldMk cId="4160448636" sldId="449"/>
        </pc:sldMkLst>
      </pc:sldChg>
      <pc:sldChg chg="addSp delSp modSp mod">
        <pc:chgData name="Leonie Smith" userId="fed1330f33f5650e" providerId="LiveId" clId="{66983E72-7BCE-4E64-930F-ABA5DBB53B63}" dt="2022-08-27T06:48:02.037" v="105"/>
        <pc:sldMkLst>
          <pc:docMk/>
          <pc:sldMk cId="538051216" sldId="450"/>
        </pc:sldMkLst>
      </pc:sldChg>
      <pc:sldChg chg="addSp delSp modSp modTransition modAnim">
        <pc:chgData name="Leonie Smith" userId="fed1330f33f5650e" providerId="LiveId" clId="{66983E72-7BCE-4E64-930F-ABA5DBB53B63}" dt="2022-08-16T06:13:28.240" v="28"/>
        <pc:sldMkLst>
          <pc:docMk/>
          <pc:sldMk cId="283334129" sldId="453"/>
        </pc:sldMkLst>
      </pc:sldChg>
      <pc:sldChg chg="addSp delSp modSp mod">
        <pc:chgData name="Leonie Smith" userId="fed1330f33f5650e" providerId="LiveId" clId="{66983E72-7BCE-4E64-930F-ABA5DBB53B63}" dt="2022-08-27T06:48:10.282" v="106" actId="20577"/>
        <pc:sldMkLst>
          <pc:docMk/>
          <pc:sldMk cId="2511564658" sldId="454"/>
        </pc:sldMkLst>
      </pc:sldChg>
      <pc:sldChg chg="addSp delSp modSp modTransition modAnim">
        <pc:chgData name="Leonie Smith" userId="fed1330f33f5650e" providerId="LiveId" clId="{66983E72-7BCE-4E64-930F-ABA5DBB53B63}" dt="2022-08-16T06:16:46.044" v="38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66983E72-7BCE-4E64-930F-ABA5DBB53B63}" dt="2022-08-16T06:14:45.585" v="31"/>
        <pc:sldMkLst>
          <pc:docMk/>
          <pc:sldMk cId="4049696417" sldId="456"/>
        </pc:sldMkLst>
      </pc:sldChg>
      <pc:sldChg chg="addSp delSp modSp mod">
        <pc:chgData name="Leonie Smith" userId="fed1330f33f5650e" providerId="LiveId" clId="{66983E72-7BCE-4E64-930F-ABA5DBB53B63}" dt="2022-08-27T06:48:16.848" v="107" actId="20577"/>
        <pc:sldMkLst>
          <pc:docMk/>
          <pc:sldMk cId="2618424304" sldId="457"/>
        </pc:sldMkLst>
      </pc:sldChg>
      <pc:sldChg chg="addSp modSp mod">
        <pc:chgData name="Leonie Smith" userId="fed1330f33f5650e" providerId="LiveId" clId="{66983E72-7BCE-4E64-930F-ABA5DBB53B63}" dt="2022-08-27T06:48:22.807" v="109" actId="20577"/>
        <pc:sldMkLst>
          <pc:docMk/>
          <pc:sldMk cId="2789980734" sldId="458"/>
        </pc:sldMkLst>
      </pc:sldChg>
      <pc:sldChg chg="addSp modSp">
        <pc:chgData name="Leonie Smith" userId="fed1330f33f5650e" providerId="LiveId" clId="{66983E72-7BCE-4E64-930F-ABA5DBB53B63}" dt="2022-08-16T06:17:20.239" v="39"/>
        <pc:sldMkLst>
          <pc:docMk/>
          <pc:sldMk cId="783514268" sldId="459"/>
        </pc:sldMkLst>
      </pc:sldChg>
      <pc:sldChg chg="addSp modSp mod">
        <pc:chgData name="Leonie Smith" userId="fed1330f33f5650e" providerId="LiveId" clId="{66983E72-7BCE-4E64-930F-ABA5DBB53B63}" dt="2022-08-27T06:48:29.400" v="111" actId="20577"/>
        <pc:sldMkLst>
          <pc:docMk/>
          <pc:sldMk cId="2691432836" sldId="460"/>
        </pc:sldMkLst>
      </pc:sldChg>
      <pc:sldChg chg="addSp modSp modNotesTx">
        <pc:chgData name="Leonie Smith" userId="fed1330f33f5650e" providerId="LiveId" clId="{66983E72-7BCE-4E64-930F-ABA5DBB53B63}" dt="2022-08-17T05:05:30.478" v="43" actId="5793"/>
        <pc:sldMkLst>
          <pc:docMk/>
          <pc:sldMk cId="3596600315" sldId="468"/>
        </pc:sldMkLst>
      </pc:sldChg>
      <pc:sldChg chg="addSp delSp modSp mod">
        <pc:chgData name="Leonie Smith" userId="fed1330f33f5650e" providerId="LiveId" clId="{66983E72-7BCE-4E64-930F-ABA5DBB53B63}" dt="2022-08-27T06:46:48.669" v="94" actId="20577"/>
        <pc:sldMkLst>
          <pc:docMk/>
          <pc:sldMk cId="1283810288" sldId="469"/>
        </pc:sldMkLst>
      </pc:sldChg>
      <pc:sldChg chg="addSp delSp modSp mod">
        <pc:chgData name="Leonie Smith" userId="fed1330f33f5650e" providerId="LiveId" clId="{66983E72-7BCE-4E64-930F-ABA5DBB53B63}" dt="2022-08-27T06:46:56.515" v="95" actId="20577"/>
        <pc:sldMkLst>
          <pc:docMk/>
          <pc:sldMk cId="2068723898" sldId="470"/>
        </pc:sldMkLst>
      </pc:sldChg>
    </pc:docChg>
  </pc:docChgLst>
  <pc:docChgLst>
    <pc:chgData name="Alfred Smith" userId="3c60a3631c0db8ad" providerId="LiveId" clId="{067A7BF0-018A-489C-8BB7-75EA3791A9F0}"/>
    <pc:docChg chg="custSel modSld">
      <pc:chgData name="Alfred Smith" userId="3c60a3631c0db8ad" providerId="LiveId" clId="{067A7BF0-018A-489C-8BB7-75EA3791A9F0}" dt="2025-04-25T07:13:36.063" v="23"/>
      <pc:docMkLst>
        <pc:docMk/>
      </pc:docMkLst>
      <pc:sldChg chg="modSp">
        <pc:chgData name="Alfred Smith" userId="3c60a3631c0db8ad" providerId="LiveId" clId="{067A7BF0-018A-489C-8BB7-75EA3791A9F0}" dt="2025-04-25T07:13:36.063" v="23"/>
        <pc:sldMkLst>
          <pc:docMk/>
          <pc:sldMk cId="3261377596" sldId="438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3261377596" sldId="438"/>
            <ac:spMk id="2" creationId="{BA71192A-5811-3AC3-AB1D-86D428448628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3759221820" sldId="439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3759221820" sldId="439"/>
            <ac:spMk id="6" creationId="{416C064E-628E-47C0-A712-DB178FE9901E}"/>
          </ac:spMkLst>
        </pc:spChg>
      </pc:sldChg>
      <pc:sldChg chg="addSp modSp">
        <pc:chgData name="Alfred Smith" userId="3c60a3631c0db8ad" providerId="LiveId" clId="{067A7BF0-018A-489C-8BB7-75EA3791A9F0}" dt="2025-04-25T07:13:36.063" v="23"/>
        <pc:sldMkLst>
          <pc:docMk/>
          <pc:sldMk cId="923867738" sldId="44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923867738" sldId="440"/>
            <ac:spMk id="2" creationId="{4A307EE5-72A3-6F42-DF95-DA1FCCF9D506}"/>
          </ac:spMkLst>
        </pc:spChg>
        <pc:spChg chg="add mod">
          <ac:chgData name="Alfred Smith" userId="3c60a3631c0db8ad" providerId="LiveId" clId="{067A7BF0-018A-489C-8BB7-75EA3791A9F0}" dt="2025-04-14T10:39:55.450" v="2"/>
          <ac:spMkLst>
            <pc:docMk/>
            <pc:sldMk cId="923867738" sldId="440"/>
            <ac:spMk id="5" creationId="{3A3D2ACF-A404-C3A1-862E-708B209BA8DD}"/>
          </ac:spMkLst>
        </pc:spChg>
      </pc:sldChg>
      <pc:sldChg chg="addSp delSp modSp mod">
        <pc:chgData name="Alfred Smith" userId="3c60a3631c0db8ad" providerId="LiveId" clId="{067A7BF0-018A-489C-8BB7-75EA3791A9F0}" dt="2025-04-14T10:40:03.976" v="4"/>
        <pc:sldMkLst>
          <pc:docMk/>
          <pc:sldMk cId="3676245138" sldId="441"/>
        </pc:sldMkLst>
        <pc:spChg chg="add mod">
          <ac:chgData name="Alfred Smith" userId="3c60a3631c0db8ad" providerId="LiveId" clId="{067A7BF0-018A-489C-8BB7-75EA3791A9F0}" dt="2025-04-14T10:40:03.976" v="4"/>
          <ac:spMkLst>
            <pc:docMk/>
            <pc:sldMk cId="3676245138" sldId="441"/>
            <ac:spMk id="2" creationId="{D7B55704-010C-D0C0-E7C2-825F35686555}"/>
          </ac:spMkLst>
        </pc:spChg>
        <pc:spChg chg="add mod">
          <ac:chgData name="Alfred Smith" userId="3c60a3631c0db8ad" providerId="LiveId" clId="{067A7BF0-018A-489C-8BB7-75EA3791A9F0}" dt="2025-04-14T10:40:03.976" v="4"/>
          <ac:spMkLst>
            <pc:docMk/>
            <pc:sldMk cId="3676245138" sldId="441"/>
            <ac:spMk id="5" creationId="{F22FBDB9-50EE-B392-E696-4770255E0B2B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180228365" sldId="442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180228365" sldId="442"/>
            <ac:spMk id="2" creationId="{E508C4AF-93C2-F4DD-F01A-ACD93553AE13}"/>
          </ac:spMkLst>
        </pc:spChg>
      </pc:sldChg>
      <pc:sldChg chg="addSp delSp modSp mod">
        <pc:chgData name="Alfred Smith" userId="3c60a3631c0db8ad" providerId="LiveId" clId="{067A7BF0-018A-489C-8BB7-75EA3791A9F0}" dt="2025-04-14T10:40:38.504" v="6"/>
        <pc:sldMkLst>
          <pc:docMk/>
          <pc:sldMk cId="3095902142" sldId="443"/>
        </pc:sldMkLst>
        <pc:spChg chg="add mod">
          <ac:chgData name="Alfred Smith" userId="3c60a3631c0db8ad" providerId="LiveId" clId="{067A7BF0-018A-489C-8BB7-75EA3791A9F0}" dt="2025-04-14T10:40:38.504" v="6"/>
          <ac:spMkLst>
            <pc:docMk/>
            <pc:sldMk cId="3095902142" sldId="443"/>
            <ac:spMk id="3" creationId="{5A3E4125-F5DB-AE02-2F2D-FEB137C3172B}"/>
          </ac:spMkLst>
        </pc:spChg>
        <pc:spChg chg="add mod">
          <ac:chgData name="Alfred Smith" userId="3c60a3631c0db8ad" providerId="LiveId" clId="{067A7BF0-018A-489C-8BB7-75EA3791A9F0}" dt="2025-04-14T10:40:38.504" v="6"/>
          <ac:spMkLst>
            <pc:docMk/>
            <pc:sldMk cId="3095902142" sldId="443"/>
            <ac:spMk id="5" creationId="{28BAB30D-EFB3-E867-4084-47D25CFA2282}"/>
          </ac:spMkLst>
        </pc:spChg>
      </pc:sldChg>
      <pc:sldChg chg="addSp delSp modSp mod">
        <pc:chgData name="Alfred Smith" userId="3c60a3631c0db8ad" providerId="LiveId" clId="{067A7BF0-018A-489C-8BB7-75EA3791A9F0}" dt="2025-04-14T10:40:47.398" v="8"/>
        <pc:sldMkLst>
          <pc:docMk/>
          <pc:sldMk cId="1718612039" sldId="444"/>
        </pc:sldMkLst>
        <pc:spChg chg="add mod">
          <ac:chgData name="Alfred Smith" userId="3c60a3631c0db8ad" providerId="LiveId" clId="{067A7BF0-018A-489C-8BB7-75EA3791A9F0}" dt="2025-04-14T10:40:47.398" v="8"/>
          <ac:spMkLst>
            <pc:docMk/>
            <pc:sldMk cId="1718612039" sldId="444"/>
            <ac:spMk id="2" creationId="{34CD15C1-71F2-0670-2104-3678064DA8EC}"/>
          </ac:spMkLst>
        </pc:spChg>
        <pc:spChg chg="add mod">
          <ac:chgData name="Alfred Smith" userId="3c60a3631c0db8ad" providerId="LiveId" clId="{067A7BF0-018A-489C-8BB7-75EA3791A9F0}" dt="2025-04-14T10:40:47.398" v="8"/>
          <ac:spMkLst>
            <pc:docMk/>
            <pc:sldMk cId="1718612039" sldId="444"/>
            <ac:spMk id="5" creationId="{B04F4158-E859-FCD0-D535-BF7F31D847EF}"/>
          </ac:spMkLst>
        </pc:spChg>
      </pc:sldChg>
      <pc:sldChg chg="addSp delSp modSp mod">
        <pc:chgData name="Alfred Smith" userId="3c60a3631c0db8ad" providerId="LiveId" clId="{067A7BF0-018A-489C-8BB7-75EA3791A9F0}" dt="2025-04-14T10:41:03.582" v="10"/>
        <pc:sldMkLst>
          <pc:docMk/>
          <pc:sldMk cId="2166098122" sldId="445"/>
        </pc:sldMkLst>
        <pc:spChg chg="add mod">
          <ac:chgData name="Alfred Smith" userId="3c60a3631c0db8ad" providerId="LiveId" clId="{067A7BF0-018A-489C-8BB7-75EA3791A9F0}" dt="2025-04-14T10:41:03.582" v="10"/>
          <ac:spMkLst>
            <pc:docMk/>
            <pc:sldMk cId="2166098122" sldId="445"/>
            <ac:spMk id="2" creationId="{AE778DBD-A387-5562-67C9-41E44A0AD4EF}"/>
          </ac:spMkLst>
        </pc:spChg>
        <pc:spChg chg="add mod">
          <ac:chgData name="Alfred Smith" userId="3c60a3631c0db8ad" providerId="LiveId" clId="{067A7BF0-018A-489C-8BB7-75EA3791A9F0}" dt="2025-04-14T10:41:03.582" v="10"/>
          <ac:spMkLst>
            <pc:docMk/>
            <pc:sldMk cId="2166098122" sldId="445"/>
            <ac:spMk id="3" creationId="{9BD65333-C111-5D86-588A-7795094D47A9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665805102" sldId="446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665805102" sldId="446"/>
            <ac:spMk id="5" creationId="{12D2D16D-3349-D7E1-2D05-75F83A1B41DE}"/>
          </ac:spMkLst>
        </pc:spChg>
      </pc:sldChg>
      <pc:sldChg chg="addSp delSp modSp mod">
        <pc:chgData name="Alfred Smith" userId="3c60a3631c0db8ad" providerId="LiveId" clId="{067A7BF0-018A-489C-8BB7-75EA3791A9F0}" dt="2025-04-14T10:41:11.535" v="12"/>
        <pc:sldMkLst>
          <pc:docMk/>
          <pc:sldMk cId="2422728137" sldId="447"/>
        </pc:sldMkLst>
        <pc:spChg chg="add mod">
          <ac:chgData name="Alfred Smith" userId="3c60a3631c0db8ad" providerId="LiveId" clId="{067A7BF0-018A-489C-8BB7-75EA3791A9F0}" dt="2025-04-14T10:41:11.535" v="12"/>
          <ac:spMkLst>
            <pc:docMk/>
            <pc:sldMk cId="2422728137" sldId="447"/>
            <ac:spMk id="2" creationId="{1CE1D6AD-C7D0-7CC3-166C-C9B93C71B787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843663555" sldId="448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843663555" sldId="448"/>
            <ac:spMk id="5" creationId="{EAC3E150-C342-6768-0F0B-1FE479B39697}"/>
          </ac:spMkLst>
        </pc:spChg>
      </pc:sldChg>
      <pc:sldChg chg="addSp delSp modSp mod">
        <pc:chgData name="Alfred Smith" userId="3c60a3631c0db8ad" providerId="LiveId" clId="{067A7BF0-018A-489C-8BB7-75EA3791A9F0}" dt="2025-04-14T10:41:21.685" v="14"/>
        <pc:sldMkLst>
          <pc:docMk/>
          <pc:sldMk cId="4160448636" sldId="449"/>
        </pc:sldMkLst>
        <pc:spChg chg="add mod">
          <ac:chgData name="Alfred Smith" userId="3c60a3631c0db8ad" providerId="LiveId" clId="{067A7BF0-018A-489C-8BB7-75EA3791A9F0}" dt="2025-04-14T10:41:21.685" v="14"/>
          <ac:spMkLst>
            <pc:docMk/>
            <pc:sldMk cId="4160448636" sldId="449"/>
            <ac:spMk id="2" creationId="{9915E035-4EB2-93E8-CCC1-3A6672F10907}"/>
          </ac:spMkLst>
        </pc:spChg>
        <pc:spChg chg="add mod">
          <ac:chgData name="Alfred Smith" userId="3c60a3631c0db8ad" providerId="LiveId" clId="{067A7BF0-018A-489C-8BB7-75EA3791A9F0}" dt="2025-04-14T10:41:21.685" v="14"/>
          <ac:spMkLst>
            <pc:docMk/>
            <pc:sldMk cId="4160448636" sldId="449"/>
            <ac:spMk id="3" creationId="{4A00DDC7-196D-BB57-041B-F7DA936ABAF8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538051216" sldId="45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538051216" sldId="450"/>
            <ac:spMk id="5" creationId="{CB8CC0C9-F9D5-9986-7C8E-8A770272E52D}"/>
          </ac:spMkLst>
        </pc:spChg>
      </pc:sldChg>
      <pc:sldChg chg="addSp delSp modSp mod">
        <pc:chgData name="Alfred Smith" userId="3c60a3631c0db8ad" providerId="LiveId" clId="{067A7BF0-018A-489C-8BB7-75EA3791A9F0}" dt="2025-04-14T10:41:31.467" v="16"/>
        <pc:sldMkLst>
          <pc:docMk/>
          <pc:sldMk cId="283334129" sldId="453"/>
        </pc:sldMkLst>
        <pc:spChg chg="add mod">
          <ac:chgData name="Alfred Smith" userId="3c60a3631c0db8ad" providerId="LiveId" clId="{067A7BF0-018A-489C-8BB7-75EA3791A9F0}" dt="2025-04-14T10:41:31.467" v="16"/>
          <ac:spMkLst>
            <pc:docMk/>
            <pc:sldMk cId="283334129" sldId="453"/>
            <ac:spMk id="2" creationId="{83B7BE79-6515-41E2-011B-D603D9F10156}"/>
          </ac:spMkLst>
        </pc:spChg>
        <pc:spChg chg="add mod">
          <ac:chgData name="Alfred Smith" userId="3c60a3631c0db8ad" providerId="LiveId" clId="{067A7BF0-018A-489C-8BB7-75EA3791A9F0}" dt="2025-04-14T10:41:31.467" v="16"/>
          <ac:spMkLst>
            <pc:docMk/>
            <pc:sldMk cId="283334129" sldId="453"/>
            <ac:spMk id="5" creationId="{1FC7F112-A85D-2DD9-239F-DAB5E956BB4D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511564658" sldId="454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511564658" sldId="454"/>
            <ac:spMk id="3" creationId="{7F99BB68-38AB-F6B3-94F8-A9466C535F1A}"/>
          </ac:spMkLst>
        </pc:spChg>
      </pc:sldChg>
      <pc:sldChg chg="addSp delSp modSp mod">
        <pc:chgData name="Alfred Smith" userId="3c60a3631c0db8ad" providerId="LiveId" clId="{067A7BF0-018A-489C-8BB7-75EA3791A9F0}" dt="2025-04-14T10:41:55.290" v="20"/>
        <pc:sldMkLst>
          <pc:docMk/>
          <pc:sldMk cId="1799939013" sldId="455"/>
        </pc:sldMkLst>
        <pc:spChg chg="add mod">
          <ac:chgData name="Alfred Smith" userId="3c60a3631c0db8ad" providerId="LiveId" clId="{067A7BF0-018A-489C-8BB7-75EA3791A9F0}" dt="2025-04-14T10:41:55.290" v="20"/>
          <ac:spMkLst>
            <pc:docMk/>
            <pc:sldMk cId="1799939013" sldId="455"/>
            <ac:spMk id="2" creationId="{95CB6F7B-A822-2C1D-6716-CEA646EC7440}"/>
          </ac:spMkLst>
        </pc:spChg>
        <pc:spChg chg="add mod">
          <ac:chgData name="Alfred Smith" userId="3c60a3631c0db8ad" providerId="LiveId" clId="{067A7BF0-018A-489C-8BB7-75EA3791A9F0}" dt="2025-04-14T10:41:55.290" v="20"/>
          <ac:spMkLst>
            <pc:docMk/>
            <pc:sldMk cId="1799939013" sldId="455"/>
            <ac:spMk id="3" creationId="{533B3281-8B8F-43BB-50AC-A9C17F4EA838}"/>
          </ac:spMkLst>
        </pc:spChg>
      </pc:sldChg>
      <pc:sldChg chg="addSp delSp modSp mod">
        <pc:chgData name="Alfred Smith" userId="3c60a3631c0db8ad" providerId="LiveId" clId="{067A7BF0-018A-489C-8BB7-75EA3791A9F0}" dt="2025-04-14T10:41:42.952" v="18"/>
        <pc:sldMkLst>
          <pc:docMk/>
          <pc:sldMk cId="4049696417" sldId="456"/>
        </pc:sldMkLst>
        <pc:spChg chg="add mod">
          <ac:chgData name="Alfred Smith" userId="3c60a3631c0db8ad" providerId="LiveId" clId="{067A7BF0-018A-489C-8BB7-75EA3791A9F0}" dt="2025-04-14T10:41:42.952" v="18"/>
          <ac:spMkLst>
            <pc:docMk/>
            <pc:sldMk cId="4049696417" sldId="456"/>
            <ac:spMk id="2" creationId="{08A152BB-B494-59C4-C68E-27F771970B0F}"/>
          </ac:spMkLst>
        </pc:spChg>
        <pc:spChg chg="add mod">
          <ac:chgData name="Alfred Smith" userId="3c60a3631c0db8ad" providerId="LiveId" clId="{067A7BF0-018A-489C-8BB7-75EA3791A9F0}" dt="2025-04-14T10:41:42.952" v="18"/>
          <ac:spMkLst>
            <pc:docMk/>
            <pc:sldMk cId="4049696417" sldId="456"/>
            <ac:spMk id="5" creationId="{085A171F-64E6-AE5A-B3F4-91BD5B2EF741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618424304" sldId="457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618424304" sldId="457"/>
            <ac:spMk id="5" creationId="{94AC8F91-61D1-46A0-F2F6-F2DDB22028F0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789980734" sldId="458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789980734" sldId="458"/>
            <ac:spMk id="2" creationId="{C01B5E4A-33B1-BD76-5AAE-519BF6A3F420}"/>
          </ac:spMkLst>
        </pc:spChg>
      </pc:sldChg>
      <pc:sldChg chg="addSp delSp modSp mod">
        <pc:chgData name="Alfred Smith" userId="3c60a3631c0db8ad" providerId="LiveId" clId="{067A7BF0-018A-489C-8BB7-75EA3791A9F0}" dt="2025-04-14T10:42:03.884" v="22"/>
        <pc:sldMkLst>
          <pc:docMk/>
          <pc:sldMk cId="783514268" sldId="459"/>
        </pc:sldMkLst>
        <pc:spChg chg="add mod">
          <ac:chgData name="Alfred Smith" userId="3c60a3631c0db8ad" providerId="LiveId" clId="{067A7BF0-018A-489C-8BB7-75EA3791A9F0}" dt="2025-04-14T10:42:03.884" v="22"/>
          <ac:spMkLst>
            <pc:docMk/>
            <pc:sldMk cId="783514268" sldId="459"/>
            <ac:spMk id="3" creationId="{DD0308B8-D516-BA91-15D7-76692D2517CC}"/>
          </ac:spMkLst>
        </pc:spChg>
        <pc:spChg chg="add mod">
          <ac:chgData name="Alfred Smith" userId="3c60a3631c0db8ad" providerId="LiveId" clId="{067A7BF0-018A-489C-8BB7-75EA3791A9F0}" dt="2025-04-14T10:42:03.884" v="22"/>
          <ac:spMkLst>
            <pc:docMk/>
            <pc:sldMk cId="783514268" sldId="459"/>
            <ac:spMk id="5" creationId="{CC31E120-8907-B337-359C-658FCE9BB98F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691432836" sldId="46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691432836" sldId="460"/>
            <ac:spMk id="2" creationId="{8F56A4C4-58A7-10B7-5358-6FB44FFDD6B5}"/>
          </ac:spMkLst>
        </pc:spChg>
      </pc:sldChg>
      <pc:sldChg chg="addSp delSp modSp mod">
        <pc:chgData name="Alfred Smith" userId="3c60a3631c0db8ad" providerId="LiveId" clId="{067A7BF0-018A-489C-8BB7-75EA3791A9F0}" dt="2025-04-14T10:39:45.763" v="1"/>
        <pc:sldMkLst>
          <pc:docMk/>
          <pc:sldMk cId="3596600315" sldId="468"/>
        </pc:sldMkLst>
        <pc:spChg chg="add mod">
          <ac:chgData name="Alfred Smith" userId="3c60a3631c0db8ad" providerId="LiveId" clId="{067A7BF0-018A-489C-8BB7-75EA3791A9F0}" dt="2025-04-14T10:39:45.763" v="1"/>
          <ac:spMkLst>
            <pc:docMk/>
            <pc:sldMk cId="3596600315" sldId="468"/>
            <ac:spMk id="5" creationId="{31C22316-6A9A-223E-8BCC-723C7B3D3D21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1283810288" sldId="469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1283810288" sldId="469"/>
            <ac:spMk id="5" creationId="{4D890678-7567-CCCD-FE4E-30B6F9BF7B39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068723898" sldId="47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068723898" sldId="470"/>
            <ac:spMk id="5" creationId="{8A1ED19C-697F-2DC1-BBA1-C69C6149F578}"/>
          </ac:spMkLst>
        </pc:spChg>
      </pc:sldChg>
    </pc:docChg>
  </pc:docChgLst>
  <pc:docChgLst>
    <pc:chgData name="Alfred Smith" userId="3c60a3631c0db8ad" providerId="LiveId" clId="{DC39EB16-50AC-480A-9384-EA4A38AA9978}"/>
    <pc:docChg chg="custSel modSld">
      <pc:chgData name="Alfred Smith" userId="3c60a3631c0db8ad" providerId="LiveId" clId="{DC39EB16-50AC-480A-9384-EA4A38AA9978}" dt="2025-05-16T05:52:13.168" v="13" actId="27636"/>
      <pc:docMkLst>
        <pc:docMk/>
      </pc:docMkLst>
      <pc:sldChg chg="modSp mod">
        <pc:chgData name="Alfred Smith" userId="3c60a3631c0db8ad" providerId="LiveId" clId="{DC39EB16-50AC-480A-9384-EA4A38AA9978}" dt="2025-05-15T07:37:22.434" v="0"/>
        <pc:sldMkLst>
          <pc:docMk/>
          <pc:sldMk cId="3676245138" sldId="441"/>
        </pc:sldMkLst>
        <pc:spChg chg="mod">
          <ac:chgData name="Alfred Smith" userId="3c60a3631c0db8ad" providerId="LiveId" clId="{DC39EB16-50AC-480A-9384-EA4A38AA9978}" dt="2025-05-15T07:37:22.434" v="0"/>
          <ac:spMkLst>
            <pc:docMk/>
            <pc:sldMk cId="3676245138" sldId="441"/>
            <ac:spMk id="5" creationId="{F22FBDB9-50EE-B392-E696-4770255E0B2B}"/>
          </ac:spMkLst>
        </pc:spChg>
      </pc:sldChg>
      <pc:sldChg chg="modSp mod">
        <pc:chgData name="Alfred Smith" userId="3c60a3631c0db8ad" providerId="LiveId" clId="{DC39EB16-50AC-480A-9384-EA4A38AA9978}" dt="2025-05-15T07:37:37.950" v="1"/>
        <pc:sldMkLst>
          <pc:docMk/>
          <pc:sldMk cId="3095902142" sldId="443"/>
        </pc:sldMkLst>
        <pc:spChg chg="mod">
          <ac:chgData name="Alfred Smith" userId="3c60a3631c0db8ad" providerId="LiveId" clId="{DC39EB16-50AC-480A-9384-EA4A38AA9978}" dt="2025-05-15T07:37:37.950" v="1"/>
          <ac:spMkLst>
            <pc:docMk/>
            <pc:sldMk cId="3095902142" sldId="443"/>
            <ac:spMk id="5" creationId="{28BAB30D-EFB3-E867-4084-47D25CFA2282}"/>
          </ac:spMkLst>
        </pc:spChg>
      </pc:sldChg>
      <pc:sldChg chg="modSp mod">
        <pc:chgData name="Alfred Smith" userId="3c60a3631c0db8ad" providerId="LiveId" clId="{DC39EB16-50AC-480A-9384-EA4A38AA9978}" dt="2025-05-15T07:38:06.449" v="2"/>
        <pc:sldMkLst>
          <pc:docMk/>
          <pc:sldMk cId="1718612039" sldId="444"/>
        </pc:sldMkLst>
        <pc:spChg chg="mod">
          <ac:chgData name="Alfred Smith" userId="3c60a3631c0db8ad" providerId="LiveId" clId="{DC39EB16-50AC-480A-9384-EA4A38AA9978}" dt="2025-05-15T07:38:06.449" v="2"/>
          <ac:spMkLst>
            <pc:docMk/>
            <pc:sldMk cId="1718612039" sldId="444"/>
            <ac:spMk id="5" creationId="{B04F4158-E859-FCD0-D535-BF7F31D847EF}"/>
          </ac:spMkLst>
        </pc:spChg>
      </pc:sldChg>
      <pc:sldChg chg="modSp mod">
        <pc:chgData name="Alfred Smith" userId="3c60a3631c0db8ad" providerId="LiveId" clId="{DC39EB16-50AC-480A-9384-EA4A38AA9978}" dt="2025-05-15T07:41:23.805" v="6" actId="20577"/>
        <pc:sldMkLst>
          <pc:docMk/>
          <pc:sldMk cId="2166098122" sldId="445"/>
        </pc:sldMkLst>
        <pc:spChg chg="mod">
          <ac:chgData name="Alfred Smith" userId="3c60a3631c0db8ad" providerId="LiveId" clId="{DC39EB16-50AC-480A-9384-EA4A38AA9978}" dt="2025-05-15T07:41:23.805" v="6" actId="20577"/>
          <ac:spMkLst>
            <pc:docMk/>
            <pc:sldMk cId="2166098122" sldId="445"/>
            <ac:spMk id="3" creationId="{9BD65333-C111-5D86-588A-7795094D47A9}"/>
          </ac:spMkLst>
        </pc:spChg>
      </pc:sldChg>
      <pc:sldChg chg="addSp delSp modSp mod">
        <pc:chgData name="Alfred Smith" userId="3c60a3631c0db8ad" providerId="LiveId" clId="{DC39EB16-50AC-480A-9384-EA4A38AA9978}" dt="2025-05-15T07:40:41.277" v="5"/>
        <pc:sldMkLst>
          <pc:docMk/>
          <pc:sldMk cId="2422728137" sldId="447"/>
        </pc:sldMkLst>
        <pc:spChg chg="del">
          <ac:chgData name="Alfred Smith" userId="3c60a3631c0db8ad" providerId="LiveId" clId="{DC39EB16-50AC-480A-9384-EA4A38AA9978}" dt="2025-05-15T07:40:40.483" v="4" actId="478"/>
          <ac:spMkLst>
            <pc:docMk/>
            <pc:sldMk cId="2422728137" sldId="447"/>
            <ac:spMk id="3" creationId="{2CB00D30-C6D7-10C5-B7BB-3D43485D1758}"/>
          </ac:spMkLst>
        </pc:spChg>
        <pc:spChg chg="add mod">
          <ac:chgData name="Alfred Smith" userId="3c60a3631c0db8ad" providerId="LiveId" clId="{DC39EB16-50AC-480A-9384-EA4A38AA9978}" dt="2025-05-15T07:40:41.277" v="5"/>
          <ac:spMkLst>
            <pc:docMk/>
            <pc:sldMk cId="2422728137" sldId="447"/>
            <ac:spMk id="4" creationId="{28223340-7CB8-93F1-DCF4-AA0FEF541D95}"/>
          </ac:spMkLst>
        </pc:spChg>
      </pc:sldChg>
      <pc:sldChg chg="modSp mod">
        <pc:chgData name="Alfred Smith" userId="3c60a3631c0db8ad" providerId="LiveId" clId="{DC39EB16-50AC-480A-9384-EA4A38AA9978}" dt="2025-05-15T07:41:48.153" v="7"/>
        <pc:sldMkLst>
          <pc:docMk/>
          <pc:sldMk cId="4160448636" sldId="449"/>
        </pc:sldMkLst>
        <pc:spChg chg="mod">
          <ac:chgData name="Alfred Smith" userId="3c60a3631c0db8ad" providerId="LiveId" clId="{DC39EB16-50AC-480A-9384-EA4A38AA9978}" dt="2025-05-15T07:41:48.153" v="7"/>
          <ac:spMkLst>
            <pc:docMk/>
            <pc:sldMk cId="4160448636" sldId="449"/>
            <ac:spMk id="3" creationId="{4A00DDC7-196D-BB57-041B-F7DA936ABAF8}"/>
          </ac:spMkLst>
        </pc:spChg>
      </pc:sldChg>
      <pc:sldChg chg="modSp mod">
        <pc:chgData name="Alfred Smith" userId="3c60a3631c0db8ad" providerId="LiveId" clId="{DC39EB16-50AC-480A-9384-EA4A38AA9978}" dt="2025-05-15T07:42:03.112" v="8"/>
        <pc:sldMkLst>
          <pc:docMk/>
          <pc:sldMk cId="283334129" sldId="453"/>
        </pc:sldMkLst>
        <pc:spChg chg="mod">
          <ac:chgData name="Alfred Smith" userId="3c60a3631c0db8ad" providerId="LiveId" clId="{DC39EB16-50AC-480A-9384-EA4A38AA9978}" dt="2025-05-15T07:42:03.112" v="8"/>
          <ac:spMkLst>
            <pc:docMk/>
            <pc:sldMk cId="283334129" sldId="453"/>
            <ac:spMk id="5" creationId="{1FC7F112-A85D-2DD9-239F-DAB5E956BB4D}"/>
          </ac:spMkLst>
        </pc:spChg>
      </pc:sldChg>
      <pc:sldChg chg="modSp mod">
        <pc:chgData name="Alfred Smith" userId="3c60a3631c0db8ad" providerId="LiveId" clId="{DC39EB16-50AC-480A-9384-EA4A38AA9978}" dt="2025-05-15T07:42:41.269" v="10"/>
        <pc:sldMkLst>
          <pc:docMk/>
          <pc:sldMk cId="1799939013" sldId="455"/>
        </pc:sldMkLst>
        <pc:spChg chg="mod">
          <ac:chgData name="Alfred Smith" userId="3c60a3631c0db8ad" providerId="LiveId" clId="{DC39EB16-50AC-480A-9384-EA4A38AA9978}" dt="2025-05-15T07:42:41.269" v="10"/>
          <ac:spMkLst>
            <pc:docMk/>
            <pc:sldMk cId="1799939013" sldId="455"/>
            <ac:spMk id="3" creationId="{533B3281-8B8F-43BB-50AC-A9C17F4EA838}"/>
          </ac:spMkLst>
        </pc:spChg>
      </pc:sldChg>
      <pc:sldChg chg="modSp mod">
        <pc:chgData name="Alfred Smith" userId="3c60a3631c0db8ad" providerId="LiveId" clId="{DC39EB16-50AC-480A-9384-EA4A38AA9978}" dt="2025-05-15T07:42:21.925" v="9"/>
        <pc:sldMkLst>
          <pc:docMk/>
          <pc:sldMk cId="4049696417" sldId="456"/>
        </pc:sldMkLst>
        <pc:spChg chg="mod">
          <ac:chgData name="Alfred Smith" userId="3c60a3631c0db8ad" providerId="LiveId" clId="{DC39EB16-50AC-480A-9384-EA4A38AA9978}" dt="2025-05-15T07:42:21.925" v="9"/>
          <ac:spMkLst>
            <pc:docMk/>
            <pc:sldMk cId="4049696417" sldId="456"/>
            <ac:spMk id="5" creationId="{085A171F-64E6-AE5A-B3F4-91BD5B2EF741}"/>
          </ac:spMkLst>
        </pc:spChg>
      </pc:sldChg>
      <pc:sldChg chg="modSp mod">
        <pc:chgData name="Alfred Smith" userId="3c60a3631c0db8ad" providerId="LiveId" clId="{DC39EB16-50AC-480A-9384-EA4A38AA9978}" dt="2025-05-15T07:43:03.083" v="11"/>
        <pc:sldMkLst>
          <pc:docMk/>
          <pc:sldMk cId="783514268" sldId="459"/>
        </pc:sldMkLst>
        <pc:spChg chg="mod">
          <ac:chgData name="Alfred Smith" userId="3c60a3631c0db8ad" providerId="LiveId" clId="{DC39EB16-50AC-480A-9384-EA4A38AA9978}" dt="2025-05-15T07:43:03.083" v="11"/>
          <ac:spMkLst>
            <pc:docMk/>
            <pc:sldMk cId="783514268" sldId="459"/>
            <ac:spMk id="5" creationId="{CC31E120-8907-B337-359C-658FCE9BB98F}"/>
          </ac:spMkLst>
        </pc:spChg>
      </pc:sldChg>
      <pc:sldChg chg="modSp mod">
        <pc:chgData name="Alfred Smith" userId="3c60a3631c0db8ad" providerId="LiveId" clId="{DC39EB16-50AC-480A-9384-EA4A38AA9978}" dt="2025-05-16T05:52:13.168" v="13" actId="27636"/>
        <pc:sldMkLst>
          <pc:docMk/>
          <pc:sldMk cId="3596600315" sldId="468"/>
        </pc:sldMkLst>
        <pc:spChg chg="mod">
          <ac:chgData name="Alfred Smith" userId="3c60a3631c0db8ad" providerId="LiveId" clId="{DC39EB16-50AC-480A-9384-EA4A38AA9978}" dt="2025-05-16T05:52:13.168" v="13" actId="27636"/>
          <ac:spMkLst>
            <pc:docMk/>
            <pc:sldMk cId="3596600315" sldId="468"/>
            <ac:spMk id="5" creationId="{31C22316-6A9A-223E-8BCC-723C7B3D3D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32 </a:t>
            </a:r>
            <a:r>
              <a:rPr lang="en-IN" sz="1200" b="1" i="0" u="none" strike="noStrike" baseline="0" dirty="0">
                <a:latin typeface="TimesNewRomanPS-BoldMT"/>
              </a:rPr>
              <a:t>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A816DA-CC5C-D2F6-6401-496AAEC51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C22316-6A9A-223E-8BCC-723C7B3D3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"/>
    </mc:Choice>
    <mc:Fallback xmlns="">
      <p:transition spd="slow" advTm="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ED19C-697F-2DC1-BBA1-C69C6149F578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E18F9-2D4E-2FB5-9D7F-A6978D172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78DBD-A387-5562-67C9-41E44A0AD4E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5Then the devil took Him to the holy city and set Him on the pinnacle of the temple. 6“If You are the Son of God,” he said, “throw Yourself down.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65333-C111-5D86-588A-7795094D47A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དེ་ནས་བདུད་ཀྱིས་གནས་མཆོག་ཡེ་རུ་ཤ་ལེམ་དུ་ཁྲིད་དེ་མཆོད་ཁང་ཆེན་མོའི་རྩེ་མོར་ལང་དུ་བཅུག་ནས་ཁོང་ལ་ 6“གལ་ཏེ་ཁྱེད་རང་དཀོན་མཆོག་གི་སྲས་ཡིན་ན་མར་མཆོངས་ཤིག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"/>
    </mc:Choice>
    <mc:Fallback xmlns="">
      <p:transition spd="slow" advTm="1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2D16D-3349-D7E1-2D05-75F83A1B41DE}"/>
              </a:ext>
            </a:extLst>
          </p:cNvPr>
          <p:cNvSpPr txBox="1"/>
          <p:nvPr/>
        </p:nvSpPr>
        <p:spPr>
          <a:xfrm>
            <a:off x="9856639" y="58725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4:5,6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CBF87F-B7C0-252B-5271-8B9BCA714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1D6AD-C7D0-7CC3-166C-C9B93C71B78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For it is written: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‘He will command His angels concerning You,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they will lift You up in their hands,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so that You will not strike Your foot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against a stone.’”</a:t>
            </a:r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23340-7CB8-93F1-DCF4-AA0FEF541D9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གང་ལགས་ཟེར་ན། གསུང་རབ་ཀྱི་མདོ་ལས།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ཁོང་གིས་ཁྱེད་ཕྱིར་ཕོ་ཉ་རྣམས་ལ་ནི།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ཁྱེད་ཉིད་སྐྱོབ་པའི་བཀའ་ཡང་གནང་བར་འགྱུར།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རྡོ་ལ་ཁྱེད་ཀྱི་ཞབས་ནི་མི་ཕོག་ཕྱིར།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དེ་ཚོའི་ལག་པས་ཁྱེད་ནི་འདེགས་པར་འགྱུར།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ཅེས་བྲིས་འདུག་”ཅེས་ཟེར་བས།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3E150-C342-6768-0F0B-1FE479B39697}"/>
              </a:ext>
            </a:extLst>
          </p:cNvPr>
          <p:cNvSpPr txBox="1"/>
          <p:nvPr/>
        </p:nvSpPr>
        <p:spPr>
          <a:xfrm>
            <a:off x="9981329" y="580324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3E3143-34D1-7996-9595-579FF2A02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5E035-4EB2-93E8-CCC1-3A6672F1090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7Jesus replied, “It is also written: ‘Do not put the Lord your God to the test.’”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0DDC7-196D-BB57-041B-F7DA936ABAF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7ལན་དུ་ཡེ་ཤུས་“གཙོ་བོ་ཁྱེད་ཀྱི་དཀོན་མཆོག་ལ་ཉམས་ཚོད་མ་བྱོས་ཤིག་ཅེས་བྲིས་འདུག་”ཅེས་གསུངས།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"/>
    </mc:Choice>
    <mc:Fallback xmlns="">
      <p:transition spd="slow" advTm="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CC0C9-F9D5-9986-7C8E-8A770272E52D}"/>
              </a:ext>
            </a:extLst>
          </p:cNvPr>
          <p:cNvSpPr txBox="1"/>
          <p:nvPr/>
        </p:nvSpPr>
        <p:spPr>
          <a:xfrm>
            <a:off x="9925911" y="574783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D8177D-E9AA-097F-5B38-A59589A8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7BE79-6515-41E2-011B-D603D9F1015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8Again, the devil took Him to a very high mountain and showed Him all the kingdoms of the world and their glory.</a:t>
            </a:r>
            <a:endParaRPr lang="en-Z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7F112-A85D-2DD9-239F-DAB5E956BB4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དེ་ནས་བདུད་ཀྱིས་ཁོང་རི་ཤིན་ཏུ་མཐོ་པོ་ཞིག་ལ་ཡར་ཁྲིད་ནས་འཇིག་རྟེན་གྱི་རྒྱལ་ཁམས་ཚང་མ་དང་དེའི་དཔལ་བསྟན་ནས་ཁོང་ལ་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9BB68-38AB-F6B3-94F8-A9466C535F1A}"/>
              </a:ext>
            </a:extLst>
          </p:cNvPr>
          <p:cNvSpPr txBox="1"/>
          <p:nvPr/>
        </p:nvSpPr>
        <p:spPr>
          <a:xfrm>
            <a:off x="9204434" y="247575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D9E1D4-10D3-E44E-BAD0-DFB2A4F6A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152BB-B494-59C4-C68E-27F771970B0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9“All this I will give You,” he said, “if You will fall down and worship me.”</a:t>
            </a:r>
            <a:endParaRPr lang="en-ZA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A171F-64E6-AE5A-B3F4-91BD5B2EF74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9“ང་ལ་ཕྱག་འཚལ་ན་འདི་ཚོ་ཐམས་ཅད་ཁྱེད་ལ་འབུལ་བར་བྱའོ་”ཞེས་ཟེར།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2"/>
    </mc:Choice>
    <mc:Fallback xmlns="">
      <p:transition spd="slow" advTm="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1192A-5811-3AC3-AB1D-86D428448628}"/>
              </a:ext>
            </a:extLst>
          </p:cNvPr>
          <p:cNvSpPr txBox="1"/>
          <p:nvPr/>
        </p:nvSpPr>
        <p:spPr>
          <a:xfrm>
            <a:off x="6604001" y="152400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C8F91-61D1-46A0-F2F6-F2DDB22028F0}"/>
              </a:ext>
            </a:extLst>
          </p:cNvPr>
          <p:cNvSpPr txBox="1"/>
          <p:nvPr/>
        </p:nvSpPr>
        <p:spPr>
          <a:xfrm>
            <a:off x="9603416" y="583095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9D1450-6083-BB3A-C8AD-199824A0B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B6F7B-A822-2C1D-6716-CEA646EC744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10“Away from Me, Satan!” Jesus declared. “For it is written: ‘Worship the Lord your God and serve Him only.’”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B3281-8B8F-43BB-50AC-A9C17F4EA83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10ཡེ་ཤུས་ཁོ་ལ་“སཱ་ཏན། ཕར་རྒྱུགས་ཤིག གསུང་རབ་ནང་ཁྱེད་ཀྱིས་རང་གི་གཙོ་བོ་དཀོན་མཆོག་ལ་བསྙེན་བཀུར་ཞུ་བ་དང་ཁོང་ཁོ་ནར་ཞབས་ཕྱི་བྱེད་དགོས་ཞེས་བྲིས་འདུག་”ཅེས་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0"/>
    </mc:Choice>
    <mc:Fallback xmlns="">
      <p:transition spd="slow" advTm="1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B5E4A-33B1-BD76-5AAE-519BF6A3F420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D9179-55B5-BF1A-79AF-FCC1DA6D8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308B8-D516-BA91-15D7-76692D2517C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11Then the devil left Him, and angels came and ministered to Him.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1E120-8907-B337-359C-658FCE9BB98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121212"/>
                </a:solidFill>
                <a:latin typeface="ArialMT"/>
              </a:rPr>
              <a:t>11དེ་ནས་བདུད་དེ་ཁོང་དང་བྲལ་ནས་དཀོན་མཆོག་གི་ཕོ་ཉ་རྣམས་ཡོང་ཞིང་ཁོང་ལ་ཞབས་ཕྱི་ཞུས།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"/>
    </mc:Choice>
    <mc:Fallback xmlns="">
      <p:transition spd="slow" advTm="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6A4C4-58A7-10B7-5358-6FB44FFDD6B5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2. The Temptation of Jesus  – Matthew 4:1–11 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B4DB6C-5AFE-17EC-7E96-E33D071A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"/>
    </mc:Choice>
    <mc:Fallback xmlns="">
      <p:transition spd="slow" advTm="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07EE5-72A3-6F42-DF95-DA1FCCF9D506}"/>
              </a:ext>
            </a:extLst>
          </p:cNvPr>
          <p:cNvSpPr txBox="1"/>
          <p:nvPr/>
        </p:nvSpPr>
        <p:spPr>
          <a:xfrm>
            <a:off x="6602477" y="138546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A3D2ACF-A404-C3A1-862E-708B209BA8DD}"/>
              </a:ext>
            </a:extLst>
          </p:cNvPr>
          <p:cNvSpPr txBox="1"/>
          <p:nvPr/>
        </p:nvSpPr>
        <p:spPr>
          <a:xfrm>
            <a:off x="826770" y="584131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9757C-5645-ADFF-0CDB-8EC7A00A2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B55704-010C-D0C0-E7C2-825F3568655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1Then Jesus was led by the Spirit into the wilderness to be tempted by the devil. 2After fasting forty days and forty nights, He was hungry.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FBDB9-50EE-B392-E696-4770255E0B2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བདུད་སཱ་ཏན་གྱིས་ཁོང་ལ་ཉམས་ཚོད་ལེན་པའི་ཕྱིར་དམ་པའི་ཐུགས་ཉིད་ཀྱིས་ཡེ་ཤུ་དབེན་སྟོང་ལ་ཁྲིད། 2ཉིན་མཚན་བཞི་བཅུའི་རིང་ཁོང་གིས་ཞལ་ཟས་ཅི་ཡང་མ་བཞེས་པས་བཀྲེས་པར་གྱུར།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9"/>
    </mc:Choice>
    <mc:Fallback xmlns="">
      <p:transition spd="slow" advTm="1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35D2AB-1BF5-0A7C-B7B0-735C80228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E4125-F5DB-AE02-2F2D-FEB137C3172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3The tempter came to Him and said, “If You are the Son of God, tell these stones to become bread.”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AB30D-EFB3-E867-4084-47D25CFA228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3ཉམས་ཚོད་ལེན་མཁན་ཁོང་གི་དྲུང་དུ་ཡོང་ནས་ཁོང་ལ་“ཁྱེད་རང་དཀོན་མཆོག་གི་སྲས་ཡིན་ན་རྡོ་འདི་བག་ལེབ་ཏུ་འགྱུར་བའི་བཀའ་གཏོང་ཞིག་”ཅེས་སྨྲས་པ་ན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"/>
    </mc:Choice>
    <mc:Fallback xmlns="">
      <p:transition spd="slow" advTm="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0678-7567-CCCD-FE4E-30B6F9BF7B39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8DCEEF-83BD-1A8A-700B-C0146834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D15C1-71F2-0670-2104-3678064DA8E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4But Jesus answered, “It is written: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‘Man shall not live on bread alone,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on every word that comes from the mouth of God.’”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F4158-E859-FCD0-D535-BF7F31D847E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ལན་དུ་ཁོང་གིས་“གསུང་རབ་ནང་མི་ནི་བག་ལེབ་ཁོ་ནས་མ་ཡིན་ཏེ་དཀོན་མཆོག་གི་ཞལ་ནས་འབྱུང་བའི་བཀའ་རེ་རེར་བརྟེན་ནས་འཚོ་བར་འགྱུར་ཞེས་བྲིས་འདུག་”ཅེས་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937</Words>
  <Application>Microsoft Office PowerPoint</Application>
  <PresentationFormat>Widescreen</PresentationFormat>
  <Paragraphs>65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2025-05-16T05:52:15Z</dcterms:modified>
</cp:coreProperties>
</file>