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68" r:id="rId2"/>
    <p:sldId id="438" r:id="rId3"/>
    <p:sldId id="439" r:id="rId4"/>
    <p:sldId id="440" r:id="rId5"/>
    <p:sldId id="441" r:id="rId6"/>
    <p:sldId id="442" r:id="rId7"/>
    <p:sldId id="443" r:id="rId8"/>
    <p:sldId id="469" r:id="rId9"/>
    <p:sldId id="444" r:id="rId10"/>
    <p:sldId id="470" r:id="rId11"/>
    <p:sldId id="445" r:id="rId12"/>
    <p:sldId id="446" r:id="rId13"/>
    <p:sldId id="447" r:id="rId14"/>
    <p:sldId id="448" r:id="rId15"/>
    <p:sldId id="449" r:id="rId16"/>
    <p:sldId id="450" r:id="rId17"/>
    <p:sldId id="453" r:id="rId18"/>
    <p:sldId id="454" r:id="rId19"/>
    <p:sldId id="456" r:id="rId20"/>
    <p:sldId id="457" r:id="rId21"/>
    <p:sldId id="455" r:id="rId22"/>
    <p:sldId id="458" r:id="rId23"/>
    <p:sldId id="459" r:id="rId24"/>
    <p:sldId id="46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7A7BF0-018A-489C-8BB7-75EA3791A9F0}" v="13" dt="2025-04-25T07:13:36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3969" autoAdjust="0"/>
  </p:normalViewPr>
  <p:slideViewPr>
    <p:cSldViewPr snapToGrid="0">
      <p:cViewPr varScale="1">
        <p:scale>
          <a:sx n="56" d="100"/>
          <a:sy n="56" d="100"/>
        </p:scale>
        <p:origin x="115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66983E72-7BCE-4E64-930F-ABA5DBB53B63}"/>
    <pc:docChg chg="undo custSel modSld sldOrd">
      <pc:chgData name="Leonie Smith" userId="fed1330f33f5650e" providerId="LiveId" clId="{66983E72-7BCE-4E64-930F-ABA5DBB53B63}" dt="2022-08-27T06:48:29.400" v="111" actId="20577"/>
      <pc:docMkLst>
        <pc:docMk/>
      </pc:docMkLst>
      <pc:sldChg chg="addSp modSp mod">
        <pc:chgData name="Leonie Smith" userId="fed1330f33f5650e" providerId="LiveId" clId="{66983E72-7BCE-4E64-930F-ABA5DBB53B63}" dt="2022-08-27T06:43:07.310" v="51" actId="1076"/>
        <pc:sldMkLst>
          <pc:docMk/>
          <pc:sldMk cId="3261377596" sldId="438"/>
        </pc:sldMkLst>
      </pc:sldChg>
      <pc:sldChg chg="addSp modSp">
        <pc:chgData name="Leonie Smith" userId="fed1330f33f5650e" providerId="LiveId" clId="{66983E72-7BCE-4E64-930F-ABA5DBB53B63}" dt="2022-08-16T06:02:01.922" v="1"/>
        <pc:sldMkLst>
          <pc:docMk/>
          <pc:sldMk cId="3759221820" sldId="439"/>
        </pc:sldMkLst>
      </pc:sldChg>
      <pc:sldChg chg="addSp modSp mod">
        <pc:chgData name="Leonie Smith" userId="fed1330f33f5650e" providerId="LiveId" clId="{66983E72-7BCE-4E64-930F-ABA5DBB53B63}" dt="2022-08-27T06:43:01.576" v="50" actId="1076"/>
        <pc:sldMkLst>
          <pc:docMk/>
          <pc:sldMk cId="923867738" sldId="440"/>
        </pc:sldMkLst>
      </pc:sldChg>
      <pc:sldChg chg="addSp delSp modSp ord modTransition modAnim">
        <pc:chgData name="Leonie Smith" userId="fed1330f33f5650e" providerId="LiveId" clId="{66983E72-7BCE-4E64-930F-ABA5DBB53B63}" dt="2022-08-27T06:46:32.181" v="90"/>
        <pc:sldMkLst>
          <pc:docMk/>
          <pc:sldMk cId="3676245138" sldId="441"/>
        </pc:sldMkLst>
      </pc:sldChg>
      <pc:sldChg chg="addSp modSp mod">
        <pc:chgData name="Leonie Smith" userId="fed1330f33f5650e" providerId="LiveId" clId="{66983E72-7BCE-4E64-930F-ABA5DBB53B63}" dt="2022-08-27T06:46:38.484" v="93" actId="20577"/>
        <pc:sldMkLst>
          <pc:docMk/>
          <pc:sldMk cId="2180228365" sldId="442"/>
        </pc:sldMkLst>
      </pc:sldChg>
      <pc:sldChg chg="addSp modSp">
        <pc:chgData name="Leonie Smith" userId="fed1330f33f5650e" providerId="LiveId" clId="{66983E72-7BCE-4E64-930F-ABA5DBB53B63}" dt="2022-08-16T06:04:50.030" v="5"/>
        <pc:sldMkLst>
          <pc:docMk/>
          <pc:sldMk cId="3095902142" sldId="443"/>
        </pc:sldMkLst>
      </pc:sldChg>
      <pc:sldChg chg="addSp delSp modSp modTransition modAnim">
        <pc:chgData name="Leonie Smith" userId="fed1330f33f5650e" providerId="LiveId" clId="{66983E72-7BCE-4E64-930F-ABA5DBB53B63}" dt="2022-08-16T06:06:36.287" v="8"/>
        <pc:sldMkLst>
          <pc:docMk/>
          <pc:sldMk cId="1718612039" sldId="444"/>
        </pc:sldMkLst>
      </pc:sldChg>
      <pc:sldChg chg="addSp delSp modSp modTransition modAnim">
        <pc:chgData name="Leonie Smith" userId="fed1330f33f5650e" providerId="LiveId" clId="{66983E72-7BCE-4E64-930F-ABA5DBB53B63}" dt="2022-08-16T06:08:36.177" v="13"/>
        <pc:sldMkLst>
          <pc:docMk/>
          <pc:sldMk cId="2166098122" sldId="445"/>
        </pc:sldMkLst>
      </pc:sldChg>
      <pc:sldChg chg="addSp delSp modSp mod">
        <pc:chgData name="Leonie Smith" userId="fed1330f33f5650e" providerId="LiveId" clId="{66983E72-7BCE-4E64-930F-ABA5DBB53B63}" dt="2022-08-27T06:47:22.122" v="100" actId="1076"/>
        <pc:sldMkLst>
          <pc:docMk/>
          <pc:sldMk cId="665805102" sldId="446"/>
        </pc:sldMkLst>
      </pc:sldChg>
      <pc:sldChg chg="addSp delSp modSp modTransition modAnim">
        <pc:chgData name="Leonie Smith" userId="fed1330f33f5650e" providerId="LiveId" clId="{66983E72-7BCE-4E64-930F-ABA5DBB53B63}" dt="2022-08-16T06:10:24.355" v="18"/>
        <pc:sldMkLst>
          <pc:docMk/>
          <pc:sldMk cId="2422728137" sldId="447"/>
        </pc:sldMkLst>
      </pc:sldChg>
      <pc:sldChg chg="addSp delSp modSp mod">
        <pc:chgData name="Leonie Smith" userId="fed1330f33f5650e" providerId="LiveId" clId="{66983E72-7BCE-4E64-930F-ABA5DBB53B63}" dt="2022-08-27T06:47:45.861" v="102" actId="1076"/>
        <pc:sldMkLst>
          <pc:docMk/>
          <pc:sldMk cId="843663555" sldId="448"/>
        </pc:sldMkLst>
      </pc:sldChg>
      <pc:sldChg chg="addSp delSp modSp modTransition modAnim">
        <pc:chgData name="Leonie Smith" userId="fed1330f33f5650e" providerId="LiveId" clId="{66983E72-7BCE-4E64-930F-ABA5DBB53B63}" dt="2022-08-16T06:12:15.702" v="25"/>
        <pc:sldMkLst>
          <pc:docMk/>
          <pc:sldMk cId="4160448636" sldId="449"/>
        </pc:sldMkLst>
      </pc:sldChg>
      <pc:sldChg chg="addSp delSp modSp mod">
        <pc:chgData name="Leonie Smith" userId="fed1330f33f5650e" providerId="LiveId" clId="{66983E72-7BCE-4E64-930F-ABA5DBB53B63}" dt="2022-08-27T06:48:02.037" v="105"/>
        <pc:sldMkLst>
          <pc:docMk/>
          <pc:sldMk cId="538051216" sldId="450"/>
        </pc:sldMkLst>
      </pc:sldChg>
      <pc:sldChg chg="addSp delSp modSp modTransition modAnim">
        <pc:chgData name="Leonie Smith" userId="fed1330f33f5650e" providerId="LiveId" clId="{66983E72-7BCE-4E64-930F-ABA5DBB53B63}" dt="2022-08-16T06:13:28.240" v="28"/>
        <pc:sldMkLst>
          <pc:docMk/>
          <pc:sldMk cId="283334129" sldId="453"/>
        </pc:sldMkLst>
      </pc:sldChg>
      <pc:sldChg chg="addSp delSp modSp mod">
        <pc:chgData name="Leonie Smith" userId="fed1330f33f5650e" providerId="LiveId" clId="{66983E72-7BCE-4E64-930F-ABA5DBB53B63}" dt="2022-08-27T06:48:10.282" v="106" actId="20577"/>
        <pc:sldMkLst>
          <pc:docMk/>
          <pc:sldMk cId="2511564658" sldId="454"/>
        </pc:sldMkLst>
      </pc:sldChg>
      <pc:sldChg chg="addSp delSp modSp modTransition modAnim">
        <pc:chgData name="Leonie Smith" userId="fed1330f33f5650e" providerId="LiveId" clId="{66983E72-7BCE-4E64-930F-ABA5DBB53B63}" dt="2022-08-16T06:16:46.044" v="38"/>
        <pc:sldMkLst>
          <pc:docMk/>
          <pc:sldMk cId="1799939013" sldId="455"/>
        </pc:sldMkLst>
      </pc:sldChg>
      <pc:sldChg chg="addSp delSp modSp modTransition modAnim">
        <pc:chgData name="Leonie Smith" userId="fed1330f33f5650e" providerId="LiveId" clId="{66983E72-7BCE-4E64-930F-ABA5DBB53B63}" dt="2022-08-16T06:14:45.585" v="31"/>
        <pc:sldMkLst>
          <pc:docMk/>
          <pc:sldMk cId="4049696417" sldId="456"/>
        </pc:sldMkLst>
      </pc:sldChg>
      <pc:sldChg chg="addSp delSp modSp mod">
        <pc:chgData name="Leonie Smith" userId="fed1330f33f5650e" providerId="LiveId" clId="{66983E72-7BCE-4E64-930F-ABA5DBB53B63}" dt="2022-08-27T06:48:16.848" v="107" actId="20577"/>
        <pc:sldMkLst>
          <pc:docMk/>
          <pc:sldMk cId="2618424304" sldId="457"/>
        </pc:sldMkLst>
      </pc:sldChg>
      <pc:sldChg chg="addSp modSp mod">
        <pc:chgData name="Leonie Smith" userId="fed1330f33f5650e" providerId="LiveId" clId="{66983E72-7BCE-4E64-930F-ABA5DBB53B63}" dt="2022-08-27T06:48:22.807" v="109" actId="20577"/>
        <pc:sldMkLst>
          <pc:docMk/>
          <pc:sldMk cId="2789980734" sldId="458"/>
        </pc:sldMkLst>
      </pc:sldChg>
      <pc:sldChg chg="addSp modSp">
        <pc:chgData name="Leonie Smith" userId="fed1330f33f5650e" providerId="LiveId" clId="{66983E72-7BCE-4E64-930F-ABA5DBB53B63}" dt="2022-08-16T06:17:20.239" v="39"/>
        <pc:sldMkLst>
          <pc:docMk/>
          <pc:sldMk cId="783514268" sldId="459"/>
        </pc:sldMkLst>
      </pc:sldChg>
      <pc:sldChg chg="addSp modSp mod">
        <pc:chgData name="Leonie Smith" userId="fed1330f33f5650e" providerId="LiveId" clId="{66983E72-7BCE-4E64-930F-ABA5DBB53B63}" dt="2022-08-27T06:48:29.400" v="111" actId="20577"/>
        <pc:sldMkLst>
          <pc:docMk/>
          <pc:sldMk cId="2691432836" sldId="460"/>
        </pc:sldMkLst>
      </pc:sldChg>
      <pc:sldChg chg="addSp modSp modNotesTx">
        <pc:chgData name="Leonie Smith" userId="fed1330f33f5650e" providerId="LiveId" clId="{66983E72-7BCE-4E64-930F-ABA5DBB53B63}" dt="2022-08-17T05:05:30.478" v="43" actId="5793"/>
        <pc:sldMkLst>
          <pc:docMk/>
          <pc:sldMk cId="3596600315" sldId="468"/>
        </pc:sldMkLst>
      </pc:sldChg>
      <pc:sldChg chg="addSp delSp modSp mod">
        <pc:chgData name="Leonie Smith" userId="fed1330f33f5650e" providerId="LiveId" clId="{66983E72-7BCE-4E64-930F-ABA5DBB53B63}" dt="2022-08-27T06:46:48.669" v="94" actId="20577"/>
        <pc:sldMkLst>
          <pc:docMk/>
          <pc:sldMk cId="1283810288" sldId="469"/>
        </pc:sldMkLst>
      </pc:sldChg>
      <pc:sldChg chg="addSp delSp modSp mod">
        <pc:chgData name="Leonie Smith" userId="fed1330f33f5650e" providerId="LiveId" clId="{66983E72-7BCE-4E64-930F-ABA5DBB53B63}" dt="2022-08-27T06:46:56.515" v="95" actId="20577"/>
        <pc:sldMkLst>
          <pc:docMk/>
          <pc:sldMk cId="2068723898" sldId="470"/>
        </pc:sldMkLst>
      </pc:sldChg>
    </pc:docChg>
  </pc:docChgLst>
  <pc:docChgLst>
    <pc:chgData name="Alfred Smith" userId="3c60a3631c0db8ad" providerId="LiveId" clId="{067A7BF0-018A-489C-8BB7-75EA3791A9F0}"/>
    <pc:docChg chg="custSel modSld">
      <pc:chgData name="Alfred Smith" userId="3c60a3631c0db8ad" providerId="LiveId" clId="{067A7BF0-018A-489C-8BB7-75EA3791A9F0}" dt="2025-04-25T07:13:36.063" v="23"/>
      <pc:docMkLst>
        <pc:docMk/>
      </pc:docMkLst>
      <pc:sldChg chg="modSp">
        <pc:chgData name="Alfred Smith" userId="3c60a3631c0db8ad" providerId="LiveId" clId="{067A7BF0-018A-489C-8BB7-75EA3791A9F0}" dt="2025-04-25T07:13:36.063" v="23"/>
        <pc:sldMkLst>
          <pc:docMk/>
          <pc:sldMk cId="3261377596" sldId="438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3261377596" sldId="438"/>
            <ac:spMk id="2" creationId="{BA71192A-5811-3AC3-AB1D-86D428448628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3759221820" sldId="439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3759221820" sldId="439"/>
            <ac:spMk id="6" creationId="{416C064E-628E-47C0-A712-DB178FE9901E}"/>
          </ac:spMkLst>
        </pc:spChg>
      </pc:sldChg>
      <pc:sldChg chg="addSp modSp">
        <pc:chgData name="Alfred Smith" userId="3c60a3631c0db8ad" providerId="LiveId" clId="{067A7BF0-018A-489C-8BB7-75EA3791A9F0}" dt="2025-04-25T07:13:36.063" v="23"/>
        <pc:sldMkLst>
          <pc:docMk/>
          <pc:sldMk cId="923867738" sldId="440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923867738" sldId="440"/>
            <ac:spMk id="2" creationId="{4A307EE5-72A3-6F42-DF95-DA1FCCF9D506}"/>
          </ac:spMkLst>
        </pc:spChg>
        <pc:spChg chg="add mod">
          <ac:chgData name="Alfred Smith" userId="3c60a3631c0db8ad" providerId="LiveId" clId="{067A7BF0-018A-489C-8BB7-75EA3791A9F0}" dt="2025-04-14T10:39:55.450" v="2"/>
          <ac:spMkLst>
            <pc:docMk/>
            <pc:sldMk cId="923867738" sldId="440"/>
            <ac:spMk id="5" creationId="{3A3D2ACF-A404-C3A1-862E-708B209BA8DD}"/>
          </ac:spMkLst>
        </pc:spChg>
      </pc:sldChg>
      <pc:sldChg chg="addSp delSp modSp mod">
        <pc:chgData name="Alfred Smith" userId="3c60a3631c0db8ad" providerId="LiveId" clId="{067A7BF0-018A-489C-8BB7-75EA3791A9F0}" dt="2025-04-14T10:40:03.976" v="4"/>
        <pc:sldMkLst>
          <pc:docMk/>
          <pc:sldMk cId="3676245138" sldId="441"/>
        </pc:sldMkLst>
        <pc:spChg chg="add mod">
          <ac:chgData name="Alfred Smith" userId="3c60a3631c0db8ad" providerId="LiveId" clId="{067A7BF0-018A-489C-8BB7-75EA3791A9F0}" dt="2025-04-14T10:40:03.976" v="4"/>
          <ac:spMkLst>
            <pc:docMk/>
            <pc:sldMk cId="3676245138" sldId="441"/>
            <ac:spMk id="2" creationId="{D7B55704-010C-D0C0-E7C2-825F35686555}"/>
          </ac:spMkLst>
        </pc:spChg>
        <pc:spChg chg="add mod">
          <ac:chgData name="Alfred Smith" userId="3c60a3631c0db8ad" providerId="LiveId" clId="{067A7BF0-018A-489C-8BB7-75EA3791A9F0}" dt="2025-04-14T10:40:03.976" v="4"/>
          <ac:spMkLst>
            <pc:docMk/>
            <pc:sldMk cId="3676245138" sldId="441"/>
            <ac:spMk id="5" creationId="{F22FBDB9-50EE-B392-E696-4770255E0B2B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2180228365" sldId="442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2180228365" sldId="442"/>
            <ac:spMk id="2" creationId="{E508C4AF-93C2-F4DD-F01A-ACD93553AE13}"/>
          </ac:spMkLst>
        </pc:spChg>
      </pc:sldChg>
      <pc:sldChg chg="addSp delSp modSp mod">
        <pc:chgData name="Alfred Smith" userId="3c60a3631c0db8ad" providerId="LiveId" clId="{067A7BF0-018A-489C-8BB7-75EA3791A9F0}" dt="2025-04-14T10:40:38.504" v="6"/>
        <pc:sldMkLst>
          <pc:docMk/>
          <pc:sldMk cId="3095902142" sldId="443"/>
        </pc:sldMkLst>
        <pc:spChg chg="add mod">
          <ac:chgData name="Alfred Smith" userId="3c60a3631c0db8ad" providerId="LiveId" clId="{067A7BF0-018A-489C-8BB7-75EA3791A9F0}" dt="2025-04-14T10:40:38.504" v="6"/>
          <ac:spMkLst>
            <pc:docMk/>
            <pc:sldMk cId="3095902142" sldId="443"/>
            <ac:spMk id="3" creationId="{5A3E4125-F5DB-AE02-2F2D-FEB137C3172B}"/>
          </ac:spMkLst>
        </pc:spChg>
        <pc:spChg chg="add mod">
          <ac:chgData name="Alfred Smith" userId="3c60a3631c0db8ad" providerId="LiveId" clId="{067A7BF0-018A-489C-8BB7-75EA3791A9F0}" dt="2025-04-14T10:40:38.504" v="6"/>
          <ac:spMkLst>
            <pc:docMk/>
            <pc:sldMk cId="3095902142" sldId="443"/>
            <ac:spMk id="5" creationId="{28BAB30D-EFB3-E867-4084-47D25CFA2282}"/>
          </ac:spMkLst>
        </pc:spChg>
      </pc:sldChg>
      <pc:sldChg chg="addSp delSp modSp mod">
        <pc:chgData name="Alfred Smith" userId="3c60a3631c0db8ad" providerId="LiveId" clId="{067A7BF0-018A-489C-8BB7-75EA3791A9F0}" dt="2025-04-14T10:40:47.398" v="8"/>
        <pc:sldMkLst>
          <pc:docMk/>
          <pc:sldMk cId="1718612039" sldId="444"/>
        </pc:sldMkLst>
        <pc:spChg chg="add mod">
          <ac:chgData name="Alfred Smith" userId="3c60a3631c0db8ad" providerId="LiveId" clId="{067A7BF0-018A-489C-8BB7-75EA3791A9F0}" dt="2025-04-14T10:40:47.398" v="8"/>
          <ac:spMkLst>
            <pc:docMk/>
            <pc:sldMk cId="1718612039" sldId="444"/>
            <ac:spMk id="2" creationId="{34CD15C1-71F2-0670-2104-3678064DA8EC}"/>
          </ac:spMkLst>
        </pc:spChg>
        <pc:spChg chg="add mod">
          <ac:chgData name="Alfred Smith" userId="3c60a3631c0db8ad" providerId="LiveId" clId="{067A7BF0-018A-489C-8BB7-75EA3791A9F0}" dt="2025-04-14T10:40:47.398" v="8"/>
          <ac:spMkLst>
            <pc:docMk/>
            <pc:sldMk cId="1718612039" sldId="444"/>
            <ac:spMk id="5" creationId="{B04F4158-E859-FCD0-D535-BF7F31D847EF}"/>
          </ac:spMkLst>
        </pc:spChg>
      </pc:sldChg>
      <pc:sldChg chg="addSp delSp modSp mod">
        <pc:chgData name="Alfred Smith" userId="3c60a3631c0db8ad" providerId="LiveId" clId="{067A7BF0-018A-489C-8BB7-75EA3791A9F0}" dt="2025-04-14T10:41:03.582" v="10"/>
        <pc:sldMkLst>
          <pc:docMk/>
          <pc:sldMk cId="2166098122" sldId="445"/>
        </pc:sldMkLst>
        <pc:spChg chg="add mod">
          <ac:chgData name="Alfred Smith" userId="3c60a3631c0db8ad" providerId="LiveId" clId="{067A7BF0-018A-489C-8BB7-75EA3791A9F0}" dt="2025-04-14T10:41:03.582" v="10"/>
          <ac:spMkLst>
            <pc:docMk/>
            <pc:sldMk cId="2166098122" sldId="445"/>
            <ac:spMk id="2" creationId="{AE778DBD-A387-5562-67C9-41E44A0AD4EF}"/>
          </ac:spMkLst>
        </pc:spChg>
        <pc:spChg chg="add mod">
          <ac:chgData name="Alfred Smith" userId="3c60a3631c0db8ad" providerId="LiveId" clId="{067A7BF0-018A-489C-8BB7-75EA3791A9F0}" dt="2025-04-14T10:41:03.582" v="10"/>
          <ac:spMkLst>
            <pc:docMk/>
            <pc:sldMk cId="2166098122" sldId="445"/>
            <ac:spMk id="3" creationId="{9BD65333-C111-5D86-588A-7795094D47A9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665805102" sldId="446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665805102" sldId="446"/>
            <ac:spMk id="5" creationId="{12D2D16D-3349-D7E1-2D05-75F83A1B41DE}"/>
          </ac:spMkLst>
        </pc:spChg>
      </pc:sldChg>
      <pc:sldChg chg="addSp delSp modSp mod">
        <pc:chgData name="Alfred Smith" userId="3c60a3631c0db8ad" providerId="LiveId" clId="{067A7BF0-018A-489C-8BB7-75EA3791A9F0}" dt="2025-04-14T10:41:11.535" v="12"/>
        <pc:sldMkLst>
          <pc:docMk/>
          <pc:sldMk cId="2422728137" sldId="447"/>
        </pc:sldMkLst>
        <pc:spChg chg="add mod">
          <ac:chgData name="Alfred Smith" userId="3c60a3631c0db8ad" providerId="LiveId" clId="{067A7BF0-018A-489C-8BB7-75EA3791A9F0}" dt="2025-04-14T10:41:11.535" v="12"/>
          <ac:spMkLst>
            <pc:docMk/>
            <pc:sldMk cId="2422728137" sldId="447"/>
            <ac:spMk id="2" creationId="{1CE1D6AD-C7D0-7CC3-166C-C9B93C71B787}"/>
          </ac:spMkLst>
        </pc:spChg>
        <pc:spChg chg="add mod">
          <ac:chgData name="Alfred Smith" userId="3c60a3631c0db8ad" providerId="LiveId" clId="{067A7BF0-018A-489C-8BB7-75EA3791A9F0}" dt="2025-04-14T10:41:11.535" v="12"/>
          <ac:spMkLst>
            <pc:docMk/>
            <pc:sldMk cId="2422728137" sldId="447"/>
            <ac:spMk id="3" creationId="{2CB00D30-C6D7-10C5-B7BB-3D43485D1758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843663555" sldId="448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843663555" sldId="448"/>
            <ac:spMk id="5" creationId="{EAC3E150-C342-6768-0F0B-1FE479B39697}"/>
          </ac:spMkLst>
        </pc:spChg>
      </pc:sldChg>
      <pc:sldChg chg="addSp delSp modSp mod">
        <pc:chgData name="Alfred Smith" userId="3c60a3631c0db8ad" providerId="LiveId" clId="{067A7BF0-018A-489C-8BB7-75EA3791A9F0}" dt="2025-04-14T10:41:21.685" v="14"/>
        <pc:sldMkLst>
          <pc:docMk/>
          <pc:sldMk cId="4160448636" sldId="449"/>
        </pc:sldMkLst>
        <pc:spChg chg="add mod">
          <ac:chgData name="Alfred Smith" userId="3c60a3631c0db8ad" providerId="LiveId" clId="{067A7BF0-018A-489C-8BB7-75EA3791A9F0}" dt="2025-04-14T10:41:21.685" v="14"/>
          <ac:spMkLst>
            <pc:docMk/>
            <pc:sldMk cId="4160448636" sldId="449"/>
            <ac:spMk id="2" creationId="{9915E035-4EB2-93E8-CCC1-3A6672F10907}"/>
          </ac:spMkLst>
        </pc:spChg>
        <pc:spChg chg="add mod">
          <ac:chgData name="Alfred Smith" userId="3c60a3631c0db8ad" providerId="LiveId" clId="{067A7BF0-018A-489C-8BB7-75EA3791A9F0}" dt="2025-04-14T10:41:21.685" v="14"/>
          <ac:spMkLst>
            <pc:docMk/>
            <pc:sldMk cId="4160448636" sldId="449"/>
            <ac:spMk id="3" creationId="{4A00DDC7-196D-BB57-041B-F7DA936ABAF8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538051216" sldId="450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538051216" sldId="450"/>
            <ac:spMk id="5" creationId="{CB8CC0C9-F9D5-9986-7C8E-8A770272E52D}"/>
          </ac:spMkLst>
        </pc:spChg>
      </pc:sldChg>
      <pc:sldChg chg="addSp delSp modSp mod">
        <pc:chgData name="Alfred Smith" userId="3c60a3631c0db8ad" providerId="LiveId" clId="{067A7BF0-018A-489C-8BB7-75EA3791A9F0}" dt="2025-04-14T10:41:31.467" v="16"/>
        <pc:sldMkLst>
          <pc:docMk/>
          <pc:sldMk cId="283334129" sldId="453"/>
        </pc:sldMkLst>
        <pc:spChg chg="add mod">
          <ac:chgData name="Alfred Smith" userId="3c60a3631c0db8ad" providerId="LiveId" clId="{067A7BF0-018A-489C-8BB7-75EA3791A9F0}" dt="2025-04-14T10:41:31.467" v="16"/>
          <ac:spMkLst>
            <pc:docMk/>
            <pc:sldMk cId="283334129" sldId="453"/>
            <ac:spMk id="2" creationId="{83B7BE79-6515-41E2-011B-D603D9F10156}"/>
          </ac:spMkLst>
        </pc:spChg>
        <pc:spChg chg="add mod">
          <ac:chgData name="Alfred Smith" userId="3c60a3631c0db8ad" providerId="LiveId" clId="{067A7BF0-018A-489C-8BB7-75EA3791A9F0}" dt="2025-04-14T10:41:31.467" v="16"/>
          <ac:spMkLst>
            <pc:docMk/>
            <pc:sldMk cId="283334129" sldId="453"/>
            <ac:spMk id="5" creationId="{1FC7F112-A85D-2DD9-239F-DAB5E956BB4D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2511564658" sldId="454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2511564658" sldId="454"/>
            <ac:spMk id="3" creationId="{7F99BB68-38AB-F6B3-94F8-A9466C535F1A}"/>
          </ac:spMkLst>
        </pc:spChg>
      </pc:sldChg>
      <pc:sldChg chg="addSp delSp modSp mod">
        <pc:chgData name="Alfred Smith" userId="3c60a3631c0db8ad" providerId="LiveId" clId="{067A7BF0-018A-489C-8BB7-75EA3791A9F0}" dt="2025-04-14T10:41:55.290" v="20"/>
        <pc:sldMkLst>
          <pc:docMk/>
          <pc:sldMk cId="1799939013" sldId="455"/>
        </pc:sldMkLst>
        <pc:spChg chg="add mod">
          <ac:chgData name="Alfred Smith" userId="3c60a3631c0db8ad" providerId="LiveId" clId="{067A7BF0-018A-489C-8BB7-75EA3791A9F0}" dt="2025-04-14T10:41:55.290" v="20"/>
          <ac:spMkLst>
            <pc:docMk/>
            <pc:sldMk cId="1799939013" sldId="455"/>
            <ac:spMk id="2" creationId="{95CB6F7B-A822-2C1D-6716-CEA646EC7440}"/>
          </ac:spMkLst>
        </pc:spChg>
        <pc:spChg chg="add mod">
          <ac:chgData name="Alfred Smith" userId="3c60a3631c0db8ad" providerId="LiveId" clId="{067A7BF0-018A-489C-8BB7-75EA3791A9F0}" dt="2025-04-14T10:41:55.290" v="20"/>
          <ac:spMkLst>
            <pc:docMk/>
            <pc:sldMk cId="1799939013" sldId="455"/>
            <ac:spMk id="3" creationId="{533B3281-8B8F-43BB-50AC-A9C17F4EA838}"/>
          </ac:spMkLst>
        </pc:spChg>
      </pc:sldChg>
      <pc:sldChg chg="addSp delSp modSp mod">
        <pc:chgData name="Alfred Smith" userId="3c60a3631c0db8ad" providerId="LiveId" clId="{067A7BF0-018A-489C-8BB7-75EA3791A9F0}" dt="2025-04-14T10:41:42.952" v="18"/>
        <pc:sldMkLst>
          <pc:docMk/>
          <pc:sldMk cId="4049696417" sldId="456"/>
        </pc:sldMkLst>
        <pc:spChg chg="add mod">
          <ac:chgData name="Alfred Smith" userId="3c60a3631c0db8ad" providerId="LiveId" clId="{067A7BF0-018A-489C-8BB7-75EA3791A9F0}" dt="2025-04-14T10:41:42.952" v="18"/>
          <ac:spMkLst>
            <pc:docMk/>
            <pc:sldMk cId="4049696417" sldId="456"/>
            <ac:spMk id="2" creationId="{08A152BB-B494-59C4-C68E-27F771970B0F}"/>
          </ac:spMkLst>
        </pc:spChg>
        <pc:spChg chg="add mod">
          <ac:chgData name="Alfred Smith" userId="3c60a3631c0db8ad" providerId="LiveId" clId="{067A7BF0-018A-489C-8BB7-75EA3791A9F0}" dt="2025-04-14T10:41:42.952" v="18"/>
          <ac:spMkLst>
            <pc:docMk/>
            <pc:sldMk cId="4049696417" sldId="456"/>
            <ac:spMk id="5" creationId="{085A171F-64E6-AE5A-B3F4-91BD5B2EF741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2618424304" sldId="457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2618424304" sldId="457"/>
            <ac:spMk id="5" creationId="{94AC8F91-61D1-46A0-F2F6-F2DDB22028F0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2789980734" sldId="458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2789980734" sldId="458"/>
            <ac:spMk id="2" creationId="{C01B5E4A-33B1-BD76-5AAE-519BF6A3F420}"/>
          </ac:spMkLst>
        </pc:spChg>
      </pc:sldChg>
      <pc:sldChg chg="addSp delSp modSp mod">
        <pc:chgData name="Alfred Smith" userId="3c60a3631c0db8ad" providerId="LiveId" clId="{067A7BF0-018A-489C-8BB7-75EA3791A9F0}" dt="2025-04-14T10:42:03.884" v="22"/>
        <pc:sldMkLst>
          <pc:docMk/>
          <pc:sldMk cId="783514268" sldId="459"/>
        </pc:sldMkLst>
        <pc:spChg chg="add mod">
          <ac:chgData name="Alfred Smith" userId="3c60a3631c0db8ad" providerId="LiveId" clId="{067A7BF0-018A-489C-8BB7-75EA3791A9F0}" dt="2025-04-14T10:42:03.884" v="22"/>
          <ac:spMkLst>
            <pc:docMk/>
            <pc:sldMk cId="783514268" sldId="459"/>
            <ac:spMk id="3" creationId="{DD0308B8-D516-BA91-15D7-76692D2517CC}"/>
          </ac:spMkLst>
        </pc:spChg>
        <pc:spChg chg="add mod">
          <ac:chgData name="Alfred Smith" userId="3c60a3631c0db8ad" providerId="LiveId" clId="{067A7BF0-018A-489C-8BB7-75EA3791A9F0}" dt="2025-04-14T10:42:03.884" v="22"/>
          <ac:spMkLst>
            <pc:docMk/>
            <pc:sldMk cId="783514268" sldId="459"/>
            <ac:spMk id="5" creationId="{CC31E120-8907-B337-359C-658FCE9BB98F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2691432836" sldId="460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2691432836" sldId="460"/>
            <ac:spMk id="2" creationId="{8F56A4C4-58A7-10B7-5358-6FB44FFDD6B5}"/>
          </ac:spMkLst>
        </pc:spChg>
      </pc:sldChg>
      <pc:sldChg chg="addSp delSp modSp mod">
        <pc:chgData name="Alfred Smith" userId="3c60a3631c0db8ad" providerId="LiveId" clId="{067A7BF0-018A-489C-8BB7-75EA3791A9F0}" dt="2025-04-14T10:39:45.763" v="1"/>
        <pc:sldMkLst>
          <pc:docMk/>
          <pc:sldMk cId="3596600315" sldId="468"/>
        </pc:sldMkLst>
        <pc:spChg chg="add mod">
          <ac:chgData name="Alfred Smith" userId="3c60a3631c0db8ad" providerId="LiveId" clId="{067A7BF0-018A-489C-8BB7-75EA3791A9F0}" dt="2025-04-14T10:39:45.763" v="1"/>
          <ac:spMkLst>
            <pc:docMk/>
            <pc:sldMk cId="3596600315" sldId="468"/>
            <ac:spMk id="5" creationId="{31C22316-6A9A-223E-8BCC-723C7B3D3D21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1283810288" sldId="469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1283810288" sldId="469"/>
            <ac:spMk id="5" creationId="{4D890678-7567-CCCD-FE4E-30B6F9BF7B39}"/>
          </ac:spMkLst>
        </pc:spChg>
      </pc:sldChg>
      <pc:sldChg chg="modSp">
        <pc:chgData name="Alfred Smith" userId="3c60a3631c0db8ad" providerId="LiveId" clId="{067A7BF0-018A-489C-8BB7-75EA3791A9F0}" dt="2025-04-25T07:13:36.063" v="23"/>
        <pc:sldMkLst>
          <pc:docMk/>
          <pc:sldMk cId="2068723898" sldId="470"/>
        </pc:sldMkLst>
        <pc:spChg chg="mod">
          <ac:chgData name="Alfred Smith" userId="3c60a3631c0db8ad" providerId="LiveId" clId="{067A7BF0-018A-489C-8BB7-75EA3791A9F0}" dt="2025-04-25T07:13:36.063" v="23"/>
          <ac:spMkLst>
            <pc:docMk/>
            <pc:sldMk cId="2068723898" sldId="470"/>
            <ac:spMk id="5" creationId="{8A1ED19C-697F-2DC1-BBA1-C69C6149F5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32 </a:t>
            </a:r>
            <a:r>
              <a:rPr lang="en-IN" sz="1200" b="1" i="0" u="none" strike="noStrike" baseline="0" dirty="0">
                <a:latin typeface="TimesNewRomanPS-BoldMT"/>
              </a:rPr>
              <a:t>Jesus Baptized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John Baptizes Jesus - Matthew 3:1 – 17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Temptation of Jesus (1) – Matthew 4:1–4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Temptation (2) – Matt 4:5-7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Temptation (3) – Matt 4:8-11 (Right Top)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2025/04/25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32-2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A816DA-CC5C-D2F6-6401-496AAEC51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C22316-6A9A-223E-8BCC-723C7B3D3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3"/>
    </mc:Choice>
    <mc:Fallback xmlns="">
      <p:transition spd="slow" advTm="3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85CF8-45B4-1713-7A63-A73B9BE4B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ED19C-697F-2DC1-BBA1-C69C6149F578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2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F3E18F9-2D4E-2FB5-9D7F-A6978D172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778DBD-A387-5562-67C9-41E44A0AD4E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5Then the devil took Him to the holy city and set Him on the pinnacle of the temple. 6“If You are the Son of God,” he said, “throw Yourself down.</a:t>
            </a:r>
            <a:endParaRPr lang="en-ZA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D65333-C111-5D86-588A-7795094D47A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5ཡང་བདུད་ཀྱིས་སྐྱབས་མགོན་ཡེ་ཤུ་ནི་དམ་པའི་གྲོང་ཁྱེར་དུ་ཁྲིད་ཅིང་མཆོད་ཁང་གི་རྩེ་རུ་སྡོད་དུ་བཅུག་སྟེ་ན༌རེ། 6གལ༌ཏེ། ཁྱེད་ནི་དཀོན་མཆོག་གི་སྲས་ཡིན་ན་འདི་ནས་མར་མཆོངས༌ཤིག རྒྱུ་མཚན་ནི་གསུང་རབ་ཀྱི་མདོ་ལས་ཇི་སྐད༌དུ། </a:t>
            </a:r>
            <a:endParaRPr lang="en-ZA" sz="6000" dirty="0"/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4"/>
    </mc:Choice>
    <mc:Fallback xmlns="">
      <p:transition spd="slow" advTm="11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E732A-FFFC-53EA-51C3-124CEBFCA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D2D16D-3349-D7E1-2D05-75F83A1B41DE}"/>
              </a:ext>
            </a:extLst>
          </p:cNvPr>
          <p:cNvSpPr txBox="1"/>
          <p:nvPr/>
        </p:nvSpPr>
        <p:spPr>
          <a:xfrm>
            <a:off x="9856639" y="58725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4:5,6</a:t>
            </a:r>
            <a:endParaRPr lang="bo-CN" sz="4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CBF87F-B7C0-252B-5271-8B9BCA714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E1D6AD-C7D0-7CC3-166C-C9B93C71B78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For it is written: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‘He will command His angels concerning You,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and they will lift You up in their hands,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so that You will not strike Your foot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against a stone.’”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B00D30-C6D7-10C5-B7BB-3D43485D175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དཀོན་མཆོག་གིས་རང་གི་ཕོ་ཉ་རྣམས་ལ་བཀའ་གནང་སྟེ་ཁྱེད་རང་བསྲུང་ངེས༌ཤིང༌། ཁྱེད་ཀྱི་ཞབས་རྡོ་ལའང་མི་ཐོགས་པའི༌ཕྱིར། ཕོ་ཉ་རྣམས་ཀྱི་ལག་པས་ཁྱེད་རང་ཡར་འདེགས་པར་འགྱུར་ཞེས་བཀོད་འདུག་ཅེས་སྨྲས་པ༌ལ།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7"/>
    </mc:Choice>
    <mc:Fallback xmlns="">
      <p:transition spd="slow" advTm="1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1FD71-9E49-0CBD-8217-B81A53751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3E150-C342-6768-0F0B-1FE479B39697}"/>
              </a:ext>
            </a:extLst>
          </p:cNvPr>
          <p:cNvSpPr txBox="1"/>
          <p:nvPr/>
        </p:nvSpPr>
        <p:spPr>
          <a:xfrm>
            <a:off x="9981329" y="5803248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53E3143-34D1-7996-9595-579FF2A02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15E035-4EB2-93E8-CCC1-3A6672F1090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7Jesus replied, “It is also written: ‘Do not put the Lord your God to the test.’”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00DDC7-196D-BB57-041B-F7DA936ABAF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7སྐྱབས་མགོན་ཡེ་ཤུས་འདི་སྐད༌དུ། གསུང་རབ་ཀྱི་མདོ་ལས་ཡང་ཇི་སྐད༌དུ། ཁྱོད་ཀྱིས་གཙོ་བོ་སྟེ་རང་གི་དཀོན་མཆོག་ལ་ཚོད་བགམ་མ་བྱེད་ཅེས་བཀོད་ཡོད་པ་ཡིན་ཞེས་གསུངས༌སོ།།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7"/>
    </mc:Choice>
    <mc:Fallback xmlns="">
      <p:transition spd="slow" advTm="7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B9E88-76A9-1EFE-462C-FA5456E9B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1" b="10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CC0C9-F9D5-9986-7C8E-8A770272E52D}"/>
              </a:ext>
            </a:extLst>
          </p:cNvPr>
          <p:cNvSpPr txBox="1"/>
          <p:nvPr/>
        </p:nvSpPr>
        <p:spPr>
          <a:xfrm>
            <a:off x="9925911" y="5747830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4:7</a:t>
            </a:r>
            <a:endParaRPr lang="bo-CN" sz="4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D8177D-E9AA-097F-5B38-A59589A86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B7BE79-6515-41E2-011B-D603D9F1015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8Again, the devil took Him to a very high mountain and showed Him all the kingdoms of the world and their glory.</a:t>
            </a:r>
            <a:endParaRPr lang="en-ZA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7F112-A85D-2DD9-239F-DAB5E956BB4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8ཡང་བདུད་ཀྱིས་སྐྱབས་མགོན་ཡེ་ཤུ་རི་ཤིན་ཏུ་མཐོན་པོ་ཞིག་ཏུ་ཁྲིད༌དེ། འཇིག་རྟེན་གྱི་རྒྱལ་ཁམས་ཡོངས་དང་དེ་དག་གི་དཔལ་དང་འབྱོར་བ་ཐམས་ཅད་ཁོང་ལ་བསྟན་ཏེ་ན༌རེ།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9"/>
    </mc:Choice>
    <mc:Fallback xmlns="">
      <p:transition spd="slow" advTm="11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50D99-0E63-C902-96B6-DA17F6454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99BB68-38AB-F6B3-94F8-A9466C535F1A}"/>
              </a:ext>
            </a:extLst>
          </p:cNvPr>
          <p:cNvSpPr txBox="1"/>
          <p:nvPr/>
        </p:nvSpPr>
        <p:spPr>
          <a:xfrm>
            <a:off x="9204434" y="247575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D9E1D4-10D3-E44E-BAD0-DFB2A4F6A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A152BB-B494-59C4-C68E-27F771970B0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9“All this I will give You,” he said, “if You will fall down and worship me.”</a:t>
            </a:r>
            <a:endParaRPr lang="en-ZA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A171F-64E6-AE5A-B3F4-91BD5B2EF741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9གལ༌ཏེ། ཁྱེད་ཀྱིས་པུས་མོ་སར་བཙུགས་ནས་བདག་ལ་ཕྱག་འཚལ༌ན། བདག་གིས་འདི་ཐམས་ཅད་ཁྱེད་ལ་འབུལ་བར་བྱ་ཞེས་སྨྲས་པ༌ལ།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2"/>
    </mc:Choice>
    <mc:Fallback xmlns="">
      <p:transition spd="slow" advTm="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C17E7F-4B97-D6F4-F119-B6F0FC57A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71192A-5811-3AC3-AB1D-86D428448628}"/>
              </a:ext>
            </a:extLst>
          </p:cNvPr>
          <p:cNvSpPr txBox="1"/>
          <p:nvPr/>
        </p:nvSpPr>
        <p:spPr>
          <a:xfrm>
            <a:off x="6604001" y="152400"/>
            <a:ext cx="5587999" cy="50461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 4</a:t>
            </a:r>
          </a:p>
          <a:p>
            <a:r>
              <a:rPr lang="bo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བདུད་སཱ་ཏན་གྱིས་སྐྱབས་མགོན་ཡེ་ཤུ་ལ་ཉམས་ཚོད་བྱས༌པ།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09B54-7A05-4D3D-FF8E-07E3BD93B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3668" y="0"/>
            <a:ext cx="1308566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AC8F91-61D1-46A0-F2F6-F2DDB22028F0}"/>
              </a:ext>
            </a:extLst>
          </p:cNvPr>
          <p:cNvSpPr txBox="1"/>
          <p:nvPr/>
        </p:nvSpPr>
        <p:spPr>
          <a:xfrm>
            <a:off x="9603416" y="5830958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C9D1450-6083-BB3A-C8AD-199824A0B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CB6F7B-A822-2C1D-6716-CEA646EC744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10“Away from Me, Satan!” Jesus declared. “For it is written: ‘Worship the Lord your God and serve Him only.’”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B3281-8B8F-43BB-50AC-A9C17F4EA83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10ཡང་སྐྱབས་མགོན་ཡེ་ཤུས་འདི་སྐད༌དུ། བདུད་སཱ་ཏན་ཁྱོད་ཕར་སོང༌ཞིག ཅིའི་ཕྱིར་ཞེ༌ན། གསུང་རབ་ཀྱི་མདོ་ལས་ཇི་སྐད༌དུ། ཁྱོད་ཀྱིས་གཙོ་བོ་སྟེ་རང་གི་དཀོན་མཆོག་ལ་ཕྱག་འཚལ་ཞིང་ཁོང་གཅིག་པུར་བསྙེན་བཀུར་བྱེད་དགོས་ཞེས་བཀོད་འདུག་ཅེས་གསུང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0"/>
    </mc:Choice>
    <mc:Fallback xmlns="">
      <p:transition spd="slow" advTm="14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70C95-8E15-F41A-E29A-AECBAFC12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1B5E4A-33B1-BD76-5AAE-519BF6A3F420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ED9179-55B5-BF1A-79AF-FCC1DA6D8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0308B8-D516-BA91-15D7-76692D2517CC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11Then the devil left Him, and angels came and ministered to Him.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31E120-8907-B337-359C-658FCE9BB98F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11དེ་ནས་བདུད་ནི་ཁོང་དང་ཁ་བྲལ༌ལོ། །ལྟོས༌དང༌། ཕོ་ཉ་རྣམས་ཡོང་སྟེ་ཁོང་ལ་ཞབས་ཕྱི་བསྒྲུབས༌སོ།།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7"/>
    </mc:Choice>
    <mc:Fallback xmlns="">
      <p:transition spd="slow" advTm="7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A545F-7B8E-0F02-6311-73BB6B6FD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56A4C4-58A7-10B7-5358-6FB44FFDD6B5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2. The Temptation of Jesus  – Matthew 4:1–11 </a:t>
            </a:r>
            <a:endParaRPr lang="en-ZA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4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བདུད་སཱ་ཏན་གྱིས་སྐྱབས་མགོན་ཡེ་ཤུ་ལ་ཉམས་ཚོད་བྱས༌པ།</a:t>
            </a:r>
          </a:p>
          <a:p>
            <a:endParaRPr lang="en-ZA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B4DB6C-5AFE-17EC-7E96-E33D071A2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4"/>
    </mc:Choice>
    <mc:Fallback xmlns="">
      <p:transition spd="slow" advTm="6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212A1-8675-9287-F71D-E2267C62E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07EE5-72A3-6F42-DF95-DA1FCCF9D506}"/>
              </a:ext>
            </a:extLst>
          </p:cNvPr>
          <p:cNvSpPr txBox="1"/>
          <p:nvPr/>
        </p:nvSpPr>
        <p:spPr>
          <a:xfrm>
            <a:off x="6602477" y="138546"/>
            <a:ext cx="5587999" cy="50461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མད་ཐཱ 4</a:t>
            </a:r>
          </a:p>
          <a:p>
            <a:r>
              <a:rPr lang="bo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བདུད་སཱ་ཏན་གྱིས་སྐྱབས་མགོན་ཡེ་ཤུ་ལ་ཉམས་ཚོད་བྱས༌པ།</a:t>
            </a:r>
          </a:p>
          <a:p>
            <a:endParaRPr lang="en-ZA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3A3D2ACF-A404-C3A1-862E-708B209BA8DD}"/>
              </a:ext>
            </a:extLst>
          </p:cNvPr>
          <p:cNvSpPr txBox="1"/>
          <p:nvPr/>
        </p:nvSpPr>
        <p:spPr>
          <a:xfrm>
            <a:off x="826770" y="5841317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B9757C-5645-ADFF-0CDB-8EC7A00A2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B55704-010C-D0C0-E7C2-825F3568655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1Then Jesus was led by the Spirit into the wilderness to be tempted by the devil. 2After fasting forty days and forty nights, He was hungry.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FBDB9-50EE-B392-E696-4770255E0B2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1དེ་ནས་བདུད་ཀྱིས་སྐྱབས་མགོན་ཡེ་ཤུར་ཉམས་ཚོད་བྱེད་པའི༌ཕྱིར། དམ་པའི་ཐུགས་ཉིད་ཀྱིས་སྐྱབས་མགོན་ཡེ་ཤུ་དབེན་སྟོང་དུ་ཁྲིད༌ཅིང༌། 2ཁོང་གིས་ཉིན་ཞག་བཞི་བཅུའི་རིང་ལ་སྨྱུང་གནས་བསྲུངས༌རྗེས། ཁོང་ནི་བཀྲེས་ཤིང་ལྟོགས་པར་གྱུར༌ཏོ།།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49"/>
    </mc:Choice>
    <mc:Fallback xmlns="">
      <p:transition spd="slow" advTm="1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F7156-C482-8257-6CE2-0100352F7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726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08C4AF-93C2-F4DD-F01A-ACD93553AE13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35D2AB-1BF5-0A7C-B7B0-735C80228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3E4125-F5DB-AE02-2F2D-FEB137C3172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3The tempter came to Him and said, “If You are the Son of God, tell these stones to become bread.”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BAB30D-EFB3-E867-4084-47D25CFA2282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3དེ་ནས་ཉམས་ཚོད་བྱེད་མཁན་དེ་ཡོང་སྟེ་ན༌རེ། ཁྱེད་ནི་དཀོན་མཆོག་གི་སྲས་ཡིན༌ན། རྡོ་འདི་དག་ལ་བཀའ་གནང་སྟེ་བག་ལེབ་ཏུ་བསྒྱུར་ཅིག་ཅེས་སྨྲས་པ༌ལ།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0"/>
    </mc:Choice>
    <mc:Fallback xmlns="">
      <p:transition spd="slow" advTm="9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E1802-E364-B773-5F44-E758E83AE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90678-7567-CCCD-FE4E-30B6F9BF7B39}"/>
              </a:ext>
            </a:extLst>
          </p:cNvPr>
          <p:cNvSpPr txBox="1"/>
          <p:nvPr/>
        </p:nvSpPr>
        <p:spPr>
          <a:xfrm>
            <a:off x="10133729" y="23372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1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8DCEEF-83BD-1A8A-700B-C01468342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CD15C1-71F2-0670-2104-3678064DA8EC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4But Jesus answered, “It is written: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‘Man shall not live on bread alone,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but on every word that comes from the mouth of God.’”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4F4158-E859-FCD0-D535-BF7F31D847EF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4སྐྱབས་མགོན་ཡེ་ཤུས་འདི་སྐད༌དུ། གསུང་རབ་ཀྱི་མདོ་ལས་མི་ནི་བག་ལེབ་ཁོ་ནར་བརྟེན་ནས་འཚོ་བ་མ་ཡིན༌པར། དཀོན་མཆོག་གི་ཞལ་ནས་བྱུང་བའི་བཀའ་ཐམས་ཅད་ལ་བརྟེན་ནས་འཚོ་བ་ཡིན་ཞེས་བཀོད་ཡོད་ཅེས་གསུངས༌སོ།།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"/>
    </mc:Choice>
    <mc:Fallback xmlns="">
      <p:transition spd="slow" advTm="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1066</Words>
  <Application>Microsoft Office PowerPoint</Application>
  <PresentationFormat>Widescreen</PresentationFormat>
  <Paragraphs>61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32-2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2025-04-25T07:13:38Z</dcterms:modified>
</cp:coreProperties>
</file>